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4.xml" ContentType="application/vnd.openxmlformats-officedocument.theme+xml"/>
  <Override PartName="/ppt/slideLayouts/slideLayout21.xml" ContentType="application/vnd.openxmlformats-officedocument.presentationml.slideLayout+xml"/>
  <Override PartName="/ppt/theme/theme15.xml" ContentType="application/vnd.openxmlformats-officedocument.theme+xml"/>
  <Override PartName="/ppt/slideLayouts/slideLayout22.xml" ContentType="application/vnd.openxmlformats-officedocument.presentationml.slideLayout+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 id="2147483672" r:id="rId13"/>
    <p:sldMasterId id="2147483674" r:id="rId14"/>
    <p:sldMasterId id="2147483682" r:id="rId15"/>
    <p:sldMasterId id="2147483684" r:id="rId16"/>
  </p:sldMasterIdLst>
  <p:sldIdLst>
    <p:sldId id="256" r:id="rId17"/>
    <p:sldId id="325" r:id="rId18"/>
    <p:sldId id="270" r:id="rId19"/>
    <p:sldId id="326" r:id="rId20"/>
    <p:sldId id="330" r:id="rId21"/>
    <p:sldId id="331" r:id="rId22"/>
    <p:sldId id="332" r:id="rId23"/>
    <p:sldId id="272" r:id="rId24"/>
    <p:sldId id="273" r:id="rId25"/>
    <p:sldId id="334" r:id="rId26"/>
    <p:sldId id="327" r:id="rId27"/>
    <p:sldId id="333" r:id="rId28"/>
    <p:sldId id="276" r:id="rId29"/>
    <p:sldId id="335" r:id="rId30"/>
    <p:sldId id="336" r:id="rId31"/>
    <p:sldId id="338" r:id="rId32"/>
    <p:sldId id="277" r:id="rId33"/>
    <p:sldId id="337" r:id="rId34"/>
    <p:sldId id="278" r:id="rId35"/>
    <p:sldId id="281" r:id="rId36"/>
    <p:sldId id="279" r:id="rId37"/>
    <p:sldId id="280" r:id="rId38"/>
    <p:sldId id="339" r:id="rId39"/>
    <p:sldId id="340" r:id="rId40"/>
    <p:sldId id="283" r:id="rId41"/>
    <p:sldId id="345" r:id="rId42"/>
    <p:sldId id="257" r:id="rId43"/>
    <p:sldId id="258" r:id="rId44"/>
    <p:sldId id="259" r:id="rId45"/>
    <p:sldId id="260" r:id="rId46"/>
    <p:sldId id="341" r:id="rId47"/>
    <p:sldId id="342" r:id="rId48"/>
    <p:sldId id="264" r:id="rId49"/>
    <p:sldId id="266" r:id="rId50"/>
    <p:sldId id="261" r:id="rId51"/>
    <p:sldId id="262" r:id="rId52"/>
    <p:sldId id="265" r:id="rId53"/>
    <p:sldId id="267" r:id="rId54"/>
    <p:sldId id="268" r:id="rId55"/>
    <p:sldId id="284" r:id="rId56"/>
    <p:sldId id="285" r:id="rId57"/>
    <p:sldId id="286" r:id="rId58"/>
    <p:sldId id="287" r:id="rId59"/>
    <p:sldId id="288" r:id="rId60"/>
    <p:sldId id="289" r:id="rId61"/>
    <p:sldId id="343" r:id="rId62"/>
    <p:sldId id="346" r:id="rId63"/>
    <p:sldId id="344" r:id="rId64"/>
    <p:sldId id="290" r:id="rId65"/>
    <p:sldId id="291" r:id="rId66"/>
    <p:sldId id="292" r:id="rId67"/>
    <p:sldId id="293" r:id="rId68"/>
    <p:sldId id="294" r:id="rId69"/>
    <p:sldId id="295" r:id="rId70"/>
    <p:sldId id="296" r:id="rId71"/>
    <p:sldId id="297" r:id="rId72"/>
    <p:sldId id="298" r:id="rId73"/>
    <p:sldId id="299" r:id="rId74"/>
    <p:sldId id="300" r:id="rId75"/>
    <p:sldId id="301" r:id="rId76"/>
    <p:sldId id="302" r:id="rId77"/>
    <p:sldId id="303" r:id="rId78"/>
    <p:sldId id="304" r:id="rId79"/>
    <p:sldId id="305" r:id="rId80"/>
    <p:sldId id="306" r:id="rId81"/>
    <p:sldId id="307" r:id="rId82"/>
    <p:sldId id="308" r:id="rId83"/>
    <p:sldId id="309" r:id="rId84"/>
    <p:sldId id="310" r:id="rId85"/>
    <p:sldId id="311" r:id="rId86"/>
    <p:sldId id="312" r:id="rId87"/>
    <p:sldId id="313" r:id="rId88"/>
    <p:sldId id="314" r:id="rId89"/>
    <p:sldId id="316" r:id="rId90"/>
    <p:sldId id="317" r:id="rId91"/>
    <p:sldId id="318" r:id="rId92"/>
    <p:sldId id="319" r:id="rId93"/>
    <p:sldId id="320" r:id="rId94"/>
    <p:sldId id="321" r:id="rId95"/>
    <p:sldId id="328" r:id="rId96"/>
    <p:sldId id="322" r:id="rId97"/>
    <p:sldId id="323" r:id="rId98"/>
    <p:sldId id="324" r:id="rId99"/>
  </p:sldIdLst>
  <p:sldSz cx="12192000" cy="6858000"/>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606" y="78"/>
      </p:cViewPr>
      <p:guideLst/>
    </p:cSldViewPr>
  </p:slideViewPr>
  <p:notesTextViewPr>
    <p:cViewPr>
      <p:scale>
        <a:sx n="1" d="1"/>
        <a:sy n="1" d="1"/>
      </p:scale>
      <p:origin x="0" y="0"/>
    </p:cViewPr>
  </p:notesTextViewPr>
  <p:sorterViewPr>
    <p:cViewPr>
      <p:scale>
        <a:sx n="100" d="100"/>
        <a:sy n="100" d="100"/>
      </p:scale>
      <p:origin x="0" y="-95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102"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74.xml"/><Relationship Id="rId95" Type="http://schemas.openxmlformats.org/officeDocument/2006/relationships/slide" Target="slides/slide79.xml"/><Relationship Id="rId22" Type="http://schemas.openxmlformats.org/officeDocument/2006/relationships/slide" Target="slides/slide6.xml"/><Relationship Id="rId27" Type="http://schemas.openxmlformats.org/officeDocument/2006/relationships/slide" Target="slides/slide11.xml"/><Relationship Id="rId43" Type="http://schemas.openxmlformats.org/officeDocument/2006/relationships/slide" Target="slides/slide27.xml"/><Relationship Id="rId48" Type="http://schemas.openxmlformats.org/officeDocument/2006/relationships/slide" Target="slides/slide32.xml"/><Relationship Id="rId64" Type="http://schemas.openxmlformats.org/officeDocument/2006/relationships/slide" Target="slides/slide48.xml"/><Relationship Id="rId69" Type="http://schemas.openxmlformats.org/officeDocument/2006/relationships/slide" Target="slides/slide53.xml"/><Relationship Id="rId80" Type="http://schemas.openxmlformats.org/officeDocument/2006/relationships/slide" Target="slides/slide64.xml"/><Relationship Id="rId85" Type="http://schemas.openxmlformats.org/officeDocument/2006/relationships/slide" Target="slides/slide69.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103" Type="http://schemas.openxmlformats.org/officeDocument/2006/relationships/tableStyles" Target="tableStyles.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slide" Target="slides/slide75.xml"/><Relationship Id="rId96" Type="http://schemas.openxmlformats.org/officeDocument/2006/relationships/slide" Target="slides/slide8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slide" Target="slides/slide83.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 Id="rId14" Type="http://schemas.openxmlformats.org/officeDocument/2006/relationships/slideMaster" Target="slideMasters/slideMaster14.xml"/><Relationship Id="rId30" Type="http://schemas.openxmlformats.org/officeDocument/2006/relationships/slide" Target="slides/slide14.xml"/><Relationship Id="rId35" Type="http://schemas.openxmlformats.org/officeDocument/2006/relationships/slide" Target="slides/slide19.xml"/><Relationship Id="rId56" Type="http://schemas.openxmlformats.org/officeDocument/2006/relationships/slide" Target="slides/slide40.xml"/><Relationship Id="rId77" Type="http://schemas.openxmlformats.org/officeDocument/2006/relationships/slide" Target="slides/slide61.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93" Type="http://schemas.openxmlformats.org/officeDocument/2006/relationships/slide" Target="slides/slide77.xml"/><Relationship Id="rId98" Type="http://schemas.openxmlformats.org/officeDocument/2006/relationships/slide" Target="slides/slide82.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u="none" strike="noStrike">
              <a:solidFill>
                <a:schemeClr val="dk1"/>
              </a:solidFill>
              <a:uFillTx/>
              <a:latin typeface="Trebuchet MS"/>
            </a:endParaRPr>
          </a:p>
        </p:txBody>
      </p:sp>
      <p:sp>
        <p:nvSpPr>
          <p:cNvPr id="28"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fr-FR" sz="3200" b="0" u="none" strike="noStrike">
              <a:solidFill>
                <a:srgbClr val="000000"/>
              </a:solidFill>
              <a:uFillTx/>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0682DD32-1B02-455B-B42C-CD65728A6160}" type="slidenum">
              <a:t>‹N°›</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itre de section">
    <p:spTree>
      <p:nvGrpSpPr>
        <p:cNvPr id="1" name=""/>
        <p:cNvGrpSpPr/>
        <p:nvPr/>
      </p:nvGrpSpPr>
      <p:grpSpPr>
        <a:xfrm>
          <a:off x="0" y="0"/>
          <a:ext cx="0" cy="0"/>
          <a:chOff x="0" y="0"/>
          <a:chExt cx="0" cy="0"/>
        </a:xfrm>
      </p:grpSpPr>
      <p:sp>
        <p:nvSpPr>
          <p:cNvPr id="2" name="PlaceHolder 1"/>
          <p:cNvSpPr>
            <a:spLocks noGrp="1"/>
          </p:cNvSpPr>
          <p:nvPr>
            <p:ph type="ftr" idx="29"/>
          </p:nvPr>
        </p:nvSpPr>
        <p:spPr/>
        <p:txBody>
          <a:bodyPr/>
          <a:lstStyle/>
          <a:p>
            <a:r>
              <a:t>Footer</a:t>
            </a:r>
          </a:p>
        </p:txBody>
      </p:sp>
      <p:sp>
        <p:nvSpPr>
          <p:cNvPr id="3" name="PlaceHolder 2"/>
          <p:cNvSpPr>
            <a:spLocks noGrp="1"/>
          </p:cNvSpPr>
          <p:nvPr>
            <p:ph type="sldNum" idx="30"/>
          </p:nvPr>
        </p:nvSpPr>
        <p:spPr/>
        <p:txBody>
          <a:bodyPr/>
          <a:lstStyle/>
          <a:p>
            <a:fld id="{86A2A892-8F6C-4EA9-89FC-89ECF1904D80}" type="slidenum">
              <a:t>‹N°›</a:t>
            </a:fld>
            <a:endParaRPr/>
          </a:p>
        </p:txBody>
      </p:sp>
      <p:sp>
        <p:nvSpPr>
          <p:cNvPr id="4" name="PlaceHolder 3"/>
          <p:cNvSpPr>
            <a:spLocks noGrp="1"/>
          </p:cNvSpPr>
          <p:nvPr>
            <p:ph type="dt" idx="28"/>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u="none" strike="noStrike">
              <a:solidFill>
                <a:schemeClr val="dk1"/>
              </a:solidFill>
              <a:uFillTx/>
              <a:latin typeface="Trebuchet MS"/>
            </a:endParaRPr>
          </a:p>
        </p:txBody>
      </p:sp>
      <p:sp>
        <p:nvSpPr>
          <p:cNvPr id="20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u="none" strike="noStrike">
              <a:solidFill>
                <a:schemeClr val="dk1">
                  <a:lumMod val="75000"/>
                  <a:lumOff val="25000"/>
                </a:schemeClr>
              </a:solidFill>
              <a:uFillTx/>
              <a:latin typeface="Trebuchet MS"/>
            </a:endParaRPr>
          </a:p>
        </p:txBody>
      </p:sp>
      <p:sp>
        <p:nvSpPr>
          <p:cNvPr id="20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u="none" strike="noStrike">
              <a:solidFill>
                <a:schemeClr val="dk1">
                  <a:lumMod val="75000"/>
                  <a:lumOff val="25000"/>
                </a:schemeClr>
              </a:solidFill>
              <a:uFillTx/>
              <a:latin typeface="Trebuchet MS"/>
            </a:endParaRPr>
          </a:p>
        </p:txBody>
      </p:sp>
      <p:sp>
        <p:nvSpPr>
          <p:cNvPr id="5" name="PlaceHolder 4"/>
          <p:cNvSpPr>
            <a:spLocks noGrp="1"/>
          </p:cNvSpPr>
          <p:nvPr>
            <p:ph type="ftr" idx="32"/>
          </p:nvPr>
        </p:nvSpPr>
        <p:spPr/>
        <p:txBody>
          <a:bodyPr/>
          <a:lstStyle/>
          <a:p>
            <a:r>
              <a:t>Footer</a:t>
            </a:r>
          </a:p>
        </p:txBody>
      </p:sp>
      <p:sp>
        <p:nvSpPr>
          <p:cNvPr id="6" name="PlaceHolder 5"/>
          <p:cNvSpPr>
            <a:spLocks noGrp="1"/>
          </p:cNvSpPr>
          <p:nvPr>
            <p:ph type="sldNum" idx="33"/>
          </p:nvPr>
        </p:nvSpPr>
        <p:spPr/>
        <p:txBody>
          <a:bodyPr/>
          <a:lstStyle/>
          <a:p>
            <a:fld id="{BAFB114A-F3B0-428A-8D46-82A89521CC57}" type="slidenum">
              <a:t>‹N°›</a:t>
            </a:fld>
            <a:endParaRPr/>
          </a:p>
        </p:txBody>
      </p:sp>
      <p:sp>
        <p:nvSpPr>
          <p:cNvPr id="7" name="PlaceHolder 6"/>
          <p:cNvSpPr>
            <a:spLocks noGrp="1"/>
          </p:cNvSpPr>
          <p:nvPr>
            <p:ph type="dt" idx="3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Comparaison">
    <p:spTree>
      <p:nvGrpSpPr>
        <p:cNvPr id="1" name=""/>
        <p:cNvGrpSpPr/>
        <p:nvPr/>
      </p:nvGrpSpPr>
      <p:grpSpPr>
        <a:xfrm>
          <a:off x="0" y="0"/>
          <a:ext cx="0" cy="0"/>
          <a:chOff x="0" y="0"/>
          <a:chExt cx="0" cy="0"/>
        </a:xfrm>
      </p:grpSpPr>
      <p:sp>
        <p:nvSpPr>
          <p:cNvPr id="2" name="PlaceHolder 1"/>
          <p:cNvSpPr>
            <a:spLocks noGrp="1"/>
          </p:cNvSpPr>
          <p:nvPr>
            <p:ph type="ftr" idx="35"/>
          </p:nvPr>
        </p:nvSpPr>
        <p:spPr/>
        <p:txBody>
          <a:bodyPr/>
          <a:lstStyle/>
          <a:p>
            <a:r>
              <a:t>Footer</a:t>
            </a:r>
          </a:p>
        </p:txBody>
      </p:sp>
      <p:sp>
        <p:nvSpPr>
          <p:cNvPr id="3" name="PlaceHolder 2"/>
          <p:cNvSpPr>
            <a:spLocks noGrp="1"/>
          </p:cNvSpPr>
          <p:nvPr>
            <p:ph type="sldNum" idx="36"/>
          </p:nvPr>
        </p:nvSpPr>
        <p:spPr/>
        <p:txBody>
          <a:bodyPr/>
          <a:lstStyle/>
          <a:p>
            <a:fld id="{2B6DCCC2-ED9A-46ED-A161-919DB5ECB5E3}" type="slidenum">
              <a:t>‹N°›</a:t>
            </a:fld>
            <a:endParaRPr/>
          </a:p>
        </p:txBody>
      </p:sp>
      <p:sp>
        <p:nvSpPr>
          <p:cNvPr id="4" name="PlaceHolder 3"/>
          <p:cNvSpPr>
            <a:spLocks noGrp="1"/>
          </p:cNvSpPr>
          <p:nvPr>
            <p:ph type="dt" idx="34"/>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3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u="none" strike="noStrike">
              <a:solidFill>
                <a:schemeClr val="dk1"/>
              </a:solidFill>
              <a:uFillTx/>
              <a:latin typeface="Trebuchet MS"/>
            </a:endParaRPr>
          </a:p>
        </p:txBody>
      </p:sp>
      <p:sp>
        <p:nvSpPr>
          <p:cNvPr id="3" name="PlaceHolder 2"/>
          <p:cNvSpPr>
            <a:spLocks noGrp="1"/>
          </p:cNvSpPr>
          <p:nvPr>
            <p:ph type="ftr" idx="38"/>
          </p:nvPr>
        </p:nvSpPr>
        <p:spPr/>
        <p:txBody>
          <a:bodyPr/>
          <a:lstStyle/>
          <a:p>
            <a:r>
              <a:t>Footer</a:t>
            </a:r>
          </a:p>
        </p:txBody>
      </p:sp>
      <p:sp>
        <p:nvSpPr>
          <p:cNvPr id="4" name="PlaceHolder 3"/>
          <p:cNvSpPr>
            <a:spLocks noGrp="1"/>
          </p:cNvSpPr>
          <p:nvPr>
            <p:ph type="sldNum" idx="39"/>
          </p:nvPr>
        </p:nvSpPr>
        <p:spPr/>
        <p:txBody>
          <a:bodyPr/>
          <a:lstStyle/>
          <a:p>
            <a:fld id="{419CABA7-F72F-4715-81F3-644B3254CF58}" type="slidenum">
              <a:t>‹N°›</a:t>
            </a:fld>
            <a:endParaRPr/>
          </a:p>
        </p:txBody>
      </p:sp>
      <p:sp>
        <p:nvSpPr>
          <p:cNvPr id="5" name="PlaceHolder 4"/>
          <p:cNvSpPr>
            <a:spLocks noGrp="1"/>
          </p:cNvSpPr>
          <p:nvPr>
            <p:ph type="dt" idx="37"/>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PlaceHolder 1"/>
          <p:cNvSpPr>
            <a:spLocks noGrp="1"/>
          </p:cNvSpPr>
          <p:nvPr>
            <p:ph type="ftr" idx="41"/>
          </p:nvPr>
        </p:nvSpPr>
        <p:spPr/>
        <p:txBody>
          <a:bodyPr/>
          <a:lstStyle/>
          <a:p>
            <a:r>
              <a:t>Footer</a:t>
            </a:r>
          </a:p>
        </p:txBody>
      </p:sp>
      <p:sp>
        <p:nvSpPr>
          <p:cNvPr id="3" name="PlaceHolder 2"/>
          <p:cNvSpPr>
            <a:spLocks noGrp="1"/>
          </p:cNvSpPr>
          <p:nvPr>
            <p:ph type="sldNum" idx="42"/>
          </p:nvPr>
        </p:nvSpPr>
        <p:spPr/>
        <p:txBody>
          <a:bodyPr/>
          <a:lstStyle/>
          <a:p>
            <a:fld id="{566AC013-5BA8-4EC9-AE65-0D7C473A3D42}" type="slidenum">
              <a:t>‹N°›</a:t>
            </a:fld>
            <a:endParaRPr/>
          </a:p>
        </p:txBody>
      </p:sp>
      <p:sp>
        <p:nvSpPr>
          <p:cNvPr id="4" name="PlaceHolder 3"/>
          <p:cNvSpPr>
            <a:spLocks noGrp="1"/>
          </p:cNvSpPr>
          <p:nvPr>
            <p:ph type="dt" idx="40"/>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Vide">
    <p:spTree>
      <p:nvGrpSpPr>
        <p:cNvPr id="1" name=""/>
        <p:cNvGrpSpPr/>
        <p:nvPr/>
      </p:nvGrpSpPr>
      <p:grpSpPr>
        <a:xfrm>
          <a:off x="0" y="0"/>
          <a:ext cx="0" cy="0"/>
          <a:chOff x="0" y="0"/>
          <a:chExt cx="0" cy="0"/>
        </a:xfrm>
      </p:grpSpPr>
      <p:sp>
        <p:nvSpPr>
          <p:cNvPr id="25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u="none" strike="noStrike">
              <a:solidFill>
                <a:schemeClr val="dk1"/>
              </a:solidFill>
              <a:uFillTx/>
              <a:latin typeface="Trebuchet MS"/>
            </a:endParaRPr>
          </a:p>
        </p:txBody>
      </p:sp>
      <p:sp>
        <p:nvSpPr>
          <p:cNvPr id="254"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fr-FR" sz="3200" b="0" u="none" strike="noStrike">
              <a:solidFill>
                <a:srgbClr val="000000"/>
              </a:solidFill>
              <a:uFillTx/>
              <a:latin typeface="Arial"/>
            </a:endParaRPr>
          </a:p>
        </p:txBody>
      </p:sp>
      <p:sp>
        <p:nvSpPr>
          <p:cNvPr id="4" name="PlaceHolder 3"/>
          <p:cNvSpPr>
            <a:spLocks noGrp="1"/>
          </p:cNvSpPr>
          <p:nvPr>
            <p:ph type="ftr" idx="41"/>
          </p:nvPr>
        </p:nvSpPr>
        <p:spPr/>
        <p:txBody>
          <a:bodyPr/>
          <a:lstStyle/>
          <a:p>
            <a:r>
              <a:t>Footer</a:t>
            </a:r>
          </a:p>
        </p:txBody>
      </p:sp>
      <p:sp>
        <p:nvSpPr>
          <p:cNvPr id="5" name="PlaceHolder 4"/>
          <p:cNvSpPr>
            <a:spLocks noGrp="1"/>
          </p:cNvSpPr>
          <p:nvPr>
            <p:ph type="sldNum" idx="42"/>
          </p:nvPr>
        </p:nvSpPr>
        <p:spPr/>
        <p:txBody>
          <a:bodyPr/>
          <a:lstStyle/>
          <a:p>
            <a:fld id="{0A4E1B69-1110-4BE6-A6C5-5AE4DDA6CC45}" type="slidenum">
              <a:t>‹N°›</a:t>
            </a:fld>
            <a:endParaRPr/>
          </a:p>
        </p:txBody>
      </p:sp>
      <p:sp>
        <p:nvSpPr>
          <p:cNvPr id="6" name="PlaceHolder 5"/>
          <p:cNvSpPr>
            <a:spLocks noGrp="1"/>
          </p:cNvSpPr>
          <p:nvPr>
            <p:ph type="dt" idx="40"/>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Vide">
    <p:spTree>
      <p:nvGrpSpPr>
        <p:cNvPr id="1" name=""/>
        <p:cNvGrpSpPr/>
        <p:nvPr/>
      </p:nvGrpSpPr>
      <p:grpSpPr>
        <a:xfrm>
          <a:off x="0" y="0"/>
          <a:ext cx="0" cy="0"/>
          <a:chOff x="0" y="0"/>
          <a:chExt cx="0" cy="0"/>
        </a:xfrm>
      </p:grpSpPr>
      <p:sp>
        <p:nvSpPr>
          <p:cNvPr id="2" name="PlaceHolder 1"/>
          <p:cNvSpPr>
            <a:spLocks noGrp="1"/>
          </p:cNvSpPr>
          <p:nvPr>
            <p:ph type="ftr" idx="41"/>
          </p:nvPr>
        </p:nvSpPr>
        <p:spPr/>
        <p:txBody>
          <a:bodyPr/>
          <a:lstStyle/>
          <a:p>
            <a:r>
              <a:t>Footer</a:t>
            </a:r>
          </a:p>
        </p:txBody>
      </p:sp>
      <p:sp>
        <p:nvSpPr>
          <p:cNvPr id="3" name="PlaceHolder 2"/>
          <p:cNvSpPr>
            <a:spLocks noGrp="1"/>
          </p:cNvSpPr>
          <p:nvPr>
            <p:ph type="sldNum" idx="42"/>
          </p:nvPr>
        </p:nvSpPr>
        <p:spPr/>
        <p:txBody>
          <a:bodyPr/>
          <a:lstStyle/>
          <a:p>
            <a:fld id="{661EC42D-610F-4E32-98F8-405D43AB5E21}" type="slidenum">
              <a:t>‹N°›</a:t>
            </a:fld>
            <a:endParaRPr/>
          </a:p>
        </p:txBody>
      </p:sp>
      <p:sp>
        <p:nvSpPr>
          <p:cNvPr id="4" name="PlaceHolder 3"/>
          <p:cNvSpPr>
            <a:spLocks noGrp="1"/>
          </p:cNvSpPr>
          <p:nvPr>
            <p:ph type="dt" idx="40"/>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ide">
    <p:spTree>
      <p:nvGrpSpPr>
        <p:cNvPr id="1" name=""/>
        <p:cNvGrpSpPr/>
        <p:nvPr/>
      </p:nvGrpSpPr>
      <p:grpSpPr>
        <a:xfrm>
          <a:off x="0" y="0"/>
          <a:ext cx="0" cy="0"/>
          <a:chOff x="0" y="0"/>
          <a:chExt cx="0" cy="0"/>
        </a:xfrm>
      </p:grpSpPr>
      <p:sp>
        <p:nvSpPr>
          <p:cNvPr id="2" name="PlaceHolder 1"/>
          <p:cNvSpPr>
            <a:spLocks noGrp="1"/>
          </p:cNvSpPr>
          <p:nvPr>
            <p:ph type="ftr" idx="41"/>
          </p:nvPr>
        </p:nvSpPr>
        <p:spPr/>
        <p:txBody>
          <a:bodyPr/>
          <a:lstStyle/>
          <a:p>
            <a:r>
              <a:t>Footer</a:t>
            </a:r>
          </a:p>
        </p:txBody>
      </p:sp>
      <p:sp>
        <p:nvSpPr>
          <p:cNvPr id="3" name="PlaceHolder 2"/>
          <p:cNvSpPr>
            <a:spLocks noGrp="1"/>
          </p:cNvSpPr>
          <p:nvPr>
            <p:ph type="sldNum" idx="42"/>
          </p:nvPr>
        </p:nvSpPr>
        <p:spPr/>
        <p:txBody>
          <a:bodyPr/>
          <a:lstStyle/>
          <a:p>
            <a:fld id="{BF099154-CBA4-4D14-BDF0-240E2AAC20FC}" type="slidenum">
              <a:t>‹N°›</a:t>
            </a:fld>
            <a:endParaRPr/>
          </a:p>
        </p:txBody>
      </p:sp>
      <p:sp>
        <p:nvSpPr>
          <p:cNvPr id="4" name="PlaceHolder 3"/>
          <p:cNvSpPr>
            <a:spLocks noGrp="1"/>
          </p:cNvSpPr>
          <p:nvPr>
            <p:ph type="dt" idx="40"/>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Vide">
    <p:spTree>
      <p:nvGrpSpPr>
        <p:cNvPr id="1" name=""/>
        <p:cNvGrpSpPr/>
        <p:nvPr/>
      </p:nvGrpSpPr>
      <p:grpSpPr>
        <a:xfrm>
          <a:off x="0" y="0"/>
          <a:ext cx="0" cy="0"/>
          <a:chOff x="0" y="0"/>
          <a:chExt cx="0" cy="0"/>
        </a:xfrm>
      </p:grpSpPr>
      <p:sp>
        <p:nvSpPr>
          <p:cNvPr id="25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u="none" strike="noStrike">
              <a:solidFill>
                <a:schemeClr val="dk1"/>
              </a:solidFill>
              <a:uFillTx/>
              <a:latin typeface="Trebuchet MS"/>
            </a:endParaRPr>
          </a:p>
        </p:txBody>
      </p:sp>
      <p:sp>
        <p:nvSpPr>
          <p:cNvPr id="256"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spcBef>
                <a:spcPts val="1417"/>
              </a:spcBef>
              <a:buNone/>
            </a:pPr>
            <a:endParaRPr lang="en-US" sz="1800" b="0" u="none" strike="noStrike">
              <a:solidFill>
                <a:schemeClr val="dk1">
                  <a:lumMod val="75000"/>
                  <a:lumOff val="25000"/>
                </a:schemeClr>
              </a:solidFill>
              <a:uFillTx/>
              <a:latin typeface="Trebuchet MS"/>
            </a:endParaRPr>
          </a:p>
        </p:txBody>
      </p:sp>
      <p:sp>
        <p:nvSpPr>
          <p:cNvPr id="4" name="PlaceHolder 3"/>
          <p:cNvSpPr>
            <a:spLocks noGrp="1"/>
          </p:cNvSpPr>
          <p:nvPr>
            <p:ph type="ftr" idx="41"/>
          </p:nvPr>
        </p:nvSpPr>
        <p:spPr/>
        <p:txBody>
          <a:bodyPr/>
          <a:lstStyle/>
          <a:p>
            <a:r>
              <a:t>Footer</a:t>
            </a:r>
          </a:p>
        </p:txBody>
      </p:sp>
      <p:sp>
        <p:nvSpPr>
          <p:cNvPr id="5" name="PlaceHolder 4"/>
          <p:cNvSpPr>
            <a:spLocks noGrp="1"/>
          </p:cNvSpPr>
          <p:nvPr>
            <p:ph type="sldNum" idx="42"/>
          </p:nvPr>
        </p:nvSpPr>
        <p:spPr/>
        <p:txBody>
          <a:bodyPr/>
          <a:lstStyle/>
          <a:p>
            <a:fld id="{CF50A14F-6530-4CC8-B835-BFA4D8CB659D}" type="slidenum">
              <a:t>‹N°›</a:t>
            </a:fld>
            <a:endParaRPr/>
          </a:p>
        </p:txBody>
      </p:sp>
      <p:sp>
        <p:nvSpPr>
          <p:cNvPr id="6" name="PlaceHolder 5"/>
          <p:cNvSpPr>
            <a:spLocks noGrp="1"/>
          </p:cNvSpPr>
          <p:nvPr>
            <p:ph type="dt" idx="40"/>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Vide">
    <p:spTree>
      <p:nvGrpSpPr>
        <p:cNvPr id="1" name=""/>
        <p:cNvGrpSpPr/>
        <p:nvPr/>
      </p:nvGrpSpPr>
      <p:grpSpPr>
        <a:xfrm>
          <a:off x="0" y="0"/>
          <a:ext cx="0" cy="0"/>
          <a:chOff x="0" y="0"/>
          <a:chExt cx="0" cy="0"/>
        </a:xfrm>
      </p:grpSpPr>
      <p:sp>
        <p:nvSpPr>
          <p:cNvPr id="25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u="none" strike="noStrike">
              <a:solidFill>
                <a:schemeClr val="dk1"/>
              </a:solidFill>
              <a:uFillTx/>
              <a:latin typeface="Trebuchet MS"/>
            </a:endParaRPr>
          </a:p>
        </p:txBody>
      </p:sp>
      <p:sp>
        <p:nvSpPr>
          <p:cNvPr id="3" name="PlaceHolder 2"/>
          <p:cNvSpPr>
            <a:spLocks noGrp="1"/>
          </p:cNvSpPr>
          <p:nvPr>
            <p:ph type="ftr" idx="41"/>
          </p:nvPr>
        </p:nvSpPr>
        <p:spPr/>
        <p:txBody>
          <a:bodyPr/>
          <a:lstStyle/>
          <a:p>
            <a:r>
              <a:t>Footer</a:t>
            </a:r>
          </a:p>
        </p:txBody>
      </p:sp>
      <p:sp>
        <p:nvSpPr>
          <p:cNvPr id="4" name="PlaceHolder 3"/>
          <p:cNvSpPr>
            <a:spLocks noGrp="1"/>
          </p:cNvSpPr>
          <p:nvPr>
            <p:ph type="sldNum" idx="42"/>
          </p:nvPr>
        </p:nvSpPr>
        <p:spPr/>
        <p:txBody>
          <a:bodyPr/>
          <a:lstStyle/>
          <a:p>
            <a:fld id="{BB622837-8B98-4214-A2AA-D75B48B3403E}" type="slidenum">
              <a:t>‹N°›</a:t>
            </a:fld>
            <a:endParaRPr/>
          </a:p>
        </p:txBody>
      </p:sp>
      <p:sp>
        <p:nvSpPr>
          <p:cNvPr id="5" name="PlaceHolder 4"/>
          <p:cNvSpPr>
            <a:spLocks noGrp="1"/>
          </p:cNvSpPr>
          <p:nvPr>
            <p:ph type="dt" idx="40"/>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Titre et légen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7D271405-6BB3-4A7C-9EEF-163C2796B67A}" type="slidenum">
              <a:t>‹N°›</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Vide">
    <p:spTree>
      <p:nvGrpSpPr>
        <p:cNvPr id="1" name=""/>
        <p:cNvGrpSpPr/>
        <p:nvPr/>
      </p:nvGrpSpPr>
      <p:grpSpPr>
        <a:xfrm>
          <a:off x="0" y="0"/>
          <a:ext cx="0" cy="0"/>
          <a:chOff x="0" y="0"/>
          <a:chExt cx="0" cy="0"/>
        </a:xfrm>
      </p:grpSpPr>
      <p:sp>
        <p:nvSpPr>
          <p:cNvPr id="25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u="none" strike="noStrike">
              <a:solidFill>
                <a:schemeClr val="dk1"/>
              </a:solidFill>
              <a:uFillTx/>
              <a:latin typeface="Trebuchet MS"/>
            </a:endParaRPr>
          </a:p>
        </p:txBody>
      </p:sp>
      <p:sp>
        <p:nvSpPr>
          <p:cNvPr id="25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u="none" strike="noStrike">
              <a:solidFill>
                <a:schemeClr val="dk1">
                  <a:lumMod val="75000"/>
                  <a:lumOff val="25000"/>
                </a:schemeClr>
              </a:solidFill>
              <a:uFillTx/>
              <a:latin typeface="Trebuchet MS"/>
            </a:endParaRPr>
          </a:p>
        </p:txBody>
      </p:sp>
      <p:sp>
        <p:nvSpPr>
          <p:cNvPr id="26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u="none" strike="noStrike">
              <a:solidFill>
                <a:schemeClr val="dk1">
                  <a:lumMod val="75000"/>
                  <a:lumOff val="25000"/>
                </a:schemeClr>
              </a:solidFill>
              <a:uFillTx/>
              <a:latin typeface="Trebuchet MS"/>
            </a:endParaRPr>
          </a:p>
        </p:txBody>
      </p:sp>
      <p:sp>
        <p:nvSpPr>
          <p:cNvPr id="5" name="PlaceHolder 4"/>
          <p:cNvSpPr>
            <a:spLocks noGrp="1"/>
          </p:cNvSpPr>
          <p:nvPr>
            <p:ph type="ftr" idx="41"/>
          </p:nvPr>
        </p:nvSpPr>
        <p:spPr/>
        <p:txBody>
          <a:bodyPr/>
          <a:lstStyle/>
          <a:p>
            <a:r>
              <a:t>Footer</a:t>
            </a:r>
          </a:p>
        </p:txBody>
      </p:sp>
      <p:sp>
        <p:nvSpPr>
          <p:cNvPr id="6" name="PlaceHolder 5"/>
          <p:cNvSpPr>
            <a:spLocks noGrp="1"/>
          </p:cNvSpPr>
          <p:nvPr>
            <p:ph type="sldNum" idx="42"/>
          </p:nvPr>
        </p:nvSpPr>
        <p:spPr/>
        <p:txBody>
          <a:bodyPr/>
          <a:lstStyle/>
          <a:p>
            <a:fld id="{8AC8C1BD-F9AF-4799-8822-B6F858E7E104}" type="slidenum">
              <a:t>‹N°›</a:t>
            </a:fld>
            <a:endParaRPr/>
          </a:p>
        </p:txBody>
      </p:sp>
      <p:sp>
        <p:nvSpPr>
          <p:cNvPr id="7" name="PlaceHolder 6"/>
          <p:cNvSpPr>
            <a:spLocks noGrp="1"/>
          </p:cNvSpPr>
          <p:nvPr>
            <p:ph type="dt" idx="40"/>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Contenu avec légende">
    <p:spTree>
      <p:nvGrpSpPr>
        <p:cNvPr id="1" name=""/>
        <p:cNvGrpSpPr/>
        <p:nvPr/>
      </p:nvGrpSpPr>
      <p:grpSpPr>
        <a:xfrm>
          <a:off x="0" y="0"/>
          <a:ext cx="0" cy="0"/>
          <a:chOff x="0" y="0"/>
          <a:chExt cx="0" cy="0"/>
        </a:xfrm>
      </p:grpSpPr>
      <p:sp>
        <p:nvSpPr>
          <p:cNvPr id="2" name="PlaceHolder 1"/>
          <p:cNvSpPr>
            <a:spLocks noGrp="1"/>
          </p:cNvSpPr>
          <p:nvPr>
            <p:ph type="ftr" idx="44"/>
          </p:nvPr>
        </p:nvSpPr>
        <p:spPr/>
        <p:txBody>
          <a:bodyPr/>
          <a:lstStyle/>
          <a:p>
            <a:r>
              <a:t>Footer</a:t>
            </a:r>
          </a:p>
        </p:txBody>
      </p:sp>
      <p:sp>
        <p:nvSpPr>
          <p:cNvPr id="3" name="PlaceHolder 2"/>
          <p:cNvSpPr>
            <a:spLocks noGrp="1"/>
          </p:cNvSpPr>
          <p:nvPr>
            <p:ph type="sldNum" idx="45"/>
          </p:nvPr>
        </p:nvSpPr>
        <p:spPr/>
        <p:txBody>
          <a:bodyPr/>
          <a:lstStyle/>
          <a:p>
            <a:fld id="{FEFEE3D3-E500-45F2-854F-7C965990C90F}" type="slidenum">
              <a:t>‹N°›</a:t>
            </a:fld>
            <a:endParaRPr/>
          </a:p>
        </p:txBody>
      </p:sp>
      <p:sp>
        <p:nvSpPr>
          <p:cNvPr id="4" name="PlaceHolder 3"/>
          <p:cNvSpPr>
            <a:spLocks noGrp="1"/>
          </p:cNvSpPr>
          <p:nvPr>
            <p:ph type="dt" idx="43"/>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Image avec légende">
    <p:spTree>
      <p:nvGrpSpPr>
        <p:cNvPr id="1" name=""/>
        <p:cNvGrpSpPr/>
        <p:nvPr/>
      </p:nvGrpSpPr>
      <p:grpSpPr>
        <a:xfrm>
          <a:off x="0" y="0"/>
          <a:ext cx="0" cy="0"/>
          <a:chOff x="0" y="0"/>
          <a:chExt cx="0" cy="0"/>
        </a:xfrm>
      </p:grpSpPr>
      <p:sp>
        <p:nvSpPr>
          <p:cNvPr id="2" name="PlaceHolder 1"/>
          <p:cNvSpPr>
            <a:spLocks noGrp="1"/>
          </p:cNvSpPr>
          <p:nvPr>
            <p:ph type="ftr" idx="46"/>
          </p:nvPr>
        </p:nvSpPr>
        <p:spPr/>
        <p:txBody>
          <a:bodyPr/>
          <a:lstStyle/>
          <a:p>
            <a:r>
              <a:t>Footer</a:t>
            </a:r>
          </a:p>
        </p:txBody>
      </p:sp>
      <p:sp>
        <p:nvSpPr>
          <p:cNvPr id="3" name="PlaceHolder 2"/>
          <p:cNvSpPr>
            <a:spLocks noGrp="1"/>
          </p:cNvSpPr>
          <p:nvPr>
            <p:ph type="sldNum" idx="47"/>
          </p:nvPr>
        </p:nvSpPr>
        <p:spPr/>
        <p:txBody>
          <a:bodyPr/>
          <a:lstStyle/>
          <a:p>
            <a:fld id="{B934B39D-F636-4254-BF34-9AA8F813A2D3}" type="slidenum">
              <a:t>‹N°›</a:t>
            </a:fld>
            <a:endParaRPr/>
          </a:p>
        </p:txBody>
      </p:sp>
      <p:sp>
        <p:nvSpPr>
          <p:cNvPr id="4" name="PlaceHolder 3"/>
          <p:cNvSpPr>
            <a:spLocks noGrp="1"/>
          </p:cNvSpPr>
          <p:nvPr>
            <p:ph type="dt" idx="48"/>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itation avec légen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lstStyle/>
          <a:p>
            <a:r>
              <a:t>Footer</a:t>
            </a:r>
          </a:p>
        </p:txBody>
      </p:sp>
      <p:sp>
        <p:nvSpPr>
          <p:cNvPr id="3" name="PlaceHolder 2"/>
          <p:cNvSpPr>
            <a:spLocks noGrp="1"/>
          </p:cNvSpPr>
          <p:nvPr>
            <p:ph type="sldNum" idx="9"/>
          </p:nvPr>
        </p:nvSpPr>
        <p:spPr/>
        <p:txBody>
          <a:bodyPr/>
          <a:lstStyle/>
          <a:p>
            <a:fld id="{DBB41B93-CB0A-41BF-90D8-92577BF8B7E7}" type="slidenum">
              <a:t>‹N°›</a:t>
            </a:fld>
            <a:endParaRPr/>
          </a:p>
        </p:txBody>
      </p:sp>
      <p:sp>
        <p:nvSpPr>
          <p:cNvPr id="4" name="PlaceHolder 3"/>
          <p:cNvSpPr>
            <a:spLocks noGrp="1"/>
          </p:cNvSpPr>
          <p:nvPr>
            <p:ph type="dt" idx="7"/>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Carte nom">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lstStyle/>
          <a:p>
            <a:r>
              <a:t>Footer</a:t>
            </a:r>
          </a:p>
        </p:txBody>
      </p:sp>
      <p:sp>
        <p:nvSpPr>
          <p:cNvPr id="3" name="PlaceHolder 2"/>
          <p:cNvSpPr>
            <a:spLocks noGrp="1"/>
          </p:cNvSpPr>
          <p:nvPr>
            <p:ph type="sldNum" idx="12"/>
          </p:nvPr>
        </p:nvSpPr>
        <p:spPr/>
        <p:txBody>
          <a:bodyPr/>
          <a:lstStyle/>
          <a:p>
            <a:fld id="{E1A702F4-6577-40D2-B8AC-F8321B27882A}" type="slidenum">
              <a:t>‹N°›</a:t>
            </a:fld>
            <a:endParaRPr/>
          </a:p>
        </p:txBody>
      </p:sp>
      <p:sp>
        <p:nvSpPr>
          <p:cNvPr id="4" name="PlaceHolder 3"/>
          <p:cNvSpPr>
            <a:spLocks noGrp="1"/>
          </p:cNvSpPr>
          <p:nvPr>
            <p:ph type="dt" idx="10"/>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Carte nom citation">
    <p:spTree>
      <p:nvGrpSpPr>
        <p:cNvPr id="1" name=""/>
        <p:cNvGrpSpPr/>
        <p:nvPr/>
      </p:nvGrpSpPr>
      <p:grpSpPr>
        <a:xfrm>
          <a:off x="0" y="0"/>
          <a:ext cx="0" cy="0"/>
          <a:chOff x="0" y="0"/>
          <a:chExt cx="0" cy="0"/>
        </a:xfrm>
      </p:grpSpPr>
      <p:sp>
        <p:nvSpPr>
          <p:cNvPr id="2" name="PlaceHolder 1"/>
          <p:cNvSpPr>
            <a:spLocks noGrp="1"/>
          </p:cNvSpPr>
          <p:nvPr>
            <p:ph type="ftr" idx="14"/>
          </p:nvPr>
        </p:nvSpPr>
        <p:spPr/>
        <p:txBody>
          <a:bodyPr/>
          <a:lstStyle/>
          <a:p>
            <a:r>
              <a:t>Footer</a:t>
            </a:r>
          </a:p>
        </p:txBody>
      </p:sp>
      <p:sp>
        <p:nvSpPr>
          <p:cNvPr id="3" name="PlaceHolder 2"/>
          <p:cNvSpPr>
            <a:spLocks noGrp="1"/>
          </p:cNvSpPr>
          <p:nvPr>
            <p:ph type="sldNum" idx="15"/>
          </p:nvPr>
        </p:nvSpPr>
        <p:spPr/>
        <p:txBody>
          <a:bodyPr/>
          <a:lstStyle/>
          <a:p>
            <a:fld id="{D34E6F41-804C-4355-A93B-932902DDEC33}" type="slidenum">
              <a:t>‹N°›</a:t>
            </a:fld>
            <a:endParaRPr/>
          </a:p>
        </p:txBody>
      </p:sp>
      <p:sp>
        <p:nvSpPr>
          <p:cNvPr id="4" name="PlaceHolder 3"/>
          <p:cNvSpPr>
            <a:spLocks noGrp="1"/>
          </p:cNvSpPr>
          <p:nvPr>
            <p:ph type="dt" idx="1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rai ou faux">
    <p:spTree>
      <p:nvGrpSpPr>
        <p:cNvPr id="1" name=""/>
        <p:cNvGrpSpPr/>
        <p:nvPr/>
      </p:nvGrpSpPr>
      <p:grpSpPr>
        <a:xfrm>
          <a:off x="0" y="0"/>
          <a:ext cx="0" cy="0"/>
          <a:chOff x="0" y="0"/>
          <a:chExt cx="0" cy="0"/>
        </a:xfrm>
      </p:grpSpPr>
      <p:sp>
        <p:nvSpPr>
          <p:cNvPr id="2" name="PlaceHolder 1"/>
          <p:cNvSpPr>
            <a:spLocks noGrp="1"/>
          </p:cNvSpPr>
          <p:nvPr>
            <p:ph type="ftr" idx="17"/>
          </p:nvPr>
        </p:nvSpPr>
        <p:spPr/>
        <p:txBody>
          <a:bodyPr/>
          <a:lstStyle/>
          <a:p>
            <a:r>
              <a:t>Footer</a:t>
            </a:r>
          </a:p>
        </p:txBody>
      </p:sp>
      <p:sp>
        <p:nvSpPr>
          <p:cNvPr id="3" name="PlaceHolder 2"/>
          <p:cNvSpPr>
            <a:spLocks noGrp="1"/>
          </p:cNvSpPr>
          <p:nvPr>
            <p:ph type="sldNum" idx="18"/>
          </p:nvPr>
        </p:nvSpPr>
        <p:spPr/>
        <p:txBody>
          <a:bodyPr/>
          <a:lstStyle/>
          <a:p>
            <a:fld id="{749C788B-668D-47F4-8AFD-C012A3A5C3FF}" type="slidenum">
              <a:t>‹N°›</a:t>
            </a:fld>
            <a:endParaRPr/>
          </a:p>
        </p:txBody>
      </p:sp>
      <p:sp>
        <p:nvSpPr>
          <p:cNvPr id="4" name="PlaceHolder 3"/>
          <p:cNvSpPr>
            <a:spLocks noGrp="1"/>
          </p:cNvSpPr>
          <p:nvPr>
            <p:ph type="dt" idx="16"/>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PlaceHolder 1"/>
          <p:cNvSpPr>
            <a:spLocks noGrp="1"/>
          </p:cNvSpPr>
          <p:nvPr>
            <p:ph type="ftr" idx="20"/>
          </p:nvPr>
        </p:nvSpPr>
        <p:spPr/>
        <p:txBody>
          <a:bodyPr/>
          <a:lstStyle/>
          <a:p>
            <a:r>
              <a:t>Footer</a:t>
            </a:r>
          </a:p>
        </p:txBody>
      </p:sp>
      <p:sp>
        <p:nvSpPr>
          <p:cNvPr id="3" name="PlaceHolder 2"/>
          <p:cNvSpPr>
            <a:spLocks noGrp="1"/>
          </p:cNvSpPr>
          <p:nvPr>
            <p:ph type="sldNum" idx="21"/>
          </p:nvPr>
        </p:nvSpPr>
        <p:spPr/>
        <p:txBody>
          <a:bodyPr/>
          <a:lstStyle/>
          <a:p>
            <a:fld id="{733FDA81-655D-40FB-9304-B2787C7813E4}" type="slidenum">
              <a:t>‹N°›</a:t>
            </a:fld>
            <a:endParaRPr/>
          </a:p>
        </p:txBody>
      </p:sp>
      <p:sp>
        <p:nvSpPr>
          <p:cNvPr id="4" name="PlaceHolder 3"/>
          <p:cNvSpPr>
            <a:spLocks noGrp="1"/>
          </p:cNvSpPr>
          <p:nvPr>
            <p:ph type="dt" idx="19"/>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PlaceHolder 1"/>
          <p:cNvSpPr>
            <a:spLocks noGrp="1"/>
          </p:cNvSpPr>
          <p:nvPr>
            <p:ph type="ftr" idx="23"/>
          </p:nvPr>
        </p:nvSpPr>
        <p:spPr/>
        <p:txBody>
          <a:bodyPr/>
          <a:lstStyle/>
          <a:p>
            <a:r>
              <a:t>Footer</a:t>
            </a:r>
          </a:p>
        </p:txBody>
      </p:sp>
      <p:sp>
        <p:nvSpPr>
          <p:cNvPr id="3" name="PlaceHolder 2"/>
          <p:cNvSpPr>
            <a:spLocks noGrp="1"/>
          </p:cNvSpPr>
          <p:nvPr>
            <p:ph type="sldNum" idx="24"/>
          </p:nvPr>
        </p:nvSpPr>
        <p:spPr/>
        <p:txBody>
          <a:bodyPr/>
          <a:lstStyle/>
          <a:p>
            <a:fld id="{9D90AA83-A613-404F-91B0-AF262FA320C9}" type="slidenum">
              <a:t>‹N°›</a:t>
            </a:fld>
            <a:endParaRPr/>
          </a:p>
        </p:txBody>
      </p:sp>
      <p:sp>
        <p:nvSpPr>
          <p:cNvPr id="4" name="PlaceHolder 3"/>
          <p:cNvSpPr>
            <a:spLocks noGrp="1"/>
          </p:cNvSpPr>
          <p:nvPr>
            <p:ph type="dt" idx="22"/>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u="none" strike="noStrike">
              <a:solidFill>
                <a:schemeClr val="dk1"/>
              </a:solidFill>
              <a:uFillTx/>
              <a:latin typeface="Trebuchet MS"/>
            </a:endParaRPr>
          </a:p>
        </p:txBody>
      </p:sp>
      <p:sp>
        <p:nvSpPr>
          <p:cNvPr id="165"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spcBef>
                <a:spcPts val="1417"/>
              </a:spcBef>
              <a:buNone/>
            </a:pPr>
            <a:endParaRPr lang="en-US" sz="1800" b="0" u="none" strike="noStrike">
              <a:solidFill>
                <a:schemeClr val="dk1">
                  <a:lumMod val="75000"/>
                  <a:lumOff val="25000"/>
                </a:schemeClr>
              </a:solidFill>
              <a:uFillTx/>
              <a:latin typeface="Trebuchet MS"/>
            </a:endParaRPr>
          </a:p>
        </p:txBody>
      </p:sp>
      <p:sp>
        <p:nvSpPr>
          <p:cNvPr id="4" name="PlaceHolder 3"/>
          <p:cNvSpPr>
            <a:spLocks noGrp="1"/>
          </p:cNvSpPr>
          <p:nvPr>
            <p:ph type="ftr" idx="26"/>
          </p:nvPr>
        </p:nvSpPr>
        <p:spPr/>
        <p:txBody>
          <a:bodyPr/>
          <a:lstStyle/>
          <a:p>
            <a:r>
              <a:t>Footer</a:t>
            </a:r>
          </a:p>
        </p:txBody>
      </p:sp>
      <p:sp>
        <p:nvSpPr>
          <p:cNvPr id="5" name="PlaceHolder 4"/>
          <p:cNvSpPr>
            <a:spLocks noGrp="1"/>
          </p:cNvSpPr>
          <p:nvPr>
            <p:ph type="sldNum" idx="27"/>
          </p:nvPr>
        </p:nvSpPr>
        <p:spPr/>
        <p:txBody>
          <a:bodyPr/>
          <a:lstStyle/>
          <a:p>
            <a:fld id="{54111957-8480-431E-9FF1-1F80AC87FAEF}" type="slidenum">
              <a:t>‹N°›</a:t>
            </a:fld>
            <a:endParaRPr/>
          </a:p>
        </p:txBody>
      </p:sp>
      <p:sp>
        <p:nvSpPr>
          <p:cNvPr id="6" name="PlaceHolder 5"/>
          <p:cNvSpPr>
            <a:spLocks noGrp="1"/>
          </p:cNvSpPr>
          <p:nvPr>
            <p:ph type="dt" idx="25"/>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1.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7" name="Group 43"/>
          <p:cNvGrpSpPr/>
          <p:nvPr/>
        </p:nvGrpSpPr>
        <p:grpSpPr>
          <a:xfrm>
            <a:off x="0" y="-8640"/>
            <a:ext cx="12191760" cy="6866640"/>
            <a:chOff x="0" y="-8640"/>
            <a:chExt cx="12191760" cy="6866640"/>
          </a:xfrm>
        </p:grpSpPr>
        <p:cxnSp>
          <p:nvCxnSpPr>
            <p:cNvPr id="28" name="Straight Connector 19"/>
            <p:cNvCxnSpPr/>
            <p:nvPr/>
          </p:nvCxnSpPr>
          <p:spPr>
            <a:xfrm>
              <a:off x="9370800" y="0"/>
              <a:ext cx="1219680" cy="6858360"/>
            </a:xfrm>
            <a:prstGeom prst="straightConnector1">
              <a:avLst/>
            </a:prstGeom>
            <a:ln w="9525" cap="rnd">
              <a:solidFill>
                <a:srgbClr val="4F81BD">
                  <a:alpha val="70000"/>
                </a:srgbClr>
              </a:solidFill>
              <a:round/>
            </a:ln>
          </p:spPr>
        </p:cxnSp>
        <p:cxnSp>
          <p:nvCxnSpPr>
            <p:cNvPr id="2" name="Straight Connector 20"/>
            <p:cNvCxnSpPr/>
            <p:nvPr/>
          </p:nvCxnSpPr>
          <p:spPr>
            <a:xfrm flipH="1">
              <a:off x="7425000" y="3681360"/>
              <a:ext cx="4763880" cy="3177000"/>
            </a:xfrm>
            <a:prstGeom prst="straightConnector1">
              <a:avLst/>
            </a:prstGeom>
            <a:ln w="9525" cap="rnd">
              <a:solidFill>
                <a:srgbClr val="4F81BD">
                  <a:alpha val="70000"/>
                </a:srgbClr>
              </a:solidFill>
              <a:round/>
            </a:ln>
          </p:spPr>
        </p:cxnSp>
        <p:sp>
          <p:nvSpPr>
            <p:cNvPr id="3"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4"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5" name="Isosceles Triangle 23"/>
            <p:cNvSpPr/>
            <p:nvPr/>
          </p:nvSpPr>
          <p:spPr>
            <a:xfrm>
              <a:off x="8932320" y="3048120"/>
              <a:ext cx="3259440" cy="38095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6"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7"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8"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9" name="Isosceles Triangle 27"/>
            <p:cNvSpPr/>
            <p:nvPr/>
          </p:nvSpPr>
          <p:spPr>
            <a:xfrm>
              <a:off x="10371600" y="3589920"/>
              <a:ext cx="1816920" cy="32677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0" name="Isosceles Triangle 18"/>
            <p:cNvSpPr/>
            <p:nvPr/>
          </p:nvSpPr>
          <p:spPr>
            <a:xfrm>
              <a:off x="0" y="4013280"/>
              <a:ext cx="448200" cy="2844360"/>
            </a:xfrm>
            <a:prstGeom prst="triangle">
              <a:avLst>
                <a:gd name="adj" fmla="val 0"/>
              </a:avLst>
            </a:prstGeom>
            <a:solidFill>
              <a:schemeClr val="accent1">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grpSp>
      <p:grpSp>
        <p:nvGrpSpPr>
          <p:cNvPr id="11" name="Group 15"/>
          <p:cNvGrpSpPr/>
          <p:nvPr/>
        </p:nvGrpSpPr>
        <p:grpSpPr>
          <a:xfrm>
            <a:off x="0" y="-8640"/>
            <a:ext cx="12191760" cy="6866640"/>
            <a:chOff x="0" y="-8640"/>
            <a:chExt cx="12191760" cy="6866640"/>
          </a:xfrm>
        </p:grpSpPr>
        <p:sp>
          <p:nvSpPr>
            <p:cNvPr id="12" name="Freeform 14"/>
            <p:cNvSpPr/>
            <p:nvPr/>
          </p:nvSpPr>
          <p:spPr>
            <a:xfrm>
              <a:off x="0" y="-7920"/>
              <a:ext cx="863280" cy="5697720"/>
            </a:xfrm>
            <a:custGeom>
              <a:avLst/>
              <a:gdLst>
                <a:gd name="textAreaLeft" fmla="*/ 0 w 863280"/>
                <a:gd name="textAreaRight" fmla="*/ 863640 w 863280"/>
                <a:gd name="textAreaTop" fmla="*/ 0 h 5697720"/>
                <a:gd name="textAreaBottom" fmla="*/ 5698080 h 5697720"/>
              </a:gdLst>
              <a:ahLst/>
              <a:cxnLst/>
              <a:rect l="textAreaLeft" t="textAreaTop" r="textAreaRight" b="textAreaBottom"/>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cxnSp>
          <p:nvCxnSpPr>
            <p:cNvPr id="13" name="Straight Connector 18"/>
            <p:cNvCxnSpPr/>
            <p:nvPr/>
          </p:nvCxnSpPr>
          <p:spPr>
            <a:xfrm>
              <a:off x="9370800" y="0"/>
              <a:ext cx="1219680" cy="6858360"/>
            </a:xfrm>
            <a:prstGeom prst="straightConnector1">
              <a:avLst/>
            </a:prstGeom>
            <a:ln w="9525" cap="rnd">
              <a:solidFill>
                <a:srgbClr val="4F81BD">
                  <a:alpha val="70000"/>
                </a:srgbClr>
              </a:solidFill>
              <a:round/>
            </a:ln>
          </p:spPr>
        </p:cxnSp>
        <p:cxnSp>
          <p:nvCxnSpPr>
            <p:cNvPr id="14" name="Straight Connector 19"/>
            <p:cNvCxnSpPr/>
            <p:nvPr/>
          </p:nvCxnSpPr>
          <p:spPr>
            <a:xfrm flipH="1">
              <a:off x="7425000" y="3681360"/>
              <a:ext cx="4763880" cy="3177000"/>
            </a:xfrm>
            <a:prstGeom prst="straightConnector1">
              <a:avLst/>
            </a:prstGeom>
            <a:ln w="9525" cap="rnd">
              <a:solidFill>
                <a:srgbClr val="4F81BD">
                  <a:alpha val="70000"/>
                </a:srgbClr>
              </a:solidFill>
              <a:round/>
            </a:ln>
          </p:spPr>
        </p:cxnSp>
        <p:sp>
          <p:nvSpPr>
            <p:cNvPr id="15"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6"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7" name="Isosceles Triangle 22"/>
            <p:cNvSpPr/>
            <p:nvPr/>
          </p:nvSpPr>
          <p:spPr>
            <a:xfrm>
              <a:off x="8932320" y="3048120"/>
              <a:ext cx="3259440" cy="38095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8"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9"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20"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21" name="Isosceles Triangle 26"/>
            <p:cNvSpPr/>
            <p:nvPr/>
          </p:nvSpPr>
          <p:spPr>
            <a:xfrm>
              <a:off x="10371600" y="3589920"/>
              <a:ext cx="1816920" cy="32677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grpSp>
      <p:sp>
        <p:nvSpPr>
          <p:cNvPr id="22" name="PlaceHolder 1"/>
          <p:cNvSpPr>
            <a:spLocks noGrp="1"/>
          </p:cNvSpPr>
          <p:nvPr>
            <p:ph type="title"/>
          </p:nvPr>
        </p:nvSpPr>
        <p:spPr>
          <a:xfrm>
            <a:off x="1506960" y="2404440"/>
            <a:ext cx="7766640" cy="1645920"/>
          </a:xfrm>
          <a:prstGeom prst="rect">
            <a:avLst/>
          </a:prstGeom>
          <a:noFill/>
          <a:ln w="0">
            <a:noFill/>
          </a:ln>
        </p:spPr>
        <p:txBody>
          <a:bodyPr lIns="91440" tIns="45720" rIns="91440" bIns="45720" anchor="b">
            <a:noAutofit/>
          </a:bodyPr>
          <a:lstStyle/>
          <a:p>
            <a:pPr indent="0" algn="r" defTabSz="457200">
              <a:lnSpc>
                <a:spcPct val="100000"/>
              </a:lnSpc>
              <a:buNone/>
            </a:pPr>
            <a:r>
              <a:rPr lang="fr-FR" sz="5400" b="0" u="none" strike="noStrike">
                <a:solidFill>
                  <a:schemeClr val="accent1"/>
                </a:solidFill>
                <a:uFillTx/>
                <a:latin typeface="Trebuchet MS"/>
              </a:rPr>
              <a:t>Modifiez le style du titre</a:t>
            </a:r>
            <a:endParaRPr lang="en-US" sz="5400" b="0" u="none" strike="noStrike">
              <a:solidFill>
                <a:schemeClr val="dk1"/>
              </a:solidFill>
              <a:uFillTx/>
              <a:latin typeface="Trebuchet MS"/>
            </a:endParaRPr>
          </a:p>
        </p:txBody>
      </p:sp>
      <p:sp>
        <p:nvSpPr>
          <p:cNvPr id="23" name="PlaceHolder 2"/>
          <p:cNvSpPr>
            <a:spLocks noGrp="1"/>
          </p:cNvSpPr>
          <p:nvPr>
            <p:ph type="dt" idx="1"/>
          </p:nvPr>
        </p:nvSpPr>
        <p:spPr>
          <a:xfrm>
            <a:off x="7205040" y="6041520"/>
            <a:ext cx="911520" cy="364680"/>
          </a:xfrm>
          <a:prstGeom prst="rect">
            <a:avLst/>
          </a:prstGeom>
          <a:noFill/>
          <a:ln w="0">
            <a:noFill/>
          </a:ln>
        </p:spPr>
        <p:txBody>
          <a:bodyPr lIns="91440" tIns="45720" rIns="91440" bIns="45720" anchor="ctr">
            <a:noAutofit/>
          </a:bodyPr>
          <a:lstStyle>
            <a:lvl1pPr indent="0" algn="r" defTabSz="457200">
              <a:lnSpc>
                <a:spcPct val="100000"/>
              </a:lnSpc>
              <a:buNone/>
              <a:defRPr lang="fr-FR" sz="900" b="0" u="none" strike="noStrike">
                <a:solidFill>
                  <a:schemeClr val="dk1">
                    <a:tint val="75000"/>
                  </a:schemeClr>
                </a:solidFill>
                <a:uFillTx/>
                <a:latin typeface="Trebuchet MS"/>
              </a:defRPr>
            </a:lvl1pPr>
          </a:lstStyle>
          <a:p>
            <a:pPr indent="0" algn="r" defTabSz="457200">
              <a:lnSpc>
                <a:spcPct val="100000"/>
              </a:lnSpc>
              <a:buNone/>
            </a:pPr>
            <a:r>
              <a:rPr lang="fr-FR" sz="900" b="0" u="none" strike="noStrike">
                <a:solidFill>
                  <a:schemeClr val="dk1">
                    <a:tint val="75000"/>
                  </a:schemeClr>
                </a:solidFill>
                <a:uFillTx/>
                <a:latin typeface="Trebuchet MS"/>
              </a:rPr>
              <a:t>&lt;date/heure&gt;</a:t>
            </a:r>
            <a:endParaRPr lang="fr-FR" sz="900" b="0" u="none" strike="noStrike">
              <a:solidFill>
                <a:srgbClr val="000000"/>
              </a:solidFill>
              <a:uFillTx/>
              <a:latin typeface="Times New Roman"/>
            </a:endParaRPr>
          </a:p>
        </p:txBody>
      </p:sp>
      <p:sp>
        <p:nvSpPr>
          <p:cNvPr id="24" name="PlaceHolder 3"/>
          <p:cNvSpPr>
            <a:spLocks noGrp="1"/>
          </p:cNvSpPr>
          <p:nvPr>
            <p:ph type="ftr" idx="2"/>
          </p:nvPr>
        </p:nvSpPr>
        <p:spPr>
          <a:xfrm>
            <a:off x="677160" y="6041520"/>
            <a:ext cx="6297120" cy="364680"/>
          </a:xfrm>
          <a:prstGeom prst="rect">
            <a:avLst/>
          </a:prstGeom>
          <a:noFill/>
          <a:ln w="0">
            <a:noFill/>
          </a:ln>
        </p:spPr>
        <p:txBody>
          <a:bodyPr lIns="91440" tIns="45720" rIns="91440" bIns="45720" anchor="ctr">
            <a:noAutofit/>
          </a:bodyPr>
          <a:lstStyle>
            <a:lvl1pPr indent="0" algn="ctr">
              <a:buNone/>
              <a:defRPr lang="fr-FR" sz="1400" b="0" u="none" strike="noStrike">
                <a:solidFill>
                  <a:srgbClr val="000000"/>
                </a:solidFill>
                <a:uFillTx/>
                <a:latin typeface="Times New Roman"/>
              </a:defRPr>
            </a:lvl1pPr>
          </a:lstStyle>
          <a:p>
            <a:pPr indent="0" algn="ctr">
              <a:buNone/>
            </a:pPr>
            <a:r>
              <a:rPr lang="fr-FR" sz="1400" b="0" u="none" strike="noStrike">
                <a:solidFill>
                  <a:srgbClr val="000000"/>
                </a:solidFill>
                <a:uFillTx/>
                <a:latin typeface="Times New Roman"/>
              </a:rPr>
              <a:t>&lt;pied de page&gt;</a:t>
            </a:r>
          </a:p>
        </p:txBody>
      </p:sp>
      <p:sp>
        <p:nvSpPr>
          <p:cNvPr id="25" name="PlaceHolder 4"/>
          <p:cNvSpPr>
            <a:spLocks noGrp="1"/>
          </p:cNvSpPr>
          <p:nvPr>
            <p:ph type="sldNum" idx="3"/>
          </p:nvPr>
        </p:nvSpPr>
        <p:spPr>
          <a:xfrm>
            <a:off x="8590680" y="6041520"/>
            <a:ext cx="682920" cy="364680"/>
          </a:xfrm>
          <a:prstGeom prst="rect">
            <a:avLst/>
          </a:prstGeom>
          <a:noFill/>
          <a:ln w="0">
            <a:noFill/>
          </a:ln>
        </p:spPr>
        <p:txBody>
          <a:bodyPr lIns="91440" tIns="45720" rIns="91440" bIns="45720" anchor="ctr">
            <a:noAutofit/>
          </a:bodyPr>
          <a:lstStyle>
            <a:lvl1pPr indent="0" algn="r" defTabSz="457200">
              <a:lnSpc>
                <a:spcPct val="100000"/>
              </a:lnSpc>
              <a:buNone/>
              <a:defRPr lang="fr-FR" sz="900" b="0" u="none" strike="noStrike">
                <a:solidFill>
                  <a:schemeClr val="accent1"/>
                </a:solidFill>
                <a:uFillTx/>
                <a:latin typeface="Trebuchet MS"/>
              </a:defRPr>
            </a:lvl1pPr>
          </a:lstStyle>
          <a:p>
            <a:pPr indent="0" algn="r" defTabSz="457200">
              <a:lnSpc>
                <a:spcPct val="100000"/>
              </a:lnSpc>
              <a:buNone/>
            </a:pPr>
            <a:fld id="{4F55DBEB-759F-4303-A7E0-32D6F97E2D7A}" type="slidenum">
              <a:rPr lang="fr-FR" sz="900" b="0" u="none" strike="noStrike">
                <a:solidFill>
                  <a:schemeClr val="accent1"/>
                </a:solidFill>
                <a:uFillTx/>
                <a:latin typeface="Trebuchet MS"/>
              </a:rPr>
              <a:t>‹N°›</a:t>
            </a:fld>
            <a:endParaRPr lang="fr-FR" sz="900" b="0" u="none" strike="noStrike">
              <a:solidFill>
                <a:srgbClr val="000000"/>
              </a:solidFill>
              <a:uFillTx/>
              <a:latin typeface="Times New Roman"/>
            </a:endParaRPr>
          </a:p>
        </p:txBody>
      </p:sp>
      <p:sp>
        <p:nvSpPr>
          <p:cNvPr id="26"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1800" b="0" u="none" strike="noStrike">
                <a:solidFill>
                  <a:schemeClr val="dk1">
                    <a:lumMod val="75000"/>
                    <a:lumOff val="25000"/>
                  </a:schemeClr>
                </a:solidFill>
                <a:uFillTx/>
                <a:latin typeface="Trebuchet MS"/>
              </a:rPr>
              <a:t>Cliquez pour éditer le format du plan de texte</a:t>
            </a:r>
          </a:p>
          <a:p>
            <a:pPr marL="864000" lvl="1" indent="-324000">
              <a:spcBef>
                <a:spcPts val="1134"/>
              </a:spcBef>
              <a:buClr>
                <a:srgbClr val="000000"/>
              </a:buClr>
              <a:buSzPct val="75000"/>
              <a:buFont typeface="Symbol" charset="2"/>
              <a:buChar char=""/>
            </a:pPr>
            <a:r>
              <a:rPr lang="en-US" sz="1400" b="0" u="none" strike="noStrike">
                <a:solidFill>
                  <a:schemeClr val="dk1">
                    <a:lumMod val="75000"/>
                    <a:lumOff val="25000"/>
                  </a:schemeClr>
                </a:solidFill>
                <a:uFillTx/>
                <a:latin typeface="Trebuchet MS"/>
              </a:rPr>
              <a:t>Second niveau de plan</a:t>
            </a:r>
          </a:p>
          <a:p>
            <a:pPr marL="1296000" lvl="2" indent="-288000">
              <a:spcBef>
                <a:spcPts val="850"/>
              </a:spcBef>
              <a:buClr>
                <a:srgbClr val="000000"/>
              </a:buClr>
              <a:buSzPct val="45000"/>
              <a:buFont typeface="Wingdings" charset="2"/>
              <a:buChar char=""/>
            </a:pPr>
            <a:r>
              <a:rPr lang="en-US" sz="1200" b="0" u="none" strike="noStrike">
                <a:solidFill>
                  <a:schemeClr val="dk1">
                    <a:lumMod val="75000"/>
                    <a:lumOff val="25000"/>
                  </a:schemeClr>
                </a:solidFill>
                <a:uFillTx/>
                <a:latin typeface="Trebuchet MS"/>
              </a:rPr>
              <a:t>Troisième niveau de plan</a:t>
            </a:r>
          </a:p>
          <a:p>
            <a:pPr marL="1728000" lvl="3" indent="-216000">
              <a:spcBef>
                <a:spcPts val="567"/>
              </a:spcBef>
              <a:buClr>
                <a:srgbClr val="000000"/>
              </a:buClr>
              <a:buSzPct val="75000"/>
              <a:buFont typeface="Symbol" charset="2"/>
              <a:buChar char=""/>
            </a:pPr>
            <a:r>
              <a:rPr lang="en-US" sz="1200" b="0" u="none" strike="noStrike">
                <a:solidFill>
                  <a:schemeClr val="dk1">
                    <a:lumMod val="75000"/>
                    <a:lumOff val="25000"/>
                  </a:schemeClr>
                </a:solidFill>
                <a:uFillTx/>
                <a:latin typeface="Trebuchet MS"/>
              </a:rPr>
              <a:t>Quatrième niveau de plan</a:t>
            </a:r>
          </a:p>
          <a:p>
            <a:pPr marL="2160000" lvl="4" indent="-216000">
              <a:spcBef>
                <a:spcPts val="283"/>
              </a:spcBef>
              <a:buClr>
                <a:srgbClr val="000000"/>
              </a:buClr>
              <a:buSzPct val="45000"/>
              <a:buFont typeface="Wingdings" charset="2"/>
              <a:buChar char=""/>
            </a:pPr>
            <a:r>
              <a:rPr lang="en-US" sz="2000" b="0" u="none" strike="noStrike">
                <a:solidFill>
                  <a:schemeClr val="dk1">
                    <a:lumMod val="75000"/>
                    <a:lumOff val="25000"/>
                  </a:schemeClr>
                </a:solidFill>
                <a:uFillTx/>
                <a:latin typeface="Trebuchet MS"/>
              </a:rPr>
              <a:t>Cinquième niveau de plan</a:t>
            </a:r>
          </a:p>
          <a:p>
            <a:pPr marL="2592000" lvl="5" indent="-216000">
              <a:spcBef>
                <a:spcPts val="283"/>
              </a:spcBef>
              <a:buClr>
                <a:srgbClr val="000000"/>
              </a:buClr>
              <a:buSzPct val="45000"/>
              <a:buFont typeface="Wingdings" charset="2"/>
              <a:buChar char=""/>
            </a:pPr>
            <a:r>
              <a:rPr lang="en-US" sz="2000" b="0" u="none" strike="noStrike">
                <a:solidFill>
                  <a:schemeClr val="dk1">
                    <a:lumMod val="75000"/>
                    <a:lumOff val="25000"/>
                  </a:schemeClr>
                </a:solidFill>
                <a:uFillTx/>
                <a:latin typeface="Trebuchet MS"/>
              </a:rPr>
              <a:t>Sixième niveau de plan</a:t>
            </a:r>
          </a:p>
          <a:p>
            <a:pPr marL="3024000" lvl="6" indent="-216000">
              <a:spcBef>
                <a:spcPts val="283"/>
              </a:spcBef>
              <a:buClr>
                <a:srgbClr val="000000"/>
              </a:buClr>
              <a:buSzPct val="45000"/>
              <a:buFont typeface="Wingdings" charset="2"/>
              <a:buChar char=""/>
            </a:pPr>
            <a:r>
              <a:rPr lang="en-US" sz="2000" b="0" u="none" strike="noStrike">
                <a:solidFill>
                  <a:schemeClr val="dk1">
                    <a:lumMod val="75000"/>
                    <a:lumOff val="25000"/>
                  </a:schemeClr>
                </a:solidFill>
                <a:uFillTx/>
                <a:latin typeface="Trebuchet MS"/>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66" name="Group 43"/>
          <p:cNvGrpSpPr/>
          <p:nvPr/>
        </p:nvGrpSpPr>
        <p:grpSpPr>
          <a:xfrm>
            <a:off x="0" y="-8640"/>
            <a:ext cx="12191760" cy="6866640"/>
            <a:chOff x="0" y="-8640"/>
            <a:chExt cx="12191760" cy="6866640"/>
          </a:xfrm>
        </p:grpSpPr>
        <p:cxnSp>
          <p:nvCxnSpPr>
            <p:cNvPr id="167" name="Straight Connector 19"/>
            <p:cNvCxnSpPr/>
            <p:nvPr/>
          </p:nvCxnSpPr>
          <p:spPr>
            <a:xfrm>
              <a:off x="9370800" y="0"/>
              <a:ext cx="1219680" cy="6858360"/>
            </a:xfrm>
            <a:prstGeom prst="straightConnector1">
              <a:avLst/>
            </a:prstGeom>
            <a:ln w="9525" cap="rnd">
              <a:solidFill>
                <a:srgbClr val="4F81BD">
                  <a:alpha val="70000"/>
                </a:srgbClr>
              </a:solidFill>
              <a:round/>
            </a:ln>
          </p:spPr>
        </p:cxnSp>
        <p:cxnSp>
          <p:nvCxnSpPr>
            <p:cNvPr id="168" name="Straight Connector 20"/>
            <p:cNvCxnSpPr/>
            <p:nvPr/>
          </p:nvCxnSpPr>
          <p:spPr>
            <a:xfrm flipH="1">
              <a:off x="7425000" y="3681360"/>
              <a:ext cx="4763880" cy="3177000"/>
            </a:xfrm>
            <a:prstGeom prst="straightConnector1">
              <a:avLst/>
            </a:prstGeom>
            <a:ln w="9525" cap="rnd">
              <a:solidFill>
                <a:srgbClr val="4F81BD">
                  <a:alpha val="70000"/>
                </a:srgbClr>
              </a:solidFill>
              <a:round/>
            </a:ln>
          </p:spPr>
        </p:cxnSp>
        <p:sp>
          <p:nvSpPr>
            <p:cNvPr id="169"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70"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71" name="Isosceles Triangle 23"/>
            <p:cNvSpPr/>
            <p:nvPr/>
          </p:nvSpPr>
          <p:spPr>
            <a:xfrm>
              <a:off x="8932320" y="3048120"/>
              <a:ext cx="3259440" cy="38095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72"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73"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74"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75" name="Isosceles Triangle 27"/>
            <p:cNvSpPr/>
            <p:nvPr/>
          </p:nvSpPr>
          <p:spPr>
            <a:xfrm>
              <a:off x="10371600" y="3589920"/>
              <a:ext cx="1816920" cy="32677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76" name="Isosceles Triangle 18"/>
            <p:cNvSpPr/>
            <p:nvPr/>
          </p:nvSpPr>
          <p:spPr>
            <a:xfrm>
              <a:off x="0" y="4013280"/>
              <a:ext cx="448200" cy="2844360"/>
            </a:xfrm>
            <a:prstGeom prst="triangle">
              <a:avLst>
                <a:gd name="adj" fmla="val 0"/>
              </a:avLst>
            </a:prstGeom>
            <a:solidFill>
              <a:schemeClr val="accent1">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grpSp>
      <p:sp>
        <p:nvSpPr>
          <p:cNvPr id="177" name="PlaceHolder 1"/>
          <p:cNvSpPr>
            <a:spLocks noGrp="1"/>
          </p:cNvSpPr>
          <p:nvPr>
            <p:ph type="title"/>
          </p:nvPr>
        </p:nvSpPr>
        <p:spPr>
          <a:xfrm>
            <a:off x="677160" y="2700720"/>
            <a:ext cx="8596440" cy="1826280"/>
          </a:xfrm>
          <a:prstGeom prst="rect">
            <a:avLst/>
          </a:prstGeom>
          <a:noFill/>
          <a:ln w="0">
            <a:noFill/>
          </a:ln>
        </p:spPr>
        <p:txBody>
          <a:bodyPr lIns="91440" tIns="45720" rIns="91440" bIns="45720" anchor="b">
            <a:noAutofit/>
          </a:bodyPr>
          <a:lstStyle/>
          <a:p>
            <a:pPr indent="0" defTabSz="457200">
              <a:lnSpc>
                <a:spcPct val="100000"/>
              </a:lnSpc>
              <a:buNone/>
            </a:pPr>
            <a:r>
              <a:rPr lang="fr-FR" sz="4000" b="0" u="none" strike="noStrike">
                <a:solidFill>
                  <a:schemeClr val="accent1"/>
                </a:solidFill>
                <a:uFillTx/>
                <a:latin typeface="Trebuchet MS"/>
              </a:rPr>
              <a:t>Modifiez le style du titre</a:t>
            </a:r>
            <a:endParaRPr lang="en-US" sz="4000" b="0" u="none" strike="noStrike">
              <a:solidFill>
                <a:schemeClr val="dk1"/>
              </a:solidFill>
              <a:uFillTx/>
              <a:latin typeface="Trebuchet MS"/>
            </a:endParaRPr>
          </a:p>
        </p:txBody>
      </p:sp>
      <p:sp>
        <p:nvSpPr>
          <p:cNvPr id="178" name="PlaceHolder 2"/>
          <p:cNvSpPr>
            <a:spLocks noGrp="1"/>
          </p:cNvSpPr>
          <p:nvPr>
            <p:ph type="body"/>
          </p:nvPr>
        </p:nvSpPr>
        <p:spPr>
          <a:xfrm>
            <a:off x="677160" y="4527360"/>
            <a:ext cx="8596440" cy="860040"/>
          </a:xfrm>
          <a:prstGeom prst="rect">
            <a:avLst/>
          </a:prstGeom>
          <a:noFill/>
          <a:ln w="0">
            <a:noFill/>
          </a:ln>
        </p:spPr>
        <p:txBody>
          <a:bodyPr lIns="91440" tIns="45720" rIns="91440" bIns="45720" anchor="t">
            <a:noAutofit/>
          </a:bodyPr>
          <a:lstStyle/>
          <a:p>
            <a:pPr indent="0" defTabSz="457200">
              <a:lnSpc>
                <a:spcPct val="100000"/>
              </a:lnSpc>
              <a:spcBef>
                <a:spcPts val="1001"/>
              </a:spcBef>
              <a:buNone/>
              <a:tabLst>
                <a:tab pos="0" algn="l"/>
              </a:tabLst>
            </a:pPr>
            <a:r>
              <a:rPr lang="fr-FR" sz="2000" b="0" u="none" strike="noStrike">
                <a:solidFill>
                  <a:schemeClr val="dk1">
                    <a:lumMod val="50000"/>
                    <a:lumOff val="50000"/>
                  </a:schemeClr>
                </a:solidFill>
                <a:uFillTx/>
                <a:latin typeface="Trebuchet MS"/>
              </a:rPr>
              <a:t>Cliquez pour modifier les styles du texte du masque</a:t>
            </a:r>
            <a:endParaRPr lang="en-US" sz="2000" b="0" u="none" strike="noStrike">
              <a:solidFill>
                <a:schemeClr val="dk1">
                  <a:lumMod val="75000"/>
                  <a:lumOff val="25000"/>
                </a:schemeClr>
              </a:solidFill>
              <a:uFillTx/>
              <a:latin typeface="Trebuchet MS"/>
            </a:endParaRPr>
          </a:p>
        </p:txBody>
      </p:sp>
      <p:sp>
        <p:nvSpPr>
          <p:cNvPr id="179" name="PlaceHolder 3"/>
          <p:cNvSpPr>
            <a:spLocks noGrp="1"/>
          </p:cNvSpPr>
          <p:nvPr>
            <p:ph type="dt" idx="28"/>
          </p:nvPr>
        </p:nvSpPr>
        <p:spPr>
          <a:xfrm>
            <a:off x="7205040" y="6041520"/>
            <a:ext cx="911520" cy="364680"/>
          </a:xfrm>
          <a:prstGeom prst="rect">
            <a:avLst/>
          </a:prstGeom>
          <a:noFill/>
          <a:ln w="0">
            <a:noFill/>
          </a:ln>
        </p:spPr>
        <p:txBody>
          <a:bodyPr lIns="91440" tIns="45720" rIns="91440" bIns="45720" anchor="ctr">
            <a:noAutofit/>
          </a:bodyPr>
          <a:lstStyle>
            <a:lvl1pPr indent="0" algn="r" defTabSz="457200">
              <a:lnSpc>
                <a:spcPct val="100000"/>
              </a:lnSpc>
              <a:buNone/>
              <a:defRPr lang="fr-FR" sz="900" b="0" u="none" strike="noStrike">
                <a:solidFill>
                  <a:schemeClr val="dk1">
                    <a:tint val="75000"/>
                  </a:schemeClr>
                </a:solidFill>
                <a:uFillTx/>
                <a:latin typeface="Trebuchet MS"/>
              </a:defRPr>
            </a:lvl1pPr>
          </a:lstStyle>
          <a:p>
            <a:pPr indent="0" algn="r" defTabSz="457200">
              <a:lnSpc>
                <a:spcPct val="100000"/>
              </a:lnSpc>
              <a:buNone/>
            </a:pPr>
            <a:r>
              <a:rPr lang="fr-FR" sz="900" b="0" u="none" strike="noStrike">
                <a:solidFill>
                  <a:schemeClr val="dk1">
                    <a:tint val="75000"/>
                  </a:schemeClr>
                </a:solidFill>
                <a:uFillTx/>
                <a:latin typeface="Trebuchet MS"/>
              </a:rPr>
              <a:t> </a:t>
            </a:r>
            <a:endParaRPr lang="fr-FR" sz="900" b="0" u="none" strike="noStrike">
              <a:solidFill>
                <a:srgbClr val="000000"/>
              </a:solidFill>
              <a:uFillTx/>
              <a:latin typeface="Times New Roman"/>
            </a:endParaRPr>
          </a:p>
        </p:txBody>
      </p:sp>
      <p:sp>
        <p:nvSpPr>
          <p:cNvPr id="180" name="PlaceHolder 4"/>
          <p:cNvSpPr>
            <a:spLocks noGrp="1"/>
          </p:cNvSpPr>
          <p:nvPr>
            <p:ph type="ftr" idx="29"/>
          </p:nvPr>
        </p:nvSpPr>
        <p:spPr>
          <a:xfrm>
            <a:off x="677160" y="6041520"/>
            <a:ext cx="6297120" cy="364680"/>
          </a:xfrm>
          <a:prstGeom prst="rect">
            <a:avLst/>
          </a:prstGeom>
          <a:noFill/>
          <a:ln w="0">
            <a:noFill/>
          </a:ln>
        </p:spPr>
        <p:txBody>
          <a:bodyPr lIns="91440" tIns="45720" rIns="91440" bIns="45720" anchor="ctr">
            <a:noAutofit/>
          </a:bodyPr>
          <a:lstStyle>
            <a:lvl1pPr indent="0" algn="ctr">
              <a:buNone/>
              <a:defRPr lang="fr-FR" sz="1400" b="0" u="none" strike="noStrike">
                <a:solidFill>
                  <a:srgbClr val="000000"/>
                </a:solidFill>
                <a:uFillTx/>
                <a:latin typeface="Times New Roman"/>
              </a:defRPr>
            </a:lvl1pPr>
          </a:lstStyle>
          <a:p>
            <a:pPr indent="0" algn="ctr">
              <a:buNone/>
            </a:pPr>
            <a:r>
              <a:rPr lang="fr-FR" sz="1400" b="0" u="none" strike="noStrike">
                <a:solidFill>
                  <a:srgbClr val="000000"/>
                </a:solidFill>
                <a:uFillTx/>
                <a:latin typeface="Times New Roman"/>
              </a:rPr>
              <a:t> </a:t>
            </a:r>
          </a:p>
        </p:txBody>
      </p:sp>
      <p:sp>
        <p:nvSpPr>
          <p:cNvPr id="181" name="PlaceHolder 5"/>
          <p:cNvSpPr>
            <a:spLocks noGrp="1"/>
          </p:cNvSpPr>
          <p:nvPr>
            <p:ph type="sldNum" idx="30"/>
          </p:nvPr>
        </p:nvSpPr>
        <p:spPr>
          <a:xfrm>
            <a:off x="8590680" y="6041520"/>
            <a:ext cx="682920" cy="364680"/>
          </a:xfrm>
          <a:prstGeom prst="rect">
            <a:avLst/>
          </a:prstGeom>
          <a:noFill/>
          <a:ln w="0">
            <a:noFill/>
          </a:ln>
        </p:spPr>
        <p:txBody>
          <a:bodyPr lIns="91440" tIns="45720" rIns="91440" bIns="45720" anchor="ctr">
            <a:noAutofit/>
          </a:bodyPr>
          <a:lstStyle>
            <a:lvl1pPr indent="0" algn="r" defTabSz="457200">
              <a:lnSpc>
                <a:spcPct val="100000"/>
              </a:lnSpc>
              <a:buNone/>
              <a:defRPr lang="fr-FR" sz="900" b="0" u="none" strike="noStrike">
                <a:solidFill>
                  <a:schemeClr val="accent1"/>
                </a:solidFill>
                <a:uFillTx/>
                <a:latin typeface="Trebuchet MS"/>
              </a:defRPr>
            </a:lvl1pPr>
          </a:lstStyle>
          <a:p>
            <a:pPr indent="0" algn="r" defTabSz="457200">
              <a:lnSpc>
                <a:spcPct val="100000"/>
              </a:lnSpc>
              <a:buNone/>
            </a:pPr>
            <a:fld id="{E1A837A6-8C33-45AA-8540-A2B5DD409E10}" type="slidenum">
              <a:rPr lang="fr-FR" sz="900" b="0" u="none" strike="noStrike">
                <a:solidFill>
                  <a:schemeClr val="accent1"/>
                </a:solidFill>
                <a:uFillTx/>
                <a:latin typeface="Trebuchet MS"/>
              </a:rPr>
              <a:t>‹N°›</a:t>
            </a:fld>
            <a:endParaRPr lang="fr-FR" sz="9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82" name="Group 43"/>
          <p:cNvGrpSpPr/>
          <p:nvPr/>
        </p:nvGrpSpPr>
        <p:grpSpPr>
          <a:xfrm>
            <a:off x="0" y="-8640"/>
            <a:ext cx="12191760" cy="6866640"/>
            <a:chOff x="0" y="-8640"/>
            <a:chExt cx="12191760" cy="6866640"/>
          </a:xfrm>
        </p:grpSpPr>
        <p:cxnSp>
          <p:nvCxnSpPr>
            <p:cNvPr id="183" name="Straight Connector 19"/>
            <p:cNvCxnSpPr/>
            <p:nvPr/>
          </p:nvCxnSpPr>
          <p:spPr>
            <a:xfrm>
              <a:off x="9370800" y="0"/>
              <a:ext cx="1219680" cy="6858360"/>
            </a:xfrm>
            <a:prstGeom prst="straightConnector1">
              <a:avLst/>
            </a:prstGeom>
            <a:ln w="9525" cap="rnd">
              <a:solidFill>
                <a:srgbClr val="4F81BD">
                  <a:alpha val="70000"/>
                </a:srgbClr>
              </a:solidFill>
              <a:round/>
            </a:ln>
          </p:spPr>
        </p:cxnSp>
        <p:cxnSp>
          <p:nvCxnSpPr>
            <p:cNvPr id="184" name="Straight Connector 20"/>
            <p:cNvCxnSpPr/>
            <p:nvPr/>
          </p:nvCxnSpPr>
          <p:spPr>
            <a:xfrm flipH="1">
              <a:off x="7425000" y="3681360"/>
              <a:ext cx="4763880" cy="3177000"/>
            </a:xfrm>
            <a:prstGeom prst="straightConnector1">
              <a:avLst/>
            </a:prstGeom>
            <a:ln w="9525" cap="rnd">
              <a:solidFill>
                <a:srgbClr val="4F81BD">
                  <a:alpha val="70000"/>
                </a:srgbClr>
              </a:solidFill>
              <a:round/>
            </a:ln>
          </p:spPr>
        </p:cxnSp>
        <p:sp>
          <p:nvSpPr>
            <p:cNvPr id="185"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86"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87" name="Isosceles Triangle 23"/>
            <p:cNvSpPr/>
            <p:nvPr/>
          </p:nvSpPr>
          <p:spPr>
            <a:xfrm>
              <a:off x="8932320" y="3048120"/>
              <a:ext cx="3259440" cy="38095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88"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89"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90"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91" name="Isosceles Triangle 27"/>
            <p:cNvSpPr/>
            <p:nvPr/>
          </p:nvSpPr>
          <p:spPr>
            <a:xfrm>
              <a:off x="10371600" y="3589920"/>
              <a:ext cx="1816920" cy="32677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92" name="Isosceles Triangle 18"/>
            <p:cNvSpPr/>
            <p:nvPr/>
          </p:nvSpPr>
          <p:spPr>
            <a:xfrm>
              <a:off x="0" y="4013280"/>
              <a:ext cx="448200" cy="2844360"/>
            </a:xfrm>
            <a:prstGeom prst="triangle">
              <a:avLst>
                <a:gd name="adj" fmla="val 0"/>
              </a:avLst>
            </a:prstGeom>
            <a:solidFill>
              <a:schemeClr val="accent1">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grpSp>
      <p:sp>
        <p:nvSpPr>
          <p:cNvPr id="193" name="PlaceHolder 1"/>
          <p:cNvSpPr>
            <a:spLocks noGrp="1"/>
          </p:cNvSpPr>
          <p:nvPr>
            <p:ph type="title"/>
          </p:nvPr>
        </p:nvSpPr>
        <p:spPr>
          <a:xfrm>
            <a:off x="677160" y="609480"/>
            <a:ext cx="8596440" cy="1320480"/>
          </a:xfrm>
          <a:prstGeom prst="rect">
            <a:avLst/>
          </a:prstGeom>
          <a:noFill/>
          <a:ln w="0">
            <a:noFill/>
          </a:ln>
        </p:spPr>
        <p:txBody>
          <a:bodyPr lIns="91440" tIns="45720" rIns="91440" bIns="45720" anchor="t">
            <a:noAutofit/>
          </a:bodyPr>
          <a:lstStyle/>
          <a:p>
            <a:pPr indent="0" defTabSz="457200">
              <a:lnSpc>
                <a:spcPct val="100000"/>
              </a:lnSpc>
              <a:buNone/>
            </a:pPr>
            <a:r>
              <a:rPr lang="fr-FR" sz="3600" b="0" u="none" strike="noStrike">
                <a:solidFill>
                  <a:schemeClr val="accent1"/>
                </a:solidFill>
                <a:uFillTx/>
                <a:latin typeface="Trebuchet MS"/>
              </a:rPr>
              <a:t>Modifiez le style du titre</a:t>
            </a:r>
            <a:endParaRPr lang="en-US" sz="3600" b="0" u="none" strike="noStrike">
              <a:solidFill>
                <a:schemeClr val="dk1"/>
              </a:solidFill>
              <a:uFillTx/>
              <a:latin typeface="Trebuchet MS"/>
            </a:endParaRPr>
          </a:p>
        </p:txBody>
      </p:sp>
      <p:sp>
        <p:nvSpPr>
          <p:cNvPr id="194" name="PlaceHolder 2"/>
          <p:cNvSpPr>
            <a:spLocks noGrp="1"/>
          </p:cNvSpPr>
          <p:nvPr>
            <p:ph type="body"/>
          </p:nvPr>
        </p:nvSpPr>
        <p:spPr>
          <a:xfrm>
            <a:off x="677160" y="2160720"/>
            <a:ext cx="4183560" cy="3880440"/>
          </a:xfrm>
          <a:prstGeom prst="rect">
            <a:avLst/>
          </a:prstGeom>
          <a:noFill/>
          <a:ln w="0">
            <a:noFill/>
          </a:ln>
        </p:spPr>
        <p:txBody>
          <a:bodyPr lIns="91440" tIns="45720" rIns="91440" bIns="45720" anchor="t">
            <a:noAutofit/>
          </a:bodyPr>
          <a:lstStyle/>
          <a:p>
            <a:pPr marL="343080" indent="-343080" defTabSz="457200">
              <a:lnSpc>
                <a:spcPct val="100000"/>
              </a:lnSpc>
              <a:spcBef>
                <a:spcPts val="1001"/>
              </a:spcBef>
              <a:buClr>
                <a:srgbClr val="4F81BD"/>
              </a:buClr>
              <a:buSzPct val="80000"/>
              <a:buFont typeface="Wingdings 3" charset="2"/>
              <a:buChar char=""/>
            </a:pPr>
            <a:r>
              <a:rPr lang="fr-FR" sz="1800" b="0" u="none" strike="noStrike">
                <a:solidFill>
                  <a:schemeClr val="dk1">
                    <a:lumMod val="75000"/>
                    <a:lumOff val="25000"/>
                  </a:schemeClr>
                </a:solidFill>
                <a:uFillTx/>
                <a:latin typeface="Trebuchet MS"/>
              </a:rPr>
              <a:t>Cliquez pour modifier les styles du texte du masque</a:t>
            </a:r>
            <a:endParaRPr lang="en-US" sz="1800" b="0" u="none" strike="noStrike">
              <a:solidFill>
                <a:schemeClr val="dk1">
                  <a:lumMod val="75000"/>
                  <a:lumOff val="25000"/>
                </a:schemeClr>
              </a:solidFill>
              <a:uFillTx/>
              <a:latin typeface="Trebuchet MS"/>
            </a:endParaRPr>
          </a:p>
          <a:p>
            <a:pPr marL="743040" lvl="1" indent="-285840" defTabSz="457200">
              <a:lnSpc>
                <a:spcPct val="100000"/>
              </a:lnSpc>
              <a:spcBef>
                <a:spcPts val="1001"/>
              </a:spcBef>
              <a:buClr>
                <a:srgbClr val="4F81BD"/>
              </a:buClr>
              <a:buSzPct val="80000"/>
              <a:buFont typeface="Wingdings 3" charset="2"/>
              <a:buChar char=""/>
            </a:pPr>
            <a:r>
              <a:rPr lang="fr-FR" sz="1600" b="0" u="none" strike="noStrike">
                <a:solidFill>
                  <a:schemeClr val="dk1">
                    <a:lumMod val="75000"/>
                    <a:lumOff val="25000"/>
                  </a:schemeClr>
                </a:solidFill>
                <a:uFillTx/>
                <a:latin typeface="Trebuchet MS"/>
              </a:rPr>
              <a:t>Deuxième niveau</a:t>
            </a:r>
            <a:endParaRPr lang="en-US" sz="1600" b="0" u="none" strike="noStrike">
              <a:solidFill>
                <a:schemeClr val="dk1">
                  <a:lumMod val="75000"/>
                  <a:lumOff val="25000"/>
                </a:schemeClr>
              </a:solidFill>
              <a:uFillTx/>
              <a:latin typeface="Trebuchet MS"/>
            </a:endParaRPr>
          </a:p>
          <a:p>
            <a:pPr marL="1143000" lvl="2" indent="-228600" defTabSz="457200">
              <a:lnSpc>
                <a:spcPct val="100000"/>
              </a:lnSpc>
              <a:spcBef>
                <a:spcPts val="1001"/>
              </a:spcBef>
              <a:buClr>
                <a:srgbClr val="4F81BD"/>
              </a:buClr>
              <a:buSzPct val="80000"/>
              <a:buFont typeface="Wingdings 3" charset="2"/>
              <a:buChar char=""/>
            </a:pPr>
            <a:r>
              <a:rPr lang="fr-FR" sz="1400" b="0" u="none" strike="noStrike">
                <a:solidFill>
                  <a:schemeClr val="dk1">
                    <a:lumMod val="75000"/>
                    <a:lumOff val="25000"/>
                  </a:schemeClr>
                </a:solidFill>
                <a:uFillTx/>
                <a:latin typeface="Trebuchet MS"/>
              </a:rPr>
              <a:t>Troisième niveau</a:t>
            </a:r>
            <a:endParaRPr lang="en-US" sz="1400" b="0" u="none" strike="noStrike">
              <a:solidFill>
                <a:schemeClr val="dk1">
                  <a:lumMod val="75000"/>
                  <a:lumOff val="25000"/>
                </a:schemeClr>
              </a:solidFill>
              <a:uFillTx/>
              <a:latin typeface="Trebuchet MS"/>
            </a:endParaRPr>
          </a:p>
          <a:p>
            <a:pPr marL="1600200" lvl="3" indent="-228600" defTabSz="457200">
              <a:lnSpc>
                <a:spcPct val="100000"/>
              </a:lnSpc>
              <a:spcBef>
                <a:spcPts val="1001"/>
              </a:spcBef>
              <a:buClr>
                <a:srgbClr val="4F81BD"/>
              </a:buClr>
              <a:buSzPct val="80000"/>
              <a:buFont typeface="Wingdings 3" charset="2"/>
              <a:buChar char=""/>
            </a:pPr>
            <a:r>
              <a:rPr lang="fr-FR" sz="1200" b="0" u="none" strike="noStrike">
                <a:solidFill>
                  <a:schemeClr val="dk1">
                    <a:lumMod val="75000"/>
                    <a:lumOff val="25000"/>
                  </a:schemeClr>
                </a:solidFill>
                <a:uFillTx/>
                <a:latin typeface="Trebuchet MS"/>
              </a:rPr>
              <a:t>Quatrième niveau</a:t>
            </a:r>
            <a:endParaRPr lang="en-US" sz="1200" b="0" u="none" strike="noStrike">
              <a:solidFill>
                <a:schemeClr val="dk1">
                  <a:lumMod val="75000"/>
                  <a:lumOff val="25000"/>
                </a:schemeClr>
              </a:solidFill>
              <a:uFillTx/>
              <a:latin typeface="Trebuchet MS"/>
            </a:endParaRPr>
          </a:p>
          <a:p>
            <a:pPr marL="2057400" lvl="4" indent="-228600" defTabSz="457200">
              <a:lnSpc>
                <a:spcPct val="100000"/>
              </a:lnSpc>
              <a:spcBef>
                <a:spcPts val="1001"/>
              </a:spcBef>
              <a:buClr>
                <a:srgbClr val="4F81BD"/>
              </a:buClr>
              <a:buSzPct val="80000"/>
              <a:buFont typeface="Wingdings 3" charset="2"/>
              <a:buChar char=""/>
            </a:pPr>
            <a:r>
              <a:rPr lang="fr-FR" sz="1200" b="0" u="none" strike="noStrike">
                <a:solidFill>
                  <a:schemeClr val="dk1">
                    <a:lumMod val="75000"/>
                    <a:lumOff val="25000"/>
                  </a:schemeClr>
                </a:solidFill>
                <a:uFillTx/>
                <a:latin typeface="Trebuchet MS"/>
              </a:rPr>
              <a:t>Cinquième niveau</a:t>
            </a:r>
            <a:endParaRPr lang="en-US" sz="1200" b="0" u="none" strike="noStrike">
              <a:solidFill>
                <a:schemeClr val="dk1">
                  <a:lumMod val="75000"/>
                  <a:lumOff val="25000"/>
                </a:schemeClr>
              </a:solidFill>
              <a:uFillTx/>
              <a:latin typeface="Trebuchet MS"/>
            </a:endParaRPr>
          </a:p>
        </p:txBody>
      </p:sp>
      <p:sp>
        <p:nvSpPr>
          <p:cNvPr id="195" name="PlaceHolder 3"/>
          <p:cNvSpPr>
            <a:spLocks noGrp="1"/>
          </p:cNvSpPr>
          <p:nvPr>
            <p:ph type="body"/>
          </p:nvPr>
        </p:nvSpPr>
        <p:spPr>
          <a:xfrm>
            <a:off x="5090040" y="2160720"/>
            <a:ext cx="4183560" cy="3880440"/>
          </a:xfrm>
          <a:prstGeom prst="rect">
            <a:avLst/>
          </a:prstGeom>
          <a:noFill/>
          <a:ln w="0">
            <a:noFill/>
          </a:ln>
        </p:spPr>
        <p:txBody>
          <a:bodyPr lIns="91440" tIns="45720" rIns="91440" bIns="45720" anchor="t">
            <a:noAutofit/>
          </a:bodyPr>
          <a:lstStyle/>
          <a:p>
            <a:pPr marL="343080" indent="-343080" defTabSz="457200">
              <a:lnSpc>
                <a:spcPct val="100000"/>
              </a:lnSpc>
              <a:spcBef>
                <a:spcPts val="1001"/>
              </a:spcBef>
              <a:buClr>
                <a:srgbClr val="4F81BD"/>
              </a:buClr>
              <a:buSzPct val="80000"/>
              <a:buFont typeface="Wingdings 3" charset="2"/>
              <a:buChar char=""/>
            </a:pPr>
            <a:r>
              <a:rPr lang="fr-FR" sz="1800" b="0" u="none" strike="noStrike">
                <a:solidFill>
                  <a:schemeClr val="dk1">
                    <a:lumMod val="75000"/>
                    <a:lumOff val="25000"/>
                  </a:schemeClr>
                </a:solidFill>
                <a:uFillTx/>
                <a:latin typeface="Trebuchet MS"/>
              </a:rPr>
              <a:t>Cliquez pour modifier les styles du texte du masque</a:t>
            </a:r>
            <a:endParaRPr lang="en-US" sz="1800" b="0" u="none" strike="noStrike">
              <a:solidFill>
                <a:schemeClr val="dk1">
                  <a:lumMod val="75000"/>
                  <a:lumOff val="25000"/>
                </a:schemeClr>
              </a:solidFill>
              <a:uFillTx/>
              <a:latin typeface="Trebuchet MS"/>
            </a:endParaRPr>
          </a:p>
          <a:p>
            <a:pPr marL="743040" lvl="1" indent="-285840" defTabSz="457200">
              <a:lnSpc>
                <a:spcPct val="100000"/>
              </a:lnSpc>
              <a:spcBef>
                <a:spcPts val="1001"/>
              </a:spcBef>
              <a:buClr>
                <a:srgbClr val="4F81BD"/>
              </a:buClr>
              <a:buSzPct val="80000"/>
              <a:buFont typeface="Wingdings 3" charset="2"/>
              <a:buChar char=""/>
            </a:pPr>
            <a:r>
              <a:rPr lang="fr-FR" sz="1600" b="0" u="none" strike="noStrike">
                <a:solidFill>
                  <a:schemeClr val="dk1">
                    <a:lumMod val="75000"/>
                    <a:lumOff val="25000"/>
                  </a:schemeClr>
                </a:solidFill>
                <a:uFillTx/>
                <a:latin typeface="Trebuchet MS"/>
              </a:rPr>
              <a:t>Deuxième niveau</a:t>
            </a:r>
            <a:endParaRPr lang="en-US" sz="1600" b="0" u="none" strike="noStrike">
              <a:solidFill>
                <a:schemeClr val="dk1">
                  <a:lumMod val="75000"/>
                  <a:lumOff val="25000"/>
                </a:schemeClr>
              </a:solidFill>
              <a:uFillTx/>
              <a:latin typeface="Trebuchet MS"/>
            </a:endParaRPr>
          </a:p>
          <a:p>
            <a:pPr marL="1143000" lvl="2" indent="-228600" defTabSz="457200">
              <a:lnSpc>
                <a:spcPct val="100000"/>
              </a:lnSpc>
              <a:spcBef>
                <a:spcPts val="1001"/>
              </a:spcBef>
              <a:buClr>
                <a:srgbClr val="4F81BD"/>
              </a:buClr>
              <a:buSzPct val="80000"/>
              <a:buFont typeface="Wingdings 3" charset="2"/>
              <a:buChar char=""/>
            </a:pPr>
            <a:r>
              <a:rPr lang="fr-FR" sz="1400" b="0" u="none" strike="noStrike">
                <a:solidFill>
                  <a:schemeClr val="dk1">
                    <a:lumMod val="75000"/>
                    <a:lumOff val="25000"/>
                  </a:schemeClr>
                </a:solidFill>
                <a:uFillTx/>
                <a:latin typeface="Trebuchet MS"/>
              </a:rPr>
              <a:t>Troisième niveau</a:t>
            </a:r>
            <a:endParaRPr lang="en-US" sz="1400" b="0" u="none" strike="noStrike">
              <a:solidFill>
                <a:schemeClr val="dk1">
                  <a:lumMod val="75000"/>
                  <a:lumOff val="25000"/>
                </a:schemeClr>
              </a:solidFill>
              <a:uFillTx/>
              <a:latin typeface="Trebuchet MS"/>
            </a:endParaRPr>
          </a:p>
          <a:p>
            <a:pPr marL="1600200" lvl="3" indent="-228600" defTabSz="457200">
              <a:lnSpc>
                <a:spcPct val="100000"/>
              </a:lnSpc>
              <a:spcBef>
                <a:spcPts val="1001"/>
              </a:spcBef>
              <a:buClr>
                <a:srgbClr val="4F81BD"/>
              </a:buClr>
              <a:buSzPct val="80000"/>
              <a:buFont typeface="Wingdings 3" charset="2"/>
              <a:buChar char=""/>
            </a:pPr>
            <a:r>
              <a:rPr lang="fr-FR" sz="1200" b="0" u="none" strike="noStrike">
                <a:solidFill>
                  <a:schemeClr val="dk1">
                    <a:lumMod val="75000"/>
                    <a:lumOff val="25000"/>
                  </a:schemeClr>
                </a:solidFill>
                <a:uFillTx/>
                <a:latin typeface="Trebuchet MS"/>
              </a:rPr>
              <a:t>Quatrième niveau</a:t>
            </a:r>
            <a:endParaRPr lang="en-US" sz="1200" b="0" u="none" strike="noStrike">
              <a:solidFill>
                <a:schemeClr val="dk1">
                  <a:lumMod val="75000"/>
                  <a:lumOff val="25000"/>
                </a:schemeClr>
              </a:solidFill>
              <a:uFillTx/>
              <a:latin typeface="Trebuchet MS"/>
            </a:endParaRPr>
          </a:p>
          <a:p>
            <a:pPr marL="2057400" lvl="4" indent="-228600" defTabSz="457200">
              <a:lnSpc>
                <a:spcPct val="100000"/>
              </a:lnSpc>
              <a:spcBef>
                <a:spcPts val="1001"/>
              </a:spcBef>
              <a:buClr>
                <a:srgbClr val="4F81BD"/>
              </a:buClr>
              <a:buSzPct val="80000"/>
              <a:buFont typeface="Wingdings 3" charset="2"/>
              <a:buChar char=""/>
            </a:pPr>
            <a:r>
              <a:rPr lang="fr-FR" sz="1200" b="0" u="none" strike="noStrike">
                <a:solidFill>
                  <a:schemeClr val="dk1">
                    <a:lumMod val="75000"/>
                    <a:lumOff val="25000"/>
                  </a:schemeClr>
                </a:solidFill>
                <a:uFillTx/>
                <a:latin typeface="Trebuchet MS"/>
              </a:rPr>
              <a:t>Cinquième niveau</a:t>
            </a:r>
            <a:endParaRPr lang="en-US" sz="1200" b="0" u="none" strike="noStrike">
              <a:solidFill>
                <a:schemeClr val="dk1">
                  <a:lumMod val="75000"/>
                  <a:lumOff val="25000"/>
                </a:schemeClr>
              </a:solidFill>
              <a:uFillTx/>
              <a:latin typeface="Trebuchet MS"/>
            </a:endParaRPr>
          </a:p>
        </p:txBody>
      </p:sp>
      <p:sp>
        <p:nvSpPr>
          <p:cNvPr id="196" name="PlaceHolder 4"/>
          <p:cNvSpPr>
            <a:spLocks noGrp="1"/>
          </p:cNvSpPr>
          <p:nvPr>
            <p:ph type="dt" idx="31"/>
          </p:nvPr>
        </p:nvSpPr>
        <p:spPr>
          <a:xfrm>
            <a:off x="7205040" y="6041520"/>
            <a:ext cx="911520" cy="364680"/>
          </a:xfrm>
          <a:prstGeom prst="rect">
            <a:avLst/>
          </a:prstGeom>
          <a:noFill/>
          <a:ln w="0">
            <a:noFill/>
          </a:ln>
        </p:spPr>
        <p:txBody>
          <a:bodyPr lIns="91440" tIns="45720" rIns="91440" bIns="45720" anchor="ctr">
            <a:noAutofit/>
          </a:bodyPr>
          <a:lstStyle>
            <a:lvl1pPr indent="0" algn="r" defTabSz="457200">
              <a:lnSpc>
                <a:spcPct val="100000"/>
              </a:lnSpc>
              <a:buNone/>
              <a:defRPr lang="fr-FR" sz="900" b="0" u="none" strike="noStrike">
                <a:solidFill>
                  <a:schemeClr val="dk1">
                    <a:tint val="75000"/>
                  </a:schemeClr>
                </a:solidFill>
                <a:uFillTx/>
                <a:latin typeface="Trebuchet MS"/>
              </a:defRPr>
            </a:lvl1pPr>
          </a:lstStyle>
          <a:p>
            <a:pPr indent="0" algn="r" defTabSz="457200">
              <a:lnSpc>
                <a:spcPct val="100000"/>
              </a:lnSpc>
              <a:buNone/>
            </a:pPr>
            <a:r>
              <a:rPr lang="fr-FR" sz="900" b="0" u="none" strike="noStrike">
                <a:solidFill>
                  <a:schemeClr val="dk1">
                    <a:tint val="75000"/>
                  </a:schemeClr>
                </a:solidFill>
                <a:uFillTx/>
                <a:latin typeface="Trebuchet MS"/>
              </a:rPr>
              <a:t> </a:t>
            </a:r>
            <a:endParaRPr lang="fr-FR" sz="900" b="0" u="none" strike="noStrike">
              <a:solidFill>
                <a:srgbClr val="000000"/>
              </a:solidFill>
              <a:uFillTx/>
              <a:latin typeface="Times New Roman"/>
            </a:endParaRPr>
          </a:p>
        </p:txBody>
      </p:sp>
      <p:sp>
        <p:nvSpPr>
          <p:cNvPr id="197" name="PlaceHolder 5"/>
          <p:cNvSpPr>
            <a:spLocks noGrp="1"/>
          </p:cNvSpPr>
          <p:nvPr>
            <p:ph type="ftr" idx="32"/>
          </p:nvPr>
        </p:nvSpPr>
        <p:spPr>
          <a:xfrm>
            <a:off x="677160" y="6041520"/>
            <a:ext cx="6297120" cy="364680"/>
          </a:xfrm>
          <a:prstGeom prst="rect">
            <a:avLst/>
          </a:prstGeom>
          <a:noFill/>
          <a:ln w="0">
            <a:noFill/>
          </a:ln>
        </p:spPr>
        <p:txBody>
          <a:bodyPr lIns="91440" tIns="45720" rIns="91440" bIns="45720" anchor="ctr">
            <a:noAutofit/>
          </a:bodyPr>
          <a:lstStyle>
            <a:lvl1pPr indent="0" algn="ctr">
              <a:buNone/>
              <a:defRPr lang="fr-FR" sz="1400" b="0" u="none" strike="noStrike">
                <a:solidFill>
                  <a:srgbClr val="000000"/>
                </a:solidFill>
                <a:uFillTx/>
                <a:latin typeface="Times New Roman"/>
              </a:defRPr>
            </a:lvl1pPr>
          </a:lstStyle>
          <a:p>
            <a:pPr indent="0" algn="ctr">
              <a:buNone/>
            </a:pPr>
            <a:r>
              <a:rPr lang="fr-FR" sz="1400" b="0" u="none" strike="noStrike">
                <a:solidFill>
                  <a:srgbClr val="000000"/>
                </a:solidFill>
                <a:uFillTx/>
                <a:latin typeface="Times New Roman"/>
              </a:rPr>
              <a:t> </a:t>
            </a:r>
          </a:p>
        </p:txBody>
      </p:sp>
      <p:sp>
        <p:nvSpPr>
          <p:cNvPr id="198" name="PlaceHolder 6"/>
          <p:cNvSpPr>
            <a:spLocks noGrp="1"/>
          </p:cNvSpPr>
          <p:nvPr>
            <p:ph type="sldNum" idx="33"/>
          </p:nvPr>
        </p:nvSpPr>
        <p:spPr>
          <a:xfrm>
            <a:off x="8590680" y="6041520"/>
            <a:ext cx="682920" cy="364680"/>
          </a:xfrm>
          <a:prstGeom prst="rect">
            <a:avLst/>
          </a:prstGeom>
          <a:noFill/>
          <a:ln w="0">
            <a:noFill/>
          </a:ln>
        </p:spPr>
        <p:txBody>
          <a:bodyPr lIns="91440" tIns="45720" rIns="91440" bIns="45720" anchor="ctr">
            <a:noAutofit/>
          </a:bodyPr>
          <a:lstStyle>
            <a:lvl1pPr indent="0" algn="r" defTabSz="457200">
              <a:lnSpc>
                <a:spcPct val="100000"/>
              </a:lnSpc>
              <a:buNone/>
              <a:defRPr lang="fr-FR" sz="900" b="0" u="none" strike="noStrike">
                <a:solidFill>
                  <a:schemeClr val="accent1"/>
                </a:solidFill>
                <a:uFillTx/>
                <a:latin typeface="Trebuchet MS"/>
              </a:defRPr>
            </a:lvl1pPr>
          </a:lstStyle>
          <a:p>
            <a:pPr indent="0" algn="r" defTabSz="457200">
              <a:lnSpc>
                <a:spcPct val="100000"/>
              </a:lnSpc>
              <a:buNone/>
            </a:pPr>
            <a:fld id="{A6C2B4F6-DDD0-4461-ABDC-49EF317E9C4C}" type="slidenum">
              <a:rPr lang="fr-FR" sz="900" b="0" u="none" strike="noStrike">
                <a:solidFill>
                  <a:schemeClr val="accent1"/>
                </a:solidFill>
                <a:uFillTx/>
                <a:latin typeface="Trebuchet MS"/>
              </a:rPr>
              <a:t>‹N°›</a:t>
            </a:fld>
            <a:endParaRPr lang="fr-FR" sz="9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02" name="Group 43"/>
          <p:cNvGrpSpPr/>
          <p:nvPr/>
        </p:nvGrpSpPr>
        <p:grpSpPr>
          <a:xfrm>
            <a:off x="0" y="-8640"/>
            <a:ext cx="12191760" cy="6866640"/>
            <a:chOff x="0" y="-8640"/>
            <a:chExt cx="12191760" cy="6866640"/>
          </a:xfrm>
        </p:grpSpPr>
        <p:cxnSp>
          <p:nvCxnSpPr>
            <p:cNvPr id="203" name="Straight Connector 19"/>
            <p:cNvCxnSpPr/>
            <p:nvPr/>
          </p:nvCxnSpPr>
          <p:spPr>
            <a:xfrm>
              <a:off x="9370800" y="0"/>
              <a:ext cx="1219680" cy="6858360"/>
            </a:xfrm>
            <a:prstGeom prst="straightConnector1">
              <a:avLst/>
            </a:prstGeom>
            <a:ln w="9525" cap="rnd">
              <a:solidFill>
                <a:srgbClr val="4F81BD">
                  <a:alpha val="70000"/>
                </a:srgbClr>
              </a:solidFill>
              <a:round/>
            </a:ln>
          </p:spPr>
        </p:cxnSp>
        <p:cxnSp>
          <p:nvCxnSpPr>
            <p:cNvPr id="204" name="Straight Connector 20"/>
            <p:cNvCxnSpPr/>
            <p:nvPr/>
          </p:nvCxnSpPr>
          <p:spPr>
            <a:xfrm flipH="1">
              <a:off x="7425000" y="3681360"/>
              <a:ext cx="4763880" cy="3177000"/>
            </a:xfrm>
            <a:prstGeom prst="straightConnector1">
              <a:avLst/>
            </a:prstGeom>
            <a:ln w="9525" cap="rnd">
              <a:solidFill>
                <a:srgbClr val="4F81BD">
                  <a:alpha val="70000"/>
                </a:srgbClr>
              </a:solidFill>
              <a:round/>
            </a:ln>
          </p:spPr>
        </p:cxnSp>
        <p:sp>
          <p:nvSpPr>
            <p:cNvPr id="205"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206"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207" name="Isosceles Triangle 23"/>
            <p:cNvSpPr/>
            <p:nvPr/>
          </p:nvSpPr>
          <p:spPr>
            <a:xfrm>
              <a:off x="8932320" y="3048120"/>
              <a:ext cx="3259440" cy="38095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208"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209"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210"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211" name="Isosceles Triangle 27"/>
            <p:cNvSpPr/>
            <p:nvPr/>
          </p:nvSpPr>
          <p:spPr>
            <a:xfrm>
              <a:off x="10371600" y="3589920"/>
              <a:ext cx="1816920" cy="32677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212" name="Isosceles Triangle 18"/>
            <p:cNvSpPr/>
            <p:nvPr/>
          </p:nvSpPr>
          <p:spPr>
            <a:xfrm>
              <a:off x="0" y="4013280"/>
              <a:ext cx="448200" cy="2844360"/>
            </a:xfrm>
            <a:prstGeom prst="triangle">
              <a:avLst>
                <a:gd name="adj" fmla="val 0"/>
              </a:avLst>
            </a:prstGeom>
            <a:solidFill>
              <a:schemeClr val="accent1">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grpSp>
      <p:sp>
        <p:nvSpPr>
          <p:cNvPr id="213" name="PlaceHolder 1"/>
          <p:cNvSpPr>
            <a:spLocks noGrp="1"/>
          </p:cNvSpPr>
          <p:nvPr>
            <p:ph type="title"/>
          </p:nvPr>
        </p:nvSpPr>
        <p:spPr>
          <a:xfrm>
            <a:off x="677160" y="609480"/>
            <a:ext cx="8596440" cy="1320480"/>
          </a:xfrm>
          <a:prstGeom prst="rect">
            <a:avLst/>
          </a:prstGeom>
          <a:noFill/>
          <a:ln w="0">
            <a:noFill/>
          </a:ln>
        </p:spPr>
        <p:txBody>
          <a:bodyPr lIns="91440" tIns="45720" rIns="91440" bIns="45720" anchor="t">
            <a:noAutofit/>
          </a:bodyPr>
          <a:lstStyle/>
          <a:p>
            <a:pPr indent="0" defTabSz="457200">
              <a:lnSpc>
                <a:spcPct val="100000"/>
              </a:lnSpc>
              <a:buNone/>
            </a:pPr>
            <a:r>
              <a:rPr lang="fr-FR" sz="3600" b="0" u="none" strike="noStrike">
                <a:solidFill>
                  <a:schemeClr val="accent1"/>
                </a:solidFill>
                <a:uFillTx/>
                <a:latin typeface="Trebuchet MS"/>
              </a:rPr>
              <a:t>Modifiez le style du titre</a:t>
            </a:r>
            <a:endParaRPr lang="en-US" sz="3600" b="0" u="none" strike="noStrike">
              <a:solidFill>
                <a:schemeClr val="dk1"/>
              </a:solidFill>
              <a:uFillTx/>
              <a:latin typeface="Trebuchet MS"/>
            </a:endParaRPr>
          </a:p>
        </p:txBody>
      </p:sp>
      <p:sp>
        <p:nvSpPr>
          <p:cNvPr id="214" name="PlaceHolder 2"/>
          <p:cNvSpPr>
            <a:spLocks noGrp="1"/>
          </p:cNvSpPr>
          <p:nvPr>
            <p:ph type="body"/>
          </p:nvPr>
        </p:nvSpPr>
        <p:spPr>
          <a:xfrm>
            <a:off x="675720" y="2161080"/>
            <a:ext cx="4185360" cy="576000"/>
          </a:xfrm>
          <a:prstGeom prst="rect">
            <a:avLst/>
          </a:prstGeom>
          <a:noFill/>
          <a:ln w="0">
            <a:noFill/>
          </a:ln>
        </p:spPr>
        <p:txBody>
          <a:bodyPr lIns="91440" tIns="45720" rIns="91440" bIns="45720" anchor="b">
            <a:noAutofit/>
          </a:bodyPr>
          <a:lstStyle/>
          <a:p>
            <a:pPr indent="0" defTabSz="457200">
              <a:lnSpc>
                <a:spcPct val="100000"/>
              </a:lnSpc>
              <a:spcBef>
                <a:spcPts val="1001"/>
              </a:spcBef>
              <a:buNone/>
              <a:tabLst>
                <a:tab pos="0" algn="l"/>
              </a:tabLst>
            </a:pPr>
            <a:r>
              <a:rPr lang="fr-FR" sz="2400" b="0" u="none" strike="noStrike">
                <a:solidFill>
                  <a:schemeClr val="dk1">
                    <a:lumMod val="75000"/>
                    <a:lumOff val="25000"/>
                  </a:schemeClr>
                </a:solidFill>
                <a:uFillTx/>
                <a:latin typeface="Trebuchet MS"/>
              </a:rPr>
              <a:t>Cliquez pour modifier les styles du texte du masque</a:t>
            </a:r>
            <a:endParaRPr lang="en-US" sz="2400" b="0" u="none" strike="noStrike">
              <a:solidFill>
                <a:schemeClr val="dk1">
                  <a:lumMod val="75000"/>
                  <a:lumOff val="25000"/>
                </a:schemeClr>
              </a:solidFill>
              <a:uFillTx/>
              <a:latin typeface="Trebuchet MS"/>
            </a:endParaRPr>
          </a:p>
        </p:txBody>
      </p:sp>
      <p:sp>
        <p:nvSpPr>
          <p:cNvPr id="215" name="PlaceHolder 3"/>
          <p:cNvSpPr>
            <a:spLocks noGrp="1"/>
          </p:cNvSpPr>
          <p:nvPr>
            <p:ph type="body"/>
          </p:nvPr>
        </p:nvSpPr>
        <p:spPr>
          <a:xfrm>
            <a:off x="675720" y="2737080"/>
            <a:ext cx="4185360" cy="3303720"/>
          </a:xfrm>
          <a:prstGeom prst="rect">
            <a:avLst/>
          </a:prstGeom>
          <a:noFill/>
          <a:ln w="0">
            <a:noFill/>
          </a:ln>
        </p:spPr>
        <p:txBody>
          <a:bodyPr lIns="91440" tIns="45720" rIns="91440" bIns="45720" anchor="t">
            <a:normAutofit/>
          </a:bodyPr>
          <a:lstStyle/>
          <a:p>
            <a:pPr marL="343080" indent="-343080" defTabSz="457200">
              <a:lnSpc>
                <a:spcPct val="100000"/>
              </a:lnSpc>
              <a:spcBef>
                <a:spcPts val="1001"/>
              </a:spcBef>
              <a:buClr>
                <a:srgbClr val="4F81BD"/>
              </a:buClr>
              <a:buSzPct val="80000"/>
              <a:buFont typeface="Wingdings 3" charset="2"/>
              <a:buChar char=""/>
            </a:pPr>
            <a:r>
              <a:rPr lang="fr-FR" sz="1800" b="0" u="none" strike="noStrike">
                <a:solidFill>
                  <a:schemeClr val="dk1">
                    <a:lumMod val="75000"/>
                    <a:lumOff val="25000"/>
                  </a:schemeClr>
                </a:solidFill>
                <a:uFillTx/>
                <a:latin typeface="Trebuchet MS"/>
              </a:rPr>
              <a:t>Cliquez pour modifier les styles du texte du masque</a:t>
            </a:r>
            <a:endParaRPr lang="en-US" sz="1800" b="0" u="none" strike="noStrike">
              <a:solidFill>
                <a:schemeClr val="dk1">
                  <a:lumMod val="75000"/>
                  <a:lumOff val="25000"/>
                </a:schemeClr>
              </a:solidFill>
              <a:uFillTx/>
              <a:latin typeface="Trebuchet MS"/>
            </a:endParaRPr>
          </a:p>
          <a:p>
            <a:pPr marL="743040" lvl="1" indent="-285840" defTabSz="457200">
              <a:lnSpc>
                <a:spcPct val="100000"/>
              </a:lnSpc>
              <a:spcBef>
                <a:spcPts val="1001"/>
              </a:spcBef>
              <a:buClr>
                <a:srgbClr val="4F81BD"/>
              </a:buClr>
              <a:buSzPct val="80000"/>
              <a:buFont typeface="Wingdings 3" charset="2"/>
              <a:buChar char=""/>
            </a:pPr>
            <a:r>
              <a:rPr lang="fr-FR" sz="1600" b="0" u="none" strike="noStrike">
                <a:solidFill>
                  <a:schemeClr val="dk1">
                    <a:lumMod val="75000"/>
                    <a:lumOff val="25000"/>
                  </a:schemeClr>
                </a:solidFill>
                <a:uFillTx/>
                <a:latin typeface="Trebuchet MS"/>
              </a:rPr>
              <a:t>Deuxième niveau</a:t>
            </a:r>
            <a:endParaRPr lang="en-US" sz="1600" b="0" u="none" strike="noStrike">
              <a:solidFill>
                <a:schemeClr val="dk1">
                  <a:lumMod val="75000"/>
                  <a:lumOff val="25000"/>
                </a:schemeClr>
              </a:solidFill>
              <a:uFillTx/>
              <a:latin typeface="Trebuchet MS"/>
            </a:endParaRPr>
          </a:p>
          <a:p>
            <a:pPr marL="1143000" lvl="2" indent="-228600" defTabSz="457200">
              <a:lnSpc>
                <a:spcPct val="100000"/>
              </a:lnSpc>
              <a:spcBef>
                <a:spcPts val="1001"/>
              </a:spcBef>
              <a:buClr>
                <a:srgbClr val="4F81BD"/>
              </a:buClr>
              <a:buSzPct val="80000"/>
              <a:buFont typeface="Wingdings 3" charset="2"/>
              <a:buChar char=""/>
            </a:pPr>
            <a:r>
              <a:rPr lang="fr-FR" sz="1400" b="0" u="none" strike="noStrike">
                <a:solidFill>
                  <a:schemeClr val="dk1">
                    <a:lumMod val="75000"/>
                    <a:lumOff val="25000"/>
                  </a:schemeClr>
                </a:solidFill>
                <a:uFillTx/>
                <a:latin typeface="Trebuchet MS"/>
              </a:rPr>
              <a:t>Troisième niveau</a:t>
            </a:r>
            <a:endParaRPr lang="en-US" sz="1400" b="0" u="none" strike="noStrike">
              <a:solidFill>
                <a:schemeClr val="dk1">
                  <a:lumMod val="75000"/>
                  <a:lumOff val="25000"/>
                </a:schemeClr>
              </a:solidFill>
              <a:uFillTx/>
              <a:latin typeface="Trebuchet MS"/>
            </a:endParaRPr>
          </a:p>
          <a:p>
            <a:pPr marL="1600200" lvl="3" indent="-228600" defTabSz="457200">
              <a:lnSpc>
                <a:spcPct val="100000"/>
              </a:lnSpc>
              <a:spcBef>
                <a:spcPts val="1001"/>
              </a:spcBef>
              <a:buClr>
                <a:srgbClr val="4F81BD"/>
              </a:buClr>
              <a:buSzPct val="80000"/>
              <a:buFont typeface="Wingdings 3" charset="2"/>
              <a:buChar char=""/>
            </a:pPr>
            <a:r>
              <a:rPr lang="fr-FR" sz="1200" b="0" u="none" strike="noStrike">
                <a:solidFill>
                  <a:schemeClr val="dk1">
                    <a:lumMod val="75000"/>
                    <a:lumOff val="25000"/>
                  </a:schemeClr>
                </a:solidFill>
                <a:uFillTx/>
                <a:latin typeface="Trebuchet MS"/>
              </a:rPr>
              <a:t>Quatrième niveau</a:t>
            </a:r>
            <a:endParaRPr lang="en-US" sz="1200" b="0" u="none" strike="noStrike">
              <a:solidFill>
                <a:schemeClr val="dk1">
                  <a:lumMod val="75000"/>
                  <a:lumOff val="25000"/>
                </a:schemeClr>
              </a:solidFill>
              <a:uFillTx/>
              <a:latin typeface="Trebuchet MS"/>
            </a:endParaRPr>
          </a:p>
          <a:p>
            <a:pPr marL="2057400" lvl="4" indent="-228600" defTabSz="457200">
              <a:lnSpc>
                <a:spcPct val="100000"/>
              </a:lnSpc>
              <a:spcBef>
                <a:spcPts val="1001"/>
              </a:spcBef>
              <a:buClr>
                <a:srgbClr val="4F81BD"/>
              </a:buClr>
              <a:buSzPct val="80000"/>
              <a:buFont typeface="Wingdings 3" charset="2"/>
              <a:buChar char=""/>
            </a:pPr>
            <a:r>
              <a:rPr lang="fr-FR" sz="1200" b="0" u="none" strike="noStrike">
                <a:solidFill>
                  <a:schemeClr val="dk1">
                    <a:lumMod val="75000"/>
                    <a:lumOff val="25000"/>
                  </a:schemeClr>
                </a:solidFill>
                <a:uFillTx/>
                <a:latin typeface="Trebuchet MS"/>
              </a:rPr>
              <a:t>Cinquième niveau</a:t>
            </a:r>
            <a:endParaRPr lang="en-US" sz="1200" b="0" u="none" strike="noStrike">
              <a:solidFill>
                <a:schemeClr val="dk1">
                  <a:lumMod val="75000"/>
                  <a:lumOff val="25000"/>
                </a:schemeClr>
              </a:solidFill>
              <a:uFillTx/>
              <a:latin typeface="Trebuchet MS"/>
            </a:endParaRPr>
          </a:p>
        </p:txBody>
      </p:sp>
      <p:sp>
        <p:nvSpPr>
          <p:cNvPr id="216" name="PlaceHolder 4"/>
          <p:cNvSpPr>
            <a:spLocks noGrp="1"/>
          </p:cNvSpPr>
          <p:nvPr>
            <p:ph type="body"/>
          </p:nvPr>
        </p:nvSpPr>
        <p:spPr>
          <a:xfrm>
            <a:off x="5088240" y="2161080"/>
            <a:ext cx="4185360" cy="576000"/>
          </a:xfrm>
          <a:prstGeom prst="rect">
            <a:avLst/>
          </a:prstGeom>
          <a:noFill/>
          <a:ln w="0">
            <a:noFill/>
          </a:ln>
        </p:spPr>
        <p:txBody>
          <a:bodyPr lIns="91440" tIns="45720" rIns="91440" bIns="45720" anchor="b">
            <a:noAutofit/>
          </a:bodyPr>
          <a:lstStyle/>
          <a:p>
            <a:pPr indent="0" defTabSz="457200">
              <a:lnSpc>
                <a:spcPct val="100000"/>
              </a:lnSpc>
              <a:spcBef>
                <a:spcPts val="1001"/>
              </a:spcBef>
              <a:buNone/>
              <a:tabLst>
                <a:tab pos="0" algn="l"/>
              </a:tabLst>
            </a:pPr>
            <a:r>
              <a:rPr lang="fr-FR" sz="2400" b="0" u="none" strike="noStrike">
                <a:solidFill>
                  <a:schemeClr val="dk1">
                    <a:lumMod val="75000"/>
                    <a:lumOff val="25000"/>
                  </a:schemeClr>
                </a:solidFill>
                <a:uFillTx/>
                <a:latin typeface="Trebuchet MS"/>
              </a:rPr>
              <a:t>Cliquez pour modifier les styles du texte du masque</a:t>
            </a:r>
            <a:endParaRPr lang="en-US" sz="2400" b="0" u="none" strike="noStrike">
              <a:solidFill>
                <a:schemeClr val="dk1">
                  <a:lumMod val="75000"/>
                  <a:lumOff val="25000"/>
                </a:schemeClr>
              </a:solidFill>
              <a:uFillTx/>
              <a:latin typeface="Trebuchet MS"/>
            </a:endParaRPr>
          </a:p>
        </p:txBody>
      </p:sp>
      <p:sp>
        <p:nvSpPr>
          <p:cNvPr id="217" name="PlaceHolder 5"/>
          <p:cNvSpPr>
            <a:spLocks noGrp="1"/>
          </p:cNvSpPr>
          <p:nvPr>
            <p:ph type="body"/>
          </p:nvPr>
        </p:nvSpPr>
        <p:spPr>
          <a:xfrm>
            <a:off x="5088240" y="2737080"/>
            <a:ext cx="4185360" cy="3303720"/>
          </a:xfrm>
          <a:prstGeom prst="rect">
            <a:avLst/>
          </a:prstGeom>
          <a:noFill/>
          <a:ln w="0">
            <a:noFill/>
          </a:ln>
        </p:spPr>
        <p:txBody>
          <a:bodyPr lIns="91440" tIns="45720" rIns="91440" bIns="45720" anchor="t">
            <a:normAutofit/>
          </a:bodyPr>
          <a:lstStyle/>
          <a:p>
            <a:pPr marL="343080" indent="-343080" defTabSz="457200">
              <a:lnSpc>
                <a:spcPct val="100000"/>
              </a:lnSpc>
              <a:spcBef>
                <a:spcPts val="1001"/>
              </a:spcBef>
              <a:buClr>
                <a:srgbClr val="4F81BD"/>
              </a:buClr>
              <a:buSzPct val="80000"/>
              <a:buFont typeface="Wingdings 3" charset="2"/>
              <a:buChar char=""/>
            </a:pPr>
            <a:r>
              <a:rPr lang="fr-FR" sz="1800" b="0" u="none" strike="noStrike">
                <a:solidFill>
                  <a:schemeClr val="dk1">
                    <a:lumMod val="75000"/>
                    <a:lumOff val="25000"/>
                  </a:schemeClr>
                </a:solidFill>
                <a:uFillTx/>
                <a:latin typeface="Trebuchet MS"/>
              </a:rPr>
              <a:t>Cliquez pour modifier les styles du texte du masque</a:t>
            </a:r>
            <a:endParaRPr lang="en-US" sz="1800" b="0" u="none" strike="noStrike">
              <a:solidFill>
                <a:schemeClr val="dk1">
                  <a:lumMod val="75000"/>
                  <a:lumOff val="25000"/>
                </a:schemeClr>
              </a:solidFill>
              <a:uFillTx/>
              <a:latin typeface="Trebuchet MS"/>
            </a:endParaRPr>
          </a:p>
          <a:p>
            <a:pPr marL="743040" lvl="1" indent="-285840" defTabSz="457200">
              <a:lnSpc>
                <a:spcPct val="100000"/>
              </a:lnSpc>
              <a:spcBef>
                <a:spcPts val="1001"/>
              </a:spcBef>
              <a:buClr>
                <a:srgbClr val="4F81BD"/>
              </a:buClr>
              <a:buSzPct val="80000"/>
              <a:buFont typeface="Wingdings 3" charset="2"/>
              <a:buChar char=""/>
            </a:pPr>
            <a:r>
              <a:rPr lang="fr-FR" sz="1600" b="0" u="none" strike="noStrike">
                <a:solidFill>
                  <a:schemeClr val="dk1">
                    <a:lumMod val="75000"/>
                    <a:lumOff val="25000"/>
                  </a:schemeClr>
                </a:solidFill>
                <a:uFillTx/>
                <a:latin typeface="Trebuchet MS"/>
              </a:rPr>
              <a:t>Deuxième niveau</a:t>
            </a:r>
            <a:endParaRPr lang="en-US" sz="1600" b="0" u="none" strike="noStrike">
              <a:solidFill>
                <a:schemeClr val="dk1">
                  <a:lumMod val="75000"/>
                  <a:lumOff val="25000"/>
                </a:schemeClr>
              </a:solidFill>
              <a:uFillTx/>
              <a:latin typeface="Trebuchet MS"/>
            </a:endParaRPr>
          </a:p>
          <a:p>
            <a:pPr marL="1143000" lvl="2" indent="-228600" defTabSz="457200">
              <a:lnSpc>
                <a:spcPct val="100000"/>
              </a:lnSpc>
              <a:spcBef>
                <a:spcPts val="1001"/>
              </a:spcBef>
              <a:buClr>
                <a:srgbClr val="4F81BD"/>
              </a:buClr>
              <a:buSzPct val="80000"/>
              <a:buFont typeface="Wingdings 3" charset="2"/>
              <a:buChar char=""/>
            </a:pPr>
            <a:r>
              <a:rPr lang="fr-FR" sz="1400" b="0" u="none" strike="noStrike">
                <a:solidFill>
                  <a:schemeClr val="dk1">
                    <a:lumMod val="75000"/>
                    <a:lumOff val="25000"/>
                  </a:schemeClr>
                </a:solidFill>
                <a:uFillTx/>
                <a:latin typeface="Trebuchet MS"/>
              </a:rPr>
              <a:t>Troisième niveau</a:t>
            </a:r>
            <a:endParaRPr lang="en-US" sz="1400" b="0" u="none" strike="noStrike">
              <a:solidFill>
                <a:schemeClr val="dk1">
                  <a:lumMod val="75000"/>
                  <a:lumOff val="25000"/>
                </a:schemeClr>
              </a:solidFill>
              <a:uFillTx/>
              <a:latin typeface="Trebuchet MS"/>
            </a:endParaRPr>
          </a:p>
          <a:p>
            <a:pPr marL="1600200" lvl="3" indent="-228600" defTabSz="457200">
              <a:lnSpc>
                <a:spcPct val="100000"/>
              </a:lnSpc>
              <a:spcBef>
                <a:spcPts val="1001"/>
              </a:spcBef>
              <a:buClr>
                <a:srgbClr val="4F81BD"/>
              </a:buClr>
              <a:buSzPct val="80000"/>
              <a:buFont typeface="Wingdings 3" charset="2"/>
              <a:buChar char=""/>
            </a:pPr>
            <a:r>
              <a:rPr lang="fr-FR" sz="1200" b="0" u="none" strike="noStrike">
                <a:solidFill>
                  <a:schemeClr val="dk1">
                    <a:lumMod val="75000"/>
                    <a:lumOff val="25000"/>
                  </a:schemeClr>
                </a:solidFill>
                <a:uFillTx/>
                <a:latin typeface="Trebuchet MS"/>
              </a:rPr>
              <a:t>Quatrième niveau</a:t>
            </a:r>
            <a:endParaRPr lang="en-US" sz="1200" b="0" u="none" strike="noStrike">
              <a:solidFill>
                <a:schemeClr val="dk1">
                  <a:lumMod val="75000"/>
                  <a:lumOff val="25000"/>
                </a:schemeClr>
              </a:solidFill>
              <a:uFillTx/>
              <a:latin typeface="Trebuchet MS"/>
            </a:endParaRPr>
          </a:p>
          <a:p>
            <a:pPr marL="2057400" lvl="4" indent="-228600" defTabSz="457200">
              <a:lnSpc>
                <a:spcPct val="100000"/>
              </a:lnSpc>
              <a:spcBef>
                <a:spcPts val="1001"/>
              </a:spcBef>
              <a:buClr>
                <a:srgbClr val="4F81BD"/>
              </a:buClr>
              <a:buSzPct val="80000"/>
              <a:buFont typeface="Wingdings 3" charset="2"/>
              <a:buChar char=""/>
            </a:pPr>
            <a:r>
              <a:rPr lang="fr-FR" sz="1200" b="0" u="none" strike="noStrike">
                <a:solidFill>
                  <a:schemeClr val="dk1">
                    <a:lumMod val="75000"/>
                    <a:lumOff val="25000"/>
                  </a:schemeClr>
                </a:solidFill>
                <a:uFillTx/>
                <a:latin typeface="Trebuchet MS"/>
              </a:rPr>
              <a:t>Cinquième niveau</a:t>
            </a:r>
            <a:endParaRPr lang="en-US" sz="1200" b="0" u="none" strike="noStrike">
              <a:solidFill>
                <a:schemeClr val="dk1">
                  <a:lumMod val="75000"/>
                  <a:lumOff val="25000"/>
                </a:schemeClr>
              </a:solidFill>
              <a:uFillTx/>
              <a:latin typeface="Trebuchet MS"/>
            </a:endParaRPr>
          </a:p>
        </p:txBody>
      </p:sp>
      <p:sp>
        <p:nvSpPr>
          <p:cNvPr id="218" name="PlaceHolder 6"/>
          <p:cNvSpPr>
            <a:spLocks noGrp="1"/>
          </p:cNvSpPr>
          <p:nvPr>
            <p:ph type="dt" idx="34"/>
          </p:nvPr>
        </p:nvSpPr>
        <p:spPr>
          <a:xfrm>
            <a:off x="7205040" y="6041520"/>
            <a:ext cx="911520" cy="364680"/>
          </a:xfrm>
          <a:prstGeom prst="rect">
            <a:avLst/>
          </a:prstGeom>
          <a:noFill/>
          <a:ln w="0">
            <a:noFill/>
          </a:ln>
        </p:spPr>
        <p:txBody>
          <a:bodyPr lIns="91440" tIns="45720" rIns="91440" bIns="45720" anchor="ctr">
            <a:noAutofit/>
          </a:bodyPr>
          <a:lstStyle>
            <a:lvl1pPr indent="0" algn="r" defTabSz="457200">
              <a:lnSpc>
                <a:spcPct val="100000"/>
              </a:lnSpc>
              <a:buNone/>
              <a:defRPr lang="fr-FR" sz="900" b="0" u="none" strike="noStrike">
                <a:solidFill>
                  <a:schemeClr val="dk1">
                    <a:tint val="75000"/>
                  </a:schemeClr>
                </a:solidFill>
                <a:uFillTx/>
                <a:latin typeface="Trebuchet MS"/>
              </a:defRPr>
            </a:lvl1pPr>
          </a:lstStyle>
          <a:p>
            <a:pPr indent="0" algn="r" defTabSz="457200">
              <a:lnSpc>
                <a:spcPct val="100000"/>
              </a:lnSpc>
              <a:buNone/>
            </a:pPr>
            <a:r>
              <a:rPr lang="fr-FR" sz="900" b="0" u="none" strike="noStrike">
                <a:solidFill>
                  <a:schemeClr val="dk1">
                    <a:tint val="75000"/>
                  </a:schemeClr>
                </a:solidFill>
                <a:uFillTx/>
                <a:latin typeface="Trebuchet MS"/>
              </a:rPr>
              <a:t>&lt;date/heure&gt;</a:t>
            </a:r>
            <a:endParaRPr lang="fr-FR" sz="900" b="0" u="none" strike="noStrike">
              <a:solidFill>
                <a:srgbClr val="000000"/>
              </a:solidFill>
              <a:uFillTx/>
              <a:latin typeface="Times New Roman"/>
            </a:endParaRPr>
          </a:p>
        </p:txBody>
      </p:sp>
      <p:sp>
        <p:nvSpPr>
          <p:cNvPr id="219" name="PlaceHolder 7"/>
          <p:cNvSpPr>
            <a:spLocks noGrp="1"/>
          </p:cNvSpPr>
          <p:nvPr>
            <p:ph type="ftr" idx="35"/>
          </p:nvPr>
        </p:nvSpPr>
        <p:spPr>
          <a:xfrm>
            <a:off x="677160" y="6041520"/>
            <a:ext cx="6297120" cy="364680"/>
          </a:xfrm>
          <a:prstGeom prst="rect">
            <a:avLst/>
          </a:prstGeom>
          <a:noFill/>
          <a:ln w="0">
            <a:noFill/>
          </a:ln>
        </p:spPr>
        <p:txBody>
          <a:bodyPr lIns="91440" tIns="45720" rIns="91440" bIns="45720" anchor="ctr">
            <a:noAutofit/>
          </a:bodyPr>
          <a:lstStyle>
            <a:lvl1pPr indent="0" algn="ctr">
              <a:buNone/>
              <a:defRPr lang="fr-FR" sz="1400" b="0" u="none" strike="noStrike">
                <a:solidFill>
                  <a:srgbClr val="000000"/>
                </a:solidFill>
                <a:uFillTx/>
                <a:latin typeface="Times New Roman"/>
              </a:defRPr>
            </a:lvl1pPr>
          </a:lstStyle>
          <a:p>
            <a:pPr indent="0" algn="ctr">
              <a:buNone/>
            </a:pPr>
            <a:r>
              <a:rPr lang="fr-FR" sz="1400" b="0" u="none" strike="noStrike">
                <a:solidFill>
                  <a:srgbClr val="000000"/>
                </a:solidFill>
                <a:uFillTx/>
                <a:latin typeface="Times New Roman"/>
              </a:rPr>
              <a:t>&lt;pied de page&gt;</a:t>
            </a:r>
          </a:p>
        </p:txBody>
      </p:sp>
      <p:sp>
        <p:nvSpPr>
          <p:cNvPr id="220" name="PlaceHolder 8"/>
          <p:cNvSpPr>
            <a:spLocks noGrp="1"/>
          </p:cNvSpPr>
          <p:nvPr>
            <p:ph type="sldNum" idx="36"/>
          </p:nvPr>
        </p:nvSpPr>
        <p:spPr>
          <a:xfrm>
            <a:off x="8590680" y="6041520"/>
            <a:ext cx="682920" cy="364680"/>
          </a:xfrm>
          <a:prstGeom prst="rect">
            <a:avLst/>
          </a:prstGeom>
          <a:noFill/>
          <a:ln w="0">
            <a:noFill/>
          </a:ln>
        </p:spPr>
        <p:txBody>
          <a:bodyPr lIns="91440" tIns="45720" rIns="91440" bIns="45720" anchor="ctr">
            <a:noAutofit/>
          </a:bodyPr>
          <a:lstStyle>
            <a:lvl1pPr indent="0" algn="r" defTabSz="457200">
              <a:lnSpc>
                <a:spcPct val="100000"/>
              </a:lnSpc>
              <a:buNone/>
              <a:defRPr lang="fr-FR" sz="900" b="0" u="none" strike="noStrike">
                <a:solidFill>
                  <a:schemeClr val="accent1"/>
                </a:solidFill>
                <a:uFillTx/>
                <a:latin typeface="Trebuchet MS"/>
              </a:defRPr>
            </a:lvl1pPr>
          </a:lstStyle>
          <a:p>
            <a:pPr indent="0" algn="r" defTabSz="457200">
              <a:lnSpc>
                <a:spcPct val="100000"/>
              </a:lnSpc>
              <a:buNone/>
            </a:pPr>
            <a:fld id="{25E0471D-54BD-48D9-8414-FAAFD6BB7C56}" type="slidenum">
              <a:rPr lang="fr-FR" sz="900" b="0" u="none" strike="noStrike">
                <a:solidFill>
                  <a:schemeClr val="accent1"/>
                </a:solidFill>
                <a:uFillTx/>
                <a:latin typeface="Trebuchet MS"/>
              </a:rPr>
              <a:t>‹N°›</a:t>
            </a:fld>
            <a:endParaRPr lang="fr-FR" sz="9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21" name="Group 43"/>
          <p:cNvGrpSpPr/>
          <p:nvPr/>
        </p:nvGrpSpPr>
        <p:grpSpPr>
          <a:xfrm>
            <a:off x="0" y="-8640"/>
            <a:ext cx="12191760" cy="6866640"/>
            <a:chOff x="0" y="-8640"/>
            <a:chExt cx="12191760" cy="6866640"/>
          </a:xfrm>
        </p:grpSpPr>
        <p:cxnSp>
          <p:nvCxnSpPr>
            <p:cNvPr id="222" name="Straight Connector 19"/>
            <p:cNvCxnSpPr/>
            <p:nvPr/>
          </p:nvCxnSpPr>
          <p:spPr>
            <a:xfrm>
              <a:off x="9370800" y="0"/>
              <a:ext cx="1219680" cy="6858360"/>
            </a:xfrm>
            <a:prstGeom prst="straightConnector1">
              <a:avLst/>
            </a:prstGeom>
            <a:ln w="9525" cap="rnd">
              <a:solidFill>
                <a:srgbClr val="4F81BD">
                  <a:alpha val="70000"/>
                </a:srgbClr>
              </a:solidFill>
              <a:round/>
            </a:ln>
          </p:spPr>
        </p:cxnSp>
        <p:cxnSp>
          <p:nvCxnSpPr>
            <p:cNvPr id="223" name="Straight Connector 20"/>
            <p:cNvCxnSpPr/>
            <p:nvPr/>
          </p:nvCxnSpPr>
          <p:spPr>
            <a:xfrm flipH="1">
              <a:off x="7425000" y="3681360"/>
              <a:ext cx="4763880" cy="3177000"/>
            </a:xfrm>
            <a:prstGeom prst="straightConnector1">
              <a:avLst/>
            </a:prstGeom>
            <a:ln w="9525" cap="rnd">
              <a:solidFill>
                <a:srgbClr val="4F81BD">
                  <a:alpha val="70000"/>
                </a:srgbClr>
              </a:solidFill>
              <a:round/>
            </a:ln>
          </p:spPr>
        </p:cxnSp>
        <p:sp>
          <p:nvSpPr>
            <p:cNvPr id="224"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225"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226" name="Isosceles Triangle 23"/>
            <p:cNvSpPr/>
            <p:nvPr/>
          </p:nvSpPr>
          <p:spPr>
            <a:xfrm>
              <a:off x="8932320" y="3048120"/>
              <a:ext cx="3259440" cy="38095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227"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228"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229"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230" name="Isosceles Triangle 27"/>
            <p:cNvSpPr/>
            <p:nvPr/>
          </p:nvSpPr>
          <p:spPr>
            <a:xfrm>
              <a:off x="10371600" y="3589920"/>
              <a:ext cx="1816920" cy="32677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231" name="Isosceles Triangle 18"/>
            <p:cNvSpPr/>
            <p:nvPr/>
          </p:nvSpPr>
          <p:spPr>
            <a:xfrm>
              <a:off x="0" y="4013280"/>
              <a:ext cx="448200" cy="2844360"/>
            </a:xfrm>
            <a:prstGeom prst="triangle">
              <a:avLst>
                <a:gd name="adj" fmla="val 0"/>
              </a:avLst>
            </a:prstGeom>
            <a:solidFill>
              <a:schemeClr val="accent1">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grpSp>
      <p:sp>
        <p:nvSpPr>
          <p:cNvPr id="232" name="PlaceHolder 1"/>
          <p:cNvSpPr>
            <a:spLocks noGrp="1"/>
          </p:cNvSpPr>
          <p:nvPr>
            <p:ph type="title"/>
          </p:nvPr>
        </p:nvSpPr>
        <p:spPr>
          <a:xfrm>
            <a:off x="677160" y="609480"/>
            <a:ext cx="8596440" cy="1320480"/>
          </a:xfrm>
          <a:prstGeom prst="rect">
            <a:avLst/>
          </a:prstGeom>
          <a:noFill/>
          <a:ln w="0">
            <a:noFill/>
          </a:ln>
        </p:spPr>
        <p:txBody>
          <a:bodyPr lIns="91440" tIns="45720" rIns="91440" bIns="45720" anchor="t">
            <a:noAutofit/>
          </a:bodyPr>
          <a:lstStyle/>
          <a:p>
            <a:pPr indent="0" defTabSz="457200">
              <a:lnSpc>
                <a:spcPct val="100000"/>
              </a:lnSpc>
              <a:buNone/>
            </a:pPr>
            <a:r>
              <a:rPr lang="fr-FR" sz="3600" b="0" u="none" strike="noStrike">
                <a:solidFill>
                  <a:schemeClr val="accent1"/>
                </a:solidFill>
                <a:uFillTx/>
                <a:latin typeface="Trebuchet MS"/>
              </a:rPr>
              <a:t>Modifiez le style du titre</a:t>
            </a:r>
            <a:endParaRPr lang="en-US" sz="3600" b="0" u="none" strike="noStrike">
              <a:solidFill>
                <a:schemeClr val="dk1"/>
              </a:solidFill>
              <a:uFillTx/>
              <a:latin typeface="Trebuchet MS"/>
            </a:endParaRPr>
          </a:p>
        </p:txBody>
      </p:sp>
      <p:sp>
        <p:nvSpPr>
          <p:cNvPr id="233" name="PlaceHolder 2"/>
          <p:cNvSpPr>
            <a:spLocks noGrp="1"/>
          </p:cNvSpPr>
          <p:nvPr>
            <p:ph type="dt" idx="37"/>
          </p:nvPr>
        </p:nvSpPr>
        <p:spPr>
          <a:xfrm>
            <a:off x="7205040" y="6041520"/>
            <a:ext cx="911520" cy="364680"/>
          </a:xfrm>
          <a:prstGeom prst="rect">
            <a:avLst/>
          </a:prstGeom>
          <a:noFill/>
          <a:ln w="0">
            <a:noFill/>
          </a:ln>
        </p:spPr>
        <p:txBody>
          <a:bodyPr lIns="91440" tIns="45720" rIns="91440" bIns="45720" anchor="ctr">
            <a:noAutofit/>
          </a:bodyPr>
          <a:lstStyle>
            <a:lvl1pPr indent="0" algn="r" defTabSz="457200">
              <a:lnSpc>
                <a:spcPct val="100000"/>
              </a:lnSpc>
              <a:buNone/>
              <a:defRPr lang="fr-FR" sz="900" b="0" u="none" strike="noStrike">
                <a:solidFill>
                  <a:schemeClr val="dk1">
                    <a:tint val="75000"/>
                  </a:schemeClr>
                </a:solidFill>
                <a:uFillTx/>
                <a:latin typeface="Trebuchet MS"/>
              </a:defRPr>
            </a:lvl1pPr>
          </a:lstStyle>
          <a:p>
            <a:pPr indent="0" algn="r" defTabSz="457200">
              <a:lnSpc>
                <a:spcPct val="100000"/>
              </a:lnSpc>
              <a:buNone/>
            </a:pPr>
            <a:r>
              <a:rPr lang="fr-FR" sz="900" b="0" u="none" strike="noStrike">
                <a:solidFill>
                  <a:schemeClr val="dk1">
                    <a:tint val="75000"/>
                  </a:schemeClr>
                </a:solidFill>
                <a:uFillTx/>
                <a:latin typeface="Trebuchet MS"/>
              </a:rPr>
              <a:t> </a:t>
            </a:r>
            <a:endParaRPr lang="fr-FR" sz="900" b="0" u="none" strike="noStrike">
              <a:solidFill>
                <a:srgbClr val="000000"/>
              </a:solidFill>
              <a:uFillTx/>
              <a:latin typeface="Times New Roman"/>
            </a:endParaRPr>
          </a:p>
        </p:txBody>
      </p:sp>
      <p:sp>
        <p:nvSpPr>
          <p:cNvPr id="234" name="PlaceHolder 3"/>
          <p:cNvSpPr>
            <a:spLocks noGrp="1"/>
          </p:cNvSpPr>
          <p:nvPr>
            <p:ph type="ftr" idx="38"/>
          </p:nvPr>
        </p:nvSpPr>
        <p:spPr>
          <a:xfrm>
            <a:off x="677160" y="6041520"/>
            <a:ext cx="6297120" cy="364680"/>
          </a:xfrm>
          <a:prstGeom prst="rect">
            <a:avLst/>
          </a:prstGeom>
          <a:noFill/>
          <a:ln w="0">
            <a:noFill/>
          </a:ln>
        </p:spPr>
        <p:txBody>
          <a:bodyPr lIns="91440" tIns="45720" rIns="91440" bIns="45720" anchor="ctr">
            <a:noAutofit/>
          </a:bodyPr>
          <a:lstStyle>
            <a:lvl1pPr indent="0" algn="ctr">
              <a:buNone/>
              <a:defRPr lang="fr-FR" sz="1400" b="0" u="none" strike="noStrike">
                <a:solidFill>
                  <a:srgbClr val="000000"/>
                </a:solidFill>
                <a:uFillTx/>
                <a:latin typeface="Times New Roman"/>
              </a:defRPr>
            </a:lvl1pPr>
          </a:lstStyle>
          <a:p>
            <a:pPr indent="0" algn="ctr">
              <a:buNone/>
            </a:pPr>
            <a:r>
              <a:rPr lang="fr-FR" sz="1400" b="0" u="none" strike="noStrike">
                <a:solidFill>
                  <a:srgbClr val="000000"/>
                </a:solidFill>
                <a:uFillTx/>
                <a:latin typeface="Times New Roman"/>
              </a:rPr>
              <a:t> </a:t>
            </a:r>
          </a:p>
        </p:txBody>
      </p:sp>
      <p:sp>
        <p:nvSpPr>
          <p:cNvPr id="235" name="PlaceHolder 4"/>
          <p:cNvSpPr>
            <a:spLocks noGrp="1"/>
          </p:cNvSpPr>
          <p:nvPr>
            <p:ph type="sldNum" idx="39"/>
          </p:nvPr>
        </p:nvSpPr>
        <p:spPr>
          <a:xfrm>
            <a:off x="8590680" y="6041520"/>
            <a:ext cx="682920" cy="364680"/>
          </a:xfrm>
          <a:prstGeom prst="rect">
            <a:avLst/>
          </a:prstGeom>
          <a:noFill/>
          <a:ln w="0">
            <a:noFill/>
          </a:ln>
        </p:spPr>
        <p:txBody>
          <a:bodyPr lIns="91440" tIns="45720" rIns="91440" bIns="45720" anchor="ctr">
            <a:noAutofit/>
          </a:bodyPr>
          <a:lstStyle>
            <a:lvl1pPr indent="0" algn="r" defTabSz="457200">
              <a:lnSpc>
                <a:spcPct val="100000"/>
              </a:lnSpc>
              <a:buNone/>
              <a:defRPr lang="fr-FR" sz="900" b="0" u="none" strike="noStrike">
                <a:solidFill>
                  <a:schemeClr val="accent1"/>
                </a:solidFill>
                <a:uFillTx/>
                <a:latin typeface="Trebuchet MS"/>
              </a:defRPr>
            </a:lvl1pPr>
          </a:lstStyle>
          <a:p>
            <a:pPr indent="0" algn="r" defTabSz="457200">
              <a:lnSpc>
                <a:spcPct val="100000"/>
              </a:lnSpc>
              <a:buNone/>
            </a:pPr>
            <a:fld id="{5DD10691-D0FF-44E2-B012-79FAAF76EAF1}" type="slidenum">
              <a:rPr lang="fr-FR" sz="900" b="0" u="none" strike="noStrike">
                <a:solidFill>
                  <a:schemeClr val="accent1"/>
                </a:solidFill>
                <a:uFillTx/>
                <a:latin typeface="Trebuchet MS"/>
              </a:rPr>
              <a:t>‹N°›</a:t>
            </a:fld>
            <a:endParaRPr lang="fr-FR" sz="9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37" name="Group 43"/>
          <p:cNvGrpSpPr/>
          <p:nvPr/>
        </p:nvGrpSpPr>
        <p:grpSpPr>
          <a:xfrm>
            <a:off x="0" y="-8640"/>
            <a:ext cx="12191760" cy="6866640"/>
            <a:chOff x="0" y="-8640"/>
            <a:chExt cx="12191760" cy="6866640"/>
          </a:xfrm>
        </p:grpSpPr>
        <p:cxnSp>
          <p:nvCxnSpPr>
            <p:cNvPr id="238" name="Straight Connector 19"/>
            <p:cNvCxnSpPr/>
            <p:nvPr/>
          </p:nvCxnSpPr>
          <p:spPr>
            <a:xfrm>
              <a:off x="9370800" y="0"/>
              <a:ext cx="1219680" cy="6858360"/>
            </a:xfrm>
            <a:prstGeom prst="straightConnector1">
              <a:avLst/>
            </a:prstGeom>
            <a:ln w="9525" cap="rnd">
              <a:solidFill>
                <a:srgbClr val="4F81BD">
                  <a:alpha val="70000"/>
                </a:srgbClr>
              </a:solidFill>
              <a:round/>
            </a:ln>
          </p:spPr>
        </p:cxnSp>
        <p:cxnSp>
          <p:nvCxnSpPr>
            <p:cNvPr id="239" name="Straight Connector 20"/>
            <p:cNvCxnSpPr/>
            <p:nvPr/>
          </p:nvCxnSpPr>
          <p:spPr>
            <a:xfrm flipH="1">
              <a:off x="7425000" y="3681360"/>
              <a:ext cx="4763880" cy="3177000"/>
            </a:xfrm>
            <a:prstGeom prst="straightConnector1">
              <a:avLst/>
            </a:prstGeom>
            <a:ln w="9525" cap="rnd">
              <a:solidFill>
                <a:srgbClr val="4F81BD">
                  <a:alpha val="70000"/>
                </a:srgbClr>
              </a:solidFill>
              <a:round/>
            </a:ln>
          </p:spPr>
        </p:cxnSp>
        <p:sp>
          <p:nvSpPr>
            <p:cNvPr id="240"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241"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242" name="Isosceles Triangle 23"/>
            <p:cNvSpPr/>
            <p:nvPr/>
          </p:nvSpPr>
          <p:spPr>
            <a:xfrm>
              <a:off x="8932320" y="3048120"/>
              <a:ext cx="3259440" cy="38095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243"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244"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245"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246" name="Isosceles Triangle 27"/>
            <p:cNvSpPr/>
            <p:nvPr/>
          </p:nvSpPr>
          <p:spPr>
            <a:xfrm>
              <a:off x="10371600" y="3589920"/>
              <a:ext cx="1816920" cy="32677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247" name="Isosceles Triangle 18"/>
            <p:cNvSpPr/>
            <p:nvPr/>
          </p:nvSpPr>
          <p:spPr>
            <a:xfrm>
              <a:off x="0" y="4013280"/>
              <a:ext cx="448200" cy="2844360"/>
            </a:xfrm>
            <a:prstGeom prst="triangle">
              <a:avLst>
                <a:gd name="adj" fmla="val 0"/>
              </a:avLst>
            </a:prstGeom>
            <a:solidFill>
              <a:schemeClr val="accent1">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grpSp>
      <p:sp>
        <p:nvSpPr>
          <p:cNvPr id="248" name="PlaceHolder 1"/>
          <p:cNvSpPr>
            <a:spLocks noGrp="1"/>
          </p:cNvSpPr>
          <p:nvPr>
            <p:ph type="dt" idx="40"/>
          </p:nvPr>
        </p:nvSpPr>
        <p:spPr>
          <a:xfrm>
            <a:off x="7205040" y="6041520"/>
            <a:ext cx="911520" cy="364680"/>
          </a:xfrm>
          <a:prstGeom prst="rect">
            <a:avLst/>
          </a:prstGeom>
          <a:noFill/>
          <a:ln w="0">
            <a:noFill/>
          </a:ln>
        </p:spPr>
        <p:txBody>
          <a:bodyPr lIns="91440" tIns="45720" rIns="91440" bIns="45720" anchor="ctr">
            <a:noAutofit/>
          </a:bodyPr>
          <a:lstStyle>
            <a:lvl1pPr indent="0" algn="r" defTabSz="457200">
              <a:lnSpc>
                <a:spcPct val="100000"/>
              </a:lnSpc>
              <a:buNone/>
              <a:defRPr lang="fr-FR" sz="900" b="0" u="none" strike="noStrike">
                <a:solidFill>
                  <a:schemeClr val="dk1">
                    <a:tint val="75000"/>
                  </a:schemeClr>
                </a:solidFill>
                <a:uFillTx/>
                <a:latin typeface="Trebuchet MS"/>
              </a:defRPr>
            </a:lvl1pPr>
          </a:lstStyle>
          <a:p>
            <a:pPr indent="0" algn="r" defTabSz="457200">
              <a:lnSpc>
                <a:spcPct val="100000"/>
              </a:lnSpc>
              <a:buNone/>
            </a:pPr>
            <a:r>
              <a:rPr lang="fr-FR" sz="900" b="0" u="none" strike="noStrike">
                <a:solidFill>
                  <a:schemeClr val="dk1">
                    <a:tint val="75000"/>
                  </a:schemeClr>
                </a:solidFill>
                <a:uFillTx/>
                <a:latin typeface="Trebuchet MS"/>
              </a:rPr>
              <a:t> </a:t>
            </a:r>
            <a:endParaRPr lang="fr-FR" sz="900" b="0" u="none" strike="noStrike">
              <a:solidFill>
                <a:srgbClr val="000000"/>
              </a:solidFill>
              <a:uFillTx/>
              <a:latin typeface="Times New Roman"/>
            </a:endParaRPr>
          </a:p>
        </p:txBody>
      </p:sp>
      <p:sp>
        <p:nvSpPr>
          <p:cNvPr id="249" name="PlaceHolder 2"/>
          <p:cNvSpPr>
            <a:spLocks noGrp="1"/>
          </p:cNvSpPr>
          <p:nvPr>
            <p:ph type="ftr" idx="41"/>
          </p:nvPr>
        </p:nvSpPr>
        <p:spPr>
          <a:xfrm>
            <a:off x="677160" y="6041520"/>
            <a:ext cx="6297120" cy="364680"/>
          </a:xfrm>
          <a:prstGeom prst="rect">
            <a:avLst/>
          </a:prstGeom>
          <a:noFill/>
          <a:ln w="0">
            <a:noFill/>
          </a:ln>
        </p:spPr>
        <p:txBody>
          <a:bodyPr lIns="91440" tIns="45720" rIns="91440" bIns="45720" anchor="ctr">
            <a:noAutofit/>
          </a:bodyPr>
          <a:lstStyle>
            <a:lvl1pPr indent="0" algn="ctr">
              <a:buNone/>
              <a:defRPr lang="fr-FR" sz="1400" b="0" u="none" strike="noStrike">
                <a:solidFill>
                  <a:srgbClr val="000000"/>
                </a:solidFill>
                <a:uFillTx/>
                <a:latin typeface="Times New Roman"/>
              </a:defRPr>
            </a:lvl1pPr>
          </a:lstStyle>
          <a:p>
            <a:pPr indent="0" algn="ctr">
              <a:buNone/>
            </a:pPr>
            <a:r>
              <a:rPr lang="fr-FR" sz="1400" b="0" u="none" strike="noStrike">
                <a:solidFill>
                  <a:srgbClr val="000000"/>
                </a:solidFill>
                <a:uFillTx/>
                <a:latin typeface="Times New Roman"/>
              </a:rPr>
              <a:t> </a:t>
            </a:r>
          </a:p>
        </p:txBody>
      </p:sp>
      <p:sp>
        <p:nvSpPr>
          <p:cNvPr id="250" name="PlaceHolder 3"/>
          <p:cNvSpPr>
            <a:spLocks noGrp="1"/>
          </p:cNvSpPr>
          <p:nvPr>
            <p:ph type="sldNum" idx="42"/>
          </p:nvPr>
        </p:nvSpPr>
        <p:spPr>
          <a:xfrm>
            <a:off x="8590680" y="6041520"/>
            <a:ext cx="682920" cy="364680"/>
          </a:xfrm>
          <a:prstGeom prst="rect">
            <a:avLst/>
          </a:prstGeom>
          <a:noFill/>
          <a:ln w="0">
            <a:noFill/>
          </a:ln>
        </p:spPr>
        <p:txBody>
          <a:bodyPr lIns="91440" tIns="45720" rIns="91440" bIns="45720" anchor="ctr">
            <a:noAutofit/>
          </a:bodyPr>
          <a:lstStyle>
            <a:lvl1pPr indent="0" algn="r" defTabSz="457200">
              <a:lnSpc>
                <a:spcPct val="100000"/>
              </a:lnSpc>
              <a:buNone/>
              <a:defRPr lang="fr-FR" sz="900" b="0" u="none" strike="noStrike">
                <a:solidFill>
                  <a:schemeClr val="accent1"/>
                </a:solidFill>
                <a:uFillTx/>
                <a:latin typeface="Trebuchet MS"/>
              </a:defRPr>
            </a:lvl1pPr>
          </a:lstStyle>
          <a:p>
            <a:pPr indent="0" algn="r" defTabSz="457200">
              <a:lnSpc>
                <a:spcPct val="100000"/>
              </a:lnSpc>
              <a:buNone/>
            </a:pPr>
            <a:fld id="{7F5B0225-D23A-4B1E-ACFA-E2A84D486269}" type="slidenum">
              <a:rPr lang="fr-FR" sz="900" b="0" u="none" strike="noStrike">
                <a:solidFill>
                  <a:schemeClr val="accent1"/>
                </a:solidFill>
                <a:uFillTx/>
                <a:latin typeface="Trebuchet MS"/>
              </a:rPr>
              <a:t>‹N°›</a:t>
            </a:fld>
            <a:endParaRPr lang="fr-FR" sz="900" b="0" u="none" strike="noStrike">
              <a:solidFill>
                <a:srgbClr val="000000"/>
              </a:solidFill>
              <a:uFillTx/>
              <a:latin typeface="Times New Roman"/>
            </a:endParaRPr>
          </a:p>
        </p:txBody>
      </p:sp>
      <p:sp>
        <p:nvSpPr>
          <p:cNvPr id="251"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r>
              <a:rPr lang="en-US" sz="1800" b="0" u="none" strike="noStrike">
                <a:solidFill>
                  <a:schemeClr val="dk1"/>
                </a:solidFill>
                <a:uFillTx/>
                <a:latin typeface="Trebuchet MS"/>
              </a:rPr>
              <a:t>Cliquez pour éditer le format du texte-titre</a:t>
            </a:r>
          </a:p>
        </p:txBody>
      </p:sp>
      <p:sp>
        <p:nvSpPr>
          <p:cNvPr id="252"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1800" b="0" u="none" strike="noStrike">
                <a:solidFill>
                  <a:schemeClr val="dk1">
                    <a:lumMod val="75000"/>
                    <a:lumOff val="25000"/>
                  </a:schemeClr>
                </a:solidFill>
                <a:uFillTx/>
                <a:latin typeface="Trebuchet MS"/>
              </a:rPr>
              <a:t>Cliquez pour éditer le format du plan de texte</a:t>
            </a:r>
          </a:p>
          <a:p>
            <a:pPr marL="864000" lvl="1" indent="-324000">
              <a:spcBef>
                <a:spcPts val="1134"/>
              </a:spcBef>
              <a:buClr>
                <a:srgbClr val="000000"/>
              </a:buClr>
              <a:buSzPct val="75000"/>
              <a:buFont typeface="Symbol" charset="2"/>
              <a:buChar char=""/>
            </a:pPr>
            <a:r>
              <a:rPr lang="en-US" sz="1400" b="0" u="none" strike="noStrike">
                <a:solidFill>
                  <a:schemeClr val="dk1">
                    <a:lumMod val="75000"/>
                    <a:lumOff val="25000"/>
                  </a:schemeClr>
                </a:solidFill>
                <a:uFillTx/>
                <a:latin typeface="Trebuchet MS"/>
              </a:rPr>
              <a:t>Second niveau de plan</a:t>
            </a:r>
          </a:p>
          <a:p>
            <a:pPr marL="1296000" lvl="2" indent="-288000">
              <a:spcBef>
                <a:spcPts val="850"/>
              </a:spcBef>
              <a:buClr>
                <a:srgbClr val="000000"/>
              </a:buClr>
              <a:buSzPct val="45000"/>
              <a:buFont typeface="Wingdings" charset="2"/>
              <a:buChar char=""/>
            </a:pPr>
            <a:r>
              <a:rPr lang="en-US" sz="1200" b="0" u="none" strike="noStrike">
                <a:solidFill>
                  <a:schemeClr val="dk1">
                    <a:lumMod val="75000"/>
                    <a:lumOff val="25000"/>
                  </a:schemeClr>
                </a:solidFill>
                <a:uFillTx/>
                <a:latin typeface="Trebuchet MS"/>
              </a:rPr>
              <a:t>Troisième niveau de plan</a:t>
            </a:r>
          </a:p>
          <a:p>
            <a:pPr marL="1728000" lvl="3" indent="-216000">
              <a:spcBef>
                <a:spcPts val="567"/>
              </a:spcBef>
              <a:buClr>
                <a:srgbClr val="000000"/>
              </a:buClr>
              <a:buSzPct val="75000"/>
              <a:buFont typeface="Symbol" charset="2"/>
              <a:buChar char=""/>
            </a:pPr>
            <a:r>
              <a:rPr lang="en-US" sz="1200" b="0" u="none" strike="noStrike">
                <a:solidFill>
                  <a:schemeClr val="dk1">
                    <a:lumMod val="75000"/>
                    <a:lumOff val="25000"/>
                  </a:schemeClr>
                </a:solidFill>
                <a:uFillTx/>
                <a:latin typeface="Trebuchet MS"/>
              </a:rPr>
              <a:t>Quatrième niveau de plan</a:t>
            </a:r>
          </a:p>
          <a:p>
            <a:pPr marL="2160000" lvl="4" indent="-216000">
              <a:spcBef>
                <a:spcPts val="283"/>
              </a:spcBef>
              <a:buClr>
                <a:srgbClr val="000000"/>
              </a:buClr>
              <a:buSzPct val="45000"/>
              <a:buFont typeface="Wingdings" charset="2"/>
              <a:buChar char=""/>
            </a:pPr>
            <a:r>
              <a:rPr lang="en-US" sz="2000" b="0" u="none" strike="noStrike">
                <a:solidFill>
                  <a:schemeClr val="dk1">
                    <a:lumMod val="75000"/>
                    <a:lumOff val="25000"/>
                  </a:schemeClr>
                </a:solidFill>
                <a:uFillTx/>
                <a:latin typeface="Trebuchet MS"/>
              </a:rPr>
              <a:t>Cinquième niveau de plan</a:t>
            </a:r>
          </a:p>
          <a:p>
            <a:pPr marL="2592000" lvl="5" indent="-216000">
              <a:spcBef>
                <a:spcPts val="283"/>
              </a:spcBef>
              <a:buClr>
                <a:srgbClr val="000000"/>
              </a:buClr>
              <a:buSzPct val="45000"/>
              <a:buFont typeface="Wingdings" charset="2"/>
              <a:buChar char=""/>
            </a:pPr>
            <a:r>
              <a:rPr lang="en-US" sz="2000" b="0" u="none" strike="noStrike">
                <a:solidFill>
                  <a:schemeClr val="dk1">
                    <a:lumMod val="75000"/>
                    <a:lumOff val="25000"/>
                  </a:schemeClr>
                </a:solidFill>
                <a:uFillTx/>
                <a:latin typeface="Trebuchet MS"/>
              </a:rPr>
              <a:t>Sixième niveau de plan</a:t>
            </a:r>
          </a:p>
          <a:p>
            <a:pPr marL="3024000" lvl="6" indent="-216000">
              <a:spcBef>
                <a:spcPts val="283"/>
              </a:spcBef>
              <a:buClr>
                <a:srgbClr val="000000"/>
              </a:buClr>
              <a:buSzPct val="45000"/>
              <a:buFont typeface="Wingdings" charset="2"/>
              <a:buChar char=""/>
            </a:pPr>
            <a:r>
              <a:rPr lang="en-US" sz="2000" b="0" u="none" strike="noStrike">
                <a:solidFill>
                  <a:schemeClr val="dk1">
                    <a:lumMod val="75000"/>
                    <a:lumOff val="25000"/>
                  </a:schemeClr>
                </a:solidFill>
                <a:uFillTx/>
                <a:latin typeface="Trebuchet MS"/>
              </a:rPr>
              <a:t>Septième niveau de plan</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61" name="Group 43"/>
          <p:cNvGrpSpPr/>
          <p:nvPr/>
        </p:nvGrpSpPr>
        <p:grpSpPr>
          <a:xfrm>
            <a:off x="0" y="-8640"/>
            <a:ext cx="12191760" cy="6866640"/>
            <a:chOff x="0" y="-8640"/>
            <a:chExt cx="12191760" cy="6866640"/>
          </a:xfrm>
        </p:grpSpPr>
        <p:cxnSp>
          <p:nvCxnSpPr>
            <p:cNvPr id="262" name="Straight Connector 19"/>
            <p:cNvCxnSpPr/>
            <p:nvPr/>
          </p:nvCxnSpPr>
          <p:spPr>
            <a:xfrm>
              <a:off x="9370800" y="0"/>
              <a:ext cx="1219680" cy="6858360"/>
            </a:xfrm>
            <a:prstGeom prst="straightConnector1">
              <a:avLst/>
            </a:prstGeom>
            <a:ln w="9525" cap="rnd">
              <a:solidFill>
                <a:srgbClr val="4F81BD">
                  <a:alpha val="70000"/>
                </a:srgbClr>
              </a:solidFill>
              <a:round/>
            </a:ln>
          </p:spPr>
        </p:cxnSp>
        <p:cxnSp>
          <p:nvCxnSpPr>
            <p:cNvPr id="263" name="Straight Connector 20"/>
            <p:cNvCxnSpPr/>
            <p:nvPr/>
          </p:nvCxnSpPr>
          <p:spPr>
            <a:xfrm flipH="1">
              <a:off x="7425000" y="3681360"/>
              <a:ext cx="4763880" cy="3177000"/>
            </a:xfrm>
            <a:prstGeom prst="straightConnector1">
              <a:avLst/>
            </a:prstGeom>
            <a:ln w="9525" cap="rnd">
              <a:solidFill>
                <a:srgbClr val="4F81BD">
                  <a:alpha val="70000"/>
                </a:srgbClr>
              </a:solidFill>
              <a:round/>
            </a:ln>
          </p:spPr>
        </p:cxnSp>
        <p:sp>
          <p:nvSpPr>
            <p:cNvPr id="264"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265"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266" name="Isosceles Triangle 23"/>
            <p:cNvSpPr/>
            <p:nvPr/>
          </p:nvSpPr>
          <p:spPr>
            <a:xfrm>
              <a:off x="8932320" y="3048120"/>
              <a:ext cx="3259440" cy="38095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267"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268"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269"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270" name="Isosceles Triangle 27"/>
            <p:cNvSpPr/>
            <p:nvPr/>
          </p:nvSpPr>
          <p:spPr>
            <a:xfrm>
              <a:off x="10371600" y="3589920"/>
              <a:ext cx="1816920" cy="32677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271" name="Isosceles Triangle 18"/>
            <p:cNvSpPr/>
            <p:nvPr/>
          </p:nvSpPr>
          <p:spPr>
            <a:xfrm>
              <a:off x="0" y="4013280"/>
              <a:ext cx="448200" cy="2844360"/>
            </a:xfrm>
            <a:prstGeom prst="triangle">
              <a:avLst>
                <a:gd name="adj" fmla="val 0"/>
              </a:avLst>
            </a:prstGeom>
            <a:solidFill>
              <a:schemeClr val="accent1">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grpSp>
      <p:sp>
        <p:nvSpPr>
          <p:cNvPr id="272" name="PlaceHolder 1"/>
          <p:cNvSpPr>
            <a:spLocks noGrp="1"/>
          </p:cNvSpPr>
          <p:nvPr>
            <p:ph type="title"/>
          </p:nvPr>
        </p:nvSpPr>
        <p:spPr>
          <a:xfrm>
            <a:off x="677160" y="1498680"/>
            <a:ext cx="3854160" cy="1278000"/>
          </a:xfrm>
          <a:prstGeom prst="rect">
            <a:avLst/>
          </a:prstGeom>
          <a:noFill/>
          <a:ln w="0">
            <a:noFill/>
          </a:ln>
        </p:spPr>
        <p:txBody>
          <a:bodyPr lIns="91440" tIns="45720" rIns="91440" bIns="45720" anchor="b">
            <a:normAutofit/>
          </a:bodyPr>
          <a:lstStyle/>
          <a:p>
            <a:pPr indent="0" defTabSz="457200">
              <a:lnSpc>
                <a:spcPct val="100000"/>
              </a:lnSpc>
              <a:buNone/>
            </a:pPr>
            <a:r>
              <a:rPr lang="fr-FR" sz="2000" b="0" u="none" strike="noStrike">
                <a:solidFill>
                  <a:schemeClr val="accent1"/>
                </a:solidFill>
                <a:uFillTx/>
                <a:latin typeface="Trebuchet MS"/>
              </a:rPr>
              <a:t>Modifiez le style du titre</a:t>
            </a:r>
            <a:endParaRPr lang="en-US" sz="2000" b="0" u="none" strike="noStrike">
              <a:solidFill>
                <a:schemeClr val="dk1"/>
              </a:solidFill>
              <a:uFillTx/>
              <a:latin typeface="Trebuchet MS"/>
            </a:endParaRPr>
          </a:p>
        </p:txBody>
      </p:sp>
      <p:sp>
        <p:nvSpPr>
          <p:cNvPr id="273" name="PlaceHolder 2"/>
          <p:cNvSpPr>
            <a:spLocks noGrp="1"/>
          </p:cNvSpPr>
          <p:nvPr>
            <p:ph type="body"/>
          </p:nvPr>
        </p:nvSpPr>
        <p:spPr>
          <a:xfrm>
            <a:off x="4760640" y="514800"/>
            <a:ext cx="4513320" cy="5526000"/>
          </a:xfrm>
          <a:prstGeom prst="rect">
            <a:avLst/>
          </a:prstGeom>
          <a:noFill/>
          <a:ln w="0">
            <a:noFill/>
          </a:ln>
        </p:spPr>
        <p:txBody>
          <a:bodyPr lIns="91440" tIns="45720" rIns="91440" bIns="45720" anchor="t">
            <a:normAutofit/>
          </a:bodyPr>
          <a:lstStyle/>
          <a:p>
            <a:pPr marL="343080" indent="-343080" defTabSz="457200">
              <a:lnSpc>
                <a:spcPct val="100000"/>
              </a:lnSpc>
              <a:spcBef>
                <a:spcPts val="1001"/>
              </a:spcBef>
              <a:buClr>
                <a:srgbClr val="4F81BD"/>
              </a:buClr>
              <a:buSzPct val="80000"/>
              <a:buFont typeface="Wingdings 3" charset="2"/>
              <a:buChar char=""/>
            </a:pPr>
            <a:r>
              <a:rPr lang="fr-FR" sz="1800" b="0" u="none" strike="noStrike">
                <a:solidFill>
                  <a:schemeClr val="dk1">
                    <a:lumMod val="75000"/>
                    <a:lumOff val="25000"/>
                  </a:schemeClr>
                </a:solidFill>
                <a:uFillTx/>
                <a:latin typeface="Trebuchet MS"/>
              </a:rPr>
              <a:t>Cliquez pour modifier les styles du texte du masque</a:t>
            </a:r>
            <a:endParaRPr lang="en-US" sz="1800" b="0" u="none" strike="noStrike">
              <a:solidFill>
                <a:schemeClr val="dk1">
                  <a:lumMod val="75000"/>
                  <a:lumOff val="25000"/>
                </a:schemeClr>
              </a:solidFill>
              <a:uFillTx/>
              <a:latin typeface="Trebuchet MS"/>
            </a:endParaRPr>
          </a:p>
          <a:p>
            <a:pPr marL="743040" lvl="1" indent="-285840" defTabSz="457200">
              <a:lnSpc>
                <a:spcPct val="100000"/>
              </a:lnSpc>
              <a:spcBef>
                <a:spcPts val="1001"/>
              </a:spcBef>
              <a:buClr>
                <a:srgbClr val="4F81BD"/>
              </a:buClr>
              <a:buSzPct val="80000"/>
              <a:buFont typeface="Wingdings 3" charset="2"/>
              <a:buChar char=""/>
            </a:pPr>
            <a:r>
              <a:rPr lang="fr-FR" sz="1600" b="0" u="none" strike="noStrike">
                <a:solidFill>
                  <a:schemeClr val="dk1">
                    <a:lumMod val="75000"/>
                    <a:lumOff val="25000"/>
                  </a:schemeClr>
                </a:solidFill>
                <a:uFillTx/>
                <a:latin typeface="Trebuchet MS"/>
              </a:rPr>
              <a:t>Deuxième niveau</a:t>
            </a:r>
            <a:endParaRPr lang="en-US" sz="1600" b="0" u="none" strike="noStrike">
              <a:solidFill>
                <a:schemeClr val="dk1">
                  <a:lumMod val="75000"/>
                  <a:lumOff val="25000"/>
                </a:schemeClr>
              </a:solidFill>
              <a:uFillTx/>
              <a:latin typeface="Trebuchet MS"/>
            </a:endParaRPr>
          </a:p>
          <a:p>
            <a:pPr marL="1143000" lvl="2" indent="-228600" defTabSz="457200">
              <a:lnSpc>
                <a:spcPct val="100000"/>
              </a:lnSpc>
              <a:spcBef>
                <a:spcPts val="1001"/>
              </a:spcBef>
              <a:buClr>
                <a:srgbClr val="4F81BD"/>
              </a:buClr>
              <a:buSzPct val="80000"/>
              <a:buFont typeface="Wingdings 3" charset="2"/>
              <a:buChar char=""/>
            </a:pPr>
            <a:r>
              <a:rPr lang="fr-FR" sz="1400" b="0" u="none" strike="noStrike">
                <a:solidFill>
                  <a:schemeClr val="dk1">
                    <a:lumMod val="75000"/>
                    <a:lumOff val="25000"/>
                  </a:schemeClr>
                </a:solidFill>
                <a:uFillTx/>
                <a:latin typeface="Trebuchet MS"/>
              </a:rPr>
              <a:t>Troisième niveau</a:t>
            </a:r>
            <a:endParaRPr lang="en-US" sz="1400" b="0" u="none" strike="noStrike">
              <a:solidFill>
                <a:schemeClr val="dk1">
                  <a:lumMod val="75000"/>
                  <a:lumOff val="25000"/>
                </a:schemeClr>
              </a:solidFill>
              <a:uFillTx/>
              <a:latin typeface="Trebuchet MS"/>
            </a:endParaRPr>
          </a:p>
          <a:p>
            <a:pPr marL="1600200" lvl="3" indent="-228600" defTabSz="457200">
              <a:lnSpc>
                <a:spcPct val="100000"/>
              </a:lnSpc>
              <a:spcBef>
                <a:spcPts val="1001"/>
              </a:spcBef>
              <a:buClr>
                <a:srgbClr val="4F81BD"/>
              </a:buClr>
              <a:buSzPct val="80000"/>
              <a:buFont typeface="Wingdings 3" charset="2"/>
              <a:buChar char=""/>
            </a:pPr>
            <a:r>
              <a:rPr lang="fr-FR" sz="1200" b="0" u="none" strike="noStrike">
                <a:solidFill>
                  <a:schemeClr val="dk1">
                    <a:lumMod val="75000"/>
                    <a:lumOff val="25000"/>
                  </a:schemeClr>
                </a:solidFill>
                <a:uFillTx/>
                <a:latin typeface="Trebuchet MS"/>
              </a:rPr>
              <a:t>Quatrième niveau</a:t>
            </a:r>
            <a:endParaRPr lang="en-US" sz="1200" b="0" u="none" strike="noStrike">
              <a:solidFill>
                <a:schemeClr val="dk1">
                  <a:lumMod val="75000"/>
                  <a:lumOff val="25000"/>
                </a:schemeClr>
              </a:solidFill>
              <a:uFillTx/>
              <a:latin typeface="Trebuchet MS"/>
            </a:endParaRPr>
          </a:p>
          <a:p>
            <a:pPr marL="2057400" lvl="4" indent="-228600" defTabSz="457200">
              <a:lnSpc>
                <a:spcPct val="100000"/>
              </a:lnSpc>
              <a:spcBef>
                <a:spcPts val="1001"/>
              </a:spcBef>
              <a:buClr>
                <a:srgbClr val="4F81BD"/>
              </a:buClr>
              <a:buSzPct val="80000"/>
              <a:buFont typeface="Wingdings 3" charset="2"/>
              <a:buChar char=""/>
            </a:pPr>
            <a:r>
              <a:rPr lang="fr-FR" sz="1200" b="0" u="none" strike="noStrike">
                <a:solidFill>
                  <a:schemeClr val="dk1">
                    <a:lumMod val="75000"/>
                    <a:lumOff val="25000"/>
                  </a:schemeClr>
                </a:solidFill>
                <a:uFillTx/>
                <a:latin typeface="Trebuchet MS"/>
              </a:rPr>
              <a:t>Cinquième niveau</a:t>
            </a:r>
            <a:endParaRPr lang="en-US" sz="1200" b="0" u="none" strike="noStrike">
              <a:solidFill>
                <a:schemeClr val="dk1">
                  <a:lumMod val="75000"/>
                  <a:lumOff val="25000"/>
                </a:schemeClr>
              </a:solidFill>
              <a:uFillTx/>
              <a:latin typeface="Trebuchet MS"/>
            </a:endParaRPr>
          </a:p>
        </p:txBody>
      </p:sp>
      <p:sp>
        <p:nvSpPr>
          <p:cNvPr id="274" name="PlaceHolder 3"/>
          <p:cNvSpPr>
            <a:spLocks noGrp="1"/>
          </p:cNvSpPr>
          <p:nvPr>
            <p:ph type="body"/>
          </p:nvPr>
        </p:nvSpPr>
        <p:spPr>
          <a:xfrm>
            <a:off x="677160" y="2777040"/>
            <a:ext cx="3854160" cy="2584080"/>
          </a:xfrm>
          <a:prstGeom prst="rect">
            <a:avLst/>
          </a:prstGeom>
          <a:noFill/>
          <a:ln w="0">
            <a:noFill/>
          </a:ln>
        </p:spPr>
        <p:txBody>
          <a:bodyPr lIns="91440" tIns="45720" rIns="91440" bIns="45720" anchor="t">
            <a:normAutofit/>
          </a:bodyPr>
          <a:lstStyle/>
          <a:p>
            <a:pPr indent="0" defTabSz="457200">
              <a:lnSpc>
                <a:spcPct val="100000"/>
              </a:lnSpc>
              <a:spcBef>
                <a:spcPts val="1001"/>
              </a:spcBef>
              <a:buNone/>
              <a:tabLst>
                <a:tab pos="0" algn="l"/>
              </a:tabLst>
            </a:pPr>
            <a:r>
              <a:rPr lang="fr-FR" sz="1400" b="0" u="none" strike="noStrike">
                <a:solidFill>
                  <a:schemeClr val="dk1">
                    <a:lumMod val="75000"/>
                    <a:lumOff val="25000"/>
                  </a:schemeClr>
                </a:solidFill>
                <a:uFillTx/>
                <a:latin typeface="Trebuchet MS"/>
              </a:rPr>
              <a:t>Cliquez pour modifier les styles du texte du masque</a:t>
            </a:r>
            <a:endParaRPr lang="en-US" sz="1400" b="0" u="none" strike="noStrike">
              <a:solidFill>
                <a:schemeClr val="dk1">
                  <a:lumMod val="75000"/>
                  <a:lumOff val="25000"/>
                </a:schemeClr>
              </a:solidFill>
              <a:uFillTx/>
              <a:latin typeface="Trebuchet MS"/>
            </a:endParaRPr>
          </a:p>
        </p:txBody>
      </p:sp>
      <p:sp>
        <p:nvSpPr>
          <p:cNvPr id="275" name="PlaceHolder 4"/>
          <p:cNvSpPr>
            <a:spLocks noGrp="1"/>
          </p:cNvSpPr>
          <p:nvPr>
            <p:ph type="dt" idx="43"/>
          </p:nvPr>
        </p:nvSpPr>
        <p:spPr>
          <a:xfrm>
            <a:off x="7205040" y="6041520"/>
            <a:ext cx="911520" cy="364680"/>
          </a:xfrm>
          <a:prstGeom prst="rect">
            <a:avLst/>
          </a:prstGeom>
          <a:noFill/>
          <a:ln w="0">
            <a:noFill/>
          </a:ln>
        </p:spPr>
        <p:txBody>
          <a:bodyPr lIns="91440" tIns="45720" rIns="91440" bIns="45720" anchor="ctr">
            <a:noAutofit/>
          </a:bodyPr>
          <a:lstStyle>
            <a:lvl1pPr indent="0" algn="r" defTabSz="457200">
              <a:lnSpc>
                <a:spcPct val="100000"/>
              </a:lnSpc>
              <a:buNone/>
              <a:defRPr lang="fr-FR" sz="900" b="0" u="none" strike="noStrike">
                <a:solidFill>
                  <a:schemeClr val="dk1">
                    <a:tint val="75000"/>
                  </a:schemeClr>
                </a:solidFill>
                <a:uFillTx/>
                <a:latin typeface="Trebuchet MS"/>
              </a:defRPr>
            </a:lvl1pPr>
          </a:lstStyle>
          <a:p>
            <a:pPr indent="0" algn="r" defTabSz="457200">
              <a:lnSpc>
                <a:spcPct val="100000"/>
              </a:lnSpc>
              <a:buNone/>
            </a:pPr>
            <a:r>
              <a:rPr lang="fr-FR" sz="900" b="0" u="none" strike="noStrike">
                <a:solidFill>
                  <a:schemeClr val="dk1">
                    <a:tint val="75000"/>
                  </a:schemeClr>
                </a:solidFill>
                <a:uFillTx/>
                <a:latin typeface="Trebuchet MS"/>
              </a:rPr>
              <a:t>&lt;date/heure&gt;</a:t>
            </a:r>
            <a:endParaRPr lang="fr-FR" sz="900" b="0" u="none" strike="noStrike">
              <a:solidFill>
                <a:srgbClr val="000000"/>
              </a:solidFill>
              <a:uFillTx/>
              <a:latin typeface="Times New Roman"/>
            </a:endParaRPr>
          </a:p>
        </p:txBody>
      </p:sp>
      <p:sp>
        <p:nvSpPr>
          <p:cNvPr id="276" name="PlaceHolder 5"/>
          <p:cNvSpPr>
            <a:spLocks noGrp="1"/>
          </p:cNvSpPr>
          <p:nvPr>
            <p:ph type="ftr" idx="44"/>
          </p:nvPr>
        </p:nvSpPr>
        <p:spPr>
          <a:xfrm>
            <a:off x="677160" y="6041520"/>
            <a:ext cx="6297120" cy="364680"/>
          </a:xfrm>
          <a:prstGeom prst="rect">
            <a:avLst/>
          </a:prstGeom>
          <a:noFill/>
          <a:ln w="0">
            <a:noFill/>
          </a:ln>
        </p:spPr>
        <p:txBody>
          <a:bodyPr lIns="91440" tIns="45720" rIns="91440" bIns="45720" anchor="ctr">
            <a:noAutofit/>
          </a:bodyPr>
          <a:lstStyle>
            <a:lvl1pPr indent="0" algn="ctr">
              <a:buNone/>
              <a:defRPr lang="fr-FR" sz="1400" b="0" u="none" strike="noStrike">
                <a:solidFill>
                  <a:srgbClr val="000000"/>
                </a:solidFill>
                <a:uFillTx/>
                <a:latin typeface="Times New Roman"/>
              </a:defRPr>
            </a:lvl1pPr>
          </a:lstStyle>
          <a:p>
            <a:pPr indent="0" algn="ctr">
              <a:buNone/>
            </a:pPr>
            <a:r>
              <a:rPr lang="fr-FR" sz="1400" b="0" u="none" strike="noStrike">
                <a:solidFill>
                  <a:srgbClr val="000000"/>
                </a:solidFill>
                <a:uFillTx/>
                <a:latin typeface="Times New Roman"/>
              </a:rPr>
              <a:t>&lt;pied de page&gt;</a:t>
            </a:r>
          </a:p>
        </p:txBody>
      </p:sp>
      <p:sp>
        <p:nvSpPr>
          <p:cNvPr id="277" name="PlaceHolder 6"/>
          <p:cNvSpPr>
            <a:spLocks noGrp="1"/>
          </p:cNvSpPr>
          <p:nvPr>
            <p:ph type="sldNum" idx="45"/>
          </p:nvPr>
        </p:nvSpPr>
        <p:spPr>
          <a:xfrm>
            <a:off x="8590680" y="6041520"/>
            <a:ext cx="682920" cy="364680"/>
          </a:xfrm>
          <a:prstGeom prst="rect">
            <a:avLst/>
          </a:prstGeom>
          <a:noFill/>
          <a:ln w="0">
            <a:noFill/>
          </a:ln>
        </p:spPr>
        <p:txBody>
          <a:bodyPr lIns="91440" tIns="45720" rIns="91440" bIns="45720" anchor="ctr">
            <a:noAutofit/>
          </a:bodyPr>
          <a:lstStyle>
            <a:lvl1pPr indent="0" algn="r" defTabSz="457200">
              <a:lnSpc>
                <a:spcPct val="100000"/>
              </a:lnSpc>
              <a:buNone/>
              <a:defRPr lang="fr-FR" sz="900" b="0" u="none" strike="noStrike">
                <a:solidFill>
                  <a:schemeClr val="accent1"/>
                </a:solidFill>
                <a:uFillTx/>
                <a:latin typeface="Trebuchet MS"/>
              </a:defRPr>
            </a:lvl1pPr>
          </a:lstStyle>
          <a:p>
            <a:pPr indent="0" algn="r" defTabSz="457200">
              <a:lnSpc>
                <a:spcPct val="100000"/>
              </a:lnSpc>
              <a:buNone/>
            </a:pPr>
            <a:fld id="{99E15790-2129-4E56-B7EE-F6212C0427FD}" type="slidenum">
              <a:rPr lang="fr-FR" sz="900" b="0" u="none" strike="noStrike">
                <a:solidFill>
                  <a:schemeClr val="accent1"/>
                </a:solidFill>
                <a:uFillTx/>
                <a:latin typeface="Trebuchet MS"/>
              </a:rPr>
              <a:t>‹N°›</a:t>
            </a:fld>
            <a:endParaRPr lang="fr-FR" sz="9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78" name="Group 43"/>
          <p:cNvGrpSpPr/>
          <p:nvPr/>
        </p:nvGrpSpPr>
        <p:grpSpPr>
          <a:xfrm>
            <a:off x="0" y="-8640"/>
            <a:ext cx="12191760" cy="6866640"/>
            <a:chOff x="0" y="-8640"/>
            <a:chExt cx="12191760" cy="6866640"/>
          </a:xfrm>
        </p:grpSpPr>
        <p:cxnSp>
          <p:nvCxnSpPr>
            <p:cNvPr id="279" name="Straight Connector 19"/>
            <p:cNvCxnSpPr/>
            <p:nvPr/>
          </p:nvCxnSpPr>
          <p:spPr>
            <a:xfrm>
              <a:off x="9370800" y="0"/>
              <a:ext cx="1219680" cy="6858360"/>
            </a:xfrm>
            <a:prstGeom prst="straightConnector1">
              <a:avLst/>
            </a:prstGeom>
            <a:ln w="9525" cap="rnd">
              <a:solidFill>
                <a:srgbClr val="4F81BD">
                  <a:alpha val="70000"/>
                </a:srgbClr>
              </a:solidFill>
              <a:round/>
            </a:ln>
          </p:spPr>
        </p:cxnSp>
        <p:cxnSp>
          <p:nvCxnSpPr>
            <p:cNvPr id="280" name="Straight Connector 20"/>
            <p:cNvCxnSpPr/>
            <p:nvPr/>
          </p:nvCxnSpPr>
          <p:spPr>
            <a:xfrm flipH="1">
              <a:off x="7425000" y="3681360"/>
              <a:ext cx="4763880" cy="3177000"/>
            </a:xfrm>
            <a:prstGeom prst="straightConnector1">
              <a:avLst/>
            </a:prstGeom>
            <a:ln w="9525" cap="rnd">
              <a:solidFill>
                <a:srgbClr val="4F81BD">
                  <a:alpha val="70000"/>
                </a:srgbClr>
              </a:solidFill>
              <a:round/>
            </a:ln>
          </p:spPr>
        </p:cxnSp>
        <p:sp>
          <p:nvSpPr>
            <p:cNvPr id="281"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282"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283" name="Isosceles Triangle 23"/>
            <p:cNvSpPr/>
            <p:nvPr/>
          </p:nvSpPr>
          <p:spPr>
            <a:xfrm>
              <a:off x="8932320" y="3048120"/>
              <a:ext cx="3259440" cy="38095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284"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285"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286"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287" name="Isosceles Triangle 27"/>
            <p:cNvSpPr/>
            <p:nvPr/>
          </p:nvSpPr>
          <p:spPr>
            <a:xfrm>
              <a:off x="10371600" y="3589920"/>
              <a:ext cx="1816920" cy="32677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288" name="Isosceles Triangle 18"/>
            <p:cNvSpPr/>
            <p:nvPr/>
          </p:nvSpPr>
          <p:spPr>
            <a:xfrm>
              <a:off x="0" y="4013280"/>
              <a:ext cx="448200" cy="2844360"/>
            </a:xfrm>
            <a:prstGeom prst="triangle">
              <a:avLst>
                <a:gd name="adj" fmla="val 0"/>
              </a:avLst>
            </a:prstGeom>
            <a:solidFill>
              <a:schemeClr val="accent1">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grpSp>
      <p:sp>
        <p:nvSpPr>
          <p:cNvPr id="289" name="PlaceHolder 1"/>
          <p:cNvSpPr>
            <a:spLocks noGrp="1"/>
          </p:cNvSpPr>
          <p:nvPr>
            <p:ph type="title"/>
          </p:nvPr>
        </p:nvSpPr>
        <p:spPr>
          <a:xfrm>
            <a:off x="677160" y="4800600"/>
            <a:ext cx="8596440" cy="566280"/>
          </a:xfrm>
          <a:prstGeom prst="rect">
            <a:avLst/>
          </a:prstGeom>
          <a:noFill/>
          <a:ln w="0">
            <a:noFill/>
          </a:ln>
        </p:spPr>
        <p:txBody>
          <a:bodyPr lIns="91440" tIns="45720" rIns="91440" bIns="45720" anchor="b">
            <a:normAutofit/>
          </a:bodyPr>
          <a:lstStyle/>
          <a:p>
            <a:pPr indent="0" defTabSz="457200">
              <a:lnSpc>
                <a:spcPct val="100000"/>
              </a:lnSpc>
              <a:buNone/>
            </a:pPr>
            <a:r>
              <a:rPr lang="fr-FR" sz="2400" b="0" u="none" strike="noStrike">
                <a:solidFill>
                  <a:schemeClr val="accent1"/>
                </a:solidFill>
                <a:uFillTx/>
                <a:latin typeface="Trebuchet MS"/>
              </a:rPr>
              <a:t>Modifiez le style du titre</a:t>
            </a:r>
            <a:endParaRPr lang="en-US" sz="2400" b="0" u="none" strike="noStrike">
              <a:solidFill>
                <a:schemeClr val="dk1"/>
              </a:solidFill>
              <a:uFillTx/>
              <a:latin typeface="Trebuchet MS"/>
            </a:endParaRPr>
          </a:p>
        </p:txBody>
      </p:sp>
      <p:sp>
        <p:nvSpPr>
          <p:cNvPr id="290" name="PlaceHolder 2"/>
          <p:cNvSpPr>
            <a:spLocks noGrp="1"/>
          </p:cNvSpPr>
          <p:nvPr>
            <p:ph type="body"/>
          </p:nvPr>
        </p:nvSpPr>
        <p:spPr>
          <a:xfrm>
            <a:off x="677160" y="609480"/>
            <a:ext cx="8596440" cy="3845520"/>
          </a:xfrm>
          <a:prstGeom prst="rect">
            <a:avLst/>
          </a:prstGeom>
          <a:noFill/>
          <a:ln w="0">
            <a:noFill/>
          </a:ln>
        </p:spPr>
        <p:txBody>
          <a:bodyPr lIns="90000" tIns="45000" rIns="90000" bIns="45000" anchor="t">
            <a:normAutofit/>
          </a:bodyPr>
          <a:lstStyle/>
          <a:p>
            <a:pPr indent="0" algn="ctr" defTabSz="457200">
              <a:lnSpc>
                <a:spcPct val="100000"/>
              </a:lnSpc>
              <a:buNone/>
              <a:tabLst>
                <a:tab pos="0" algn="l"/>
              </a:tabLst>
            </a:pPr>
            <a:r>
              <a:rPr lang="fr-FR" sz="1600" b="0" u="none" strike="noStrike">
                <a:solidFill>
                  <a:schemeClr val="dk1"/>
                </a:solidFill>
                <a:uFillTx/>
                <a:latin typeface="Trebuchet MS"/>
              </a:rPr>
              <a:t>Cliquez sur l'icône pour ajouter une image</a:t>
            </a:r>
            <a:endParaRPr lang="en-US" sz="1600" b="0" u="none" strike="noStrike">
              <a:solidFill>
                <a:schemeClr val="dk1">
                  <a:lumMod val="75000"/>
                  <a:lumOff val="25000"/>
                </a:schemeClr>
              </a:solidFill>
              <a:uFillTx/>
              <a:latin typeface="Trebuchet MS"/>
            </a:endParaRPr>
          </a:p>
        </p:txBody>
      </p:sp>
      <p:sp>
        <p:nvSpPr>
          <p:cNvPr id="291" name="PlaceHolder 3"/>
          <p:cNvSpPr>
            <a:spLocks noGrp="1"/>
          </p:cNvSpPr>
          <p:nvPr>
            <p:ph type="body"/>
          </p:nvPr>
        </p:nvSpPr>
        <p:spPr>
          <a:xfrm>
            <a:off x="677160" y="5367240"/>
            <a:ext cx="8596440" cy="673560"/>
          </a:xfrm>
          <a:prstGeom prst="rect">
            <a:avLst/>
          </a:prstGeom>
          <a:noFill/>
          <a:ln w="0">
            <a:noFill/>
          </a:ln>
        </p:spPr>
        <p:txBody>
          <a:bodyPr lIns="91440" tIns="45720" rIns="91440" bIns="45720" anchor="t">
            <a:normAutofit/>
          </a:bodyPr>
          <a:lstStyle/>
          <a:p>
            <a:pPr indent="0" defTabSz="457200">
              <a:lnSpc>
                <a:spcPct val="100000"/>
              </a:lnSpc>
              <a:spcBef>
                <a:spcPts val="1001"/>
              </a:spcBef>
              <a:buNone/>
              <a:tabLst>
                <a:tab pos="0" algn="l"/>
              </a:tabLst>
            </a:pPr>
            <a:r>
              <a:rPr lang="fr-FR" sz="1200" b="0" u="none" strike="noStrike">
                <a:solidFill>
                  <a:schemeClr val="dk1">
                    <a:lumMod val="75000"/>
                    <a:lumOff val="25000"/>
                  </a:schemeClr>
                </a:solidFill>
                <a:uFillTx/>
                <a:latin typeface="Trebuchet MS"/>
              </a:rPr>
              <a:t>Cliquez pour modifier les styles du texte du masque</a:t>
            </a:r>
            <a:endParaRPr lang="en-US" sz="1200" b="0" u="none" strike="noStrike">
              <a:solidFill>
                <a:schemeClr val="dk1">
                  <a:lumMod val="75000"/>
                  <a:lumOff val="25000"/>
                </a:schemeClr>
              </a:solidFill>
              <a:uFillTx/>
              <a:latin typeface="Trebuchet MS"/>
            </a:endParaRPr>
          </a:p>
        </p:txBody>
      </p:sp>
      <p:sp>
        <p:nvSpPr>
          <p:cNvPr id="292" name="PlaceHolder 4"/>
          <p:cNvSpPr>
            <a:spLocks noGrp="1"/>
          </p:cNvSpPr>
          <p:nvPr>
            <p:ph type="ftr" idx="46"/>
          </p:nvPr>
        </p:nvSpPr>
        <p:spPr>
          <a:xfrm>
            <a:off x="677160" y="6041520"/>
            <a:ext cx="6297120" cy="364680"/>
          </a:xfrm>
          <a:prstGeom prst="rect">
            <a:avLst/>
          </a:prstGeom>
          <a:noFill/>
          <a:ln w="0">
            <a:noFill/>
          </a:ln>
        </p:spPr>
        <p:txBody>
          <a:bodyPr lIns="91440" tIns="45720" rIns="91440" bIns="45720" anchor="ctr">
            <a:noAutofit/>
          </a:bodyPr>
          <a:lstStyle>
            <a:lvl1pPr indent="0" algn="ctr">
              <a:buNone/>
              <a:defRPr lang="fr-FR" sz="1400" b="0" u="none" strike="noStrike">
                <a:solidFill>
                  <a:srgbClr val="000000"/>
                </a:solidFill>
                <a:uFillTx/>
                <a:latin typeface="Times New Roman"/>
              </a:defRPr>
            </a:lvl1pPr>
          </a:lstStyle>
          <a:p>
            <a:pPr indent="0" algn="ctr">
              <a:buNone/>
            </a:pPr>
            <a:r>
              <a:rPr lang="fr-FR" sz="1400" b="0" u="none" strike="noStrike">
                <a:solidFill>
                  <a:srgbClr val="000000"/>
                </a:solidFill>
                <a:uFillTx/>
                <a:latin typeface="Times New Roman"/>
              </a:rPr>
              <a:t>&lt;pied de page&gt;</a:t>
            </a:r>
          </a:p>
        </p:txBody>
      </p:sp>
      <p:sp>
        <p:nvSpPr>
          <p:cNvPr id="293" name="PlaceHolder 5"/>
          <p:cNvSpPr>
            <a:spLocks noGrp="1"/>
          </p:cNvSpPr>
          <p:nvPr>
            <p:ph type="sldNum" idx="47"/>
          </p:nvPr>
        </p:nvSpPr>
        <p:spPr>
          <a:xfrm>
            <a:off x="8590680" y="6041520"/>
            <a:ext cx="682920" cy="364680"/>
          </a:xfrm>
          <a:prstGeom prst="rect">
            <a:avLst/>
          </a:prstGeom>
          <a:noFill/>
          <a:ln w="0">
            <a:noFill/>
          </a:ln>
        </p:spPr>
        <p:txBody>
          <a:bodyPr lIns="91440" tIns="45720" rIns="91440" bIns="45720" anchor="ctr">
            <a:noAutofit/>
          </a:bodyPr>
          <a:lstStyle>
            <a:lvl1pPr indent="0" algn="r" defTabSz="457200">
              <a:lnSpc>
                <a:spcPct val="100000"/>
              </a:lnSpc>
              <a:buNone/>
              <a:defRPr lang="fr-FR" sz="900" b="0" u="none" strike="noStrike">
                <a:solidFill>
                  <a:schemeClr val="accent1"/>
                </a:solidFill>
                <a:uFillTx/>
                <a:latin typeface="Trebuchet MS"/>
              </a:defRPr>
            </a:lvl1pPr>
          </a:lstStyle>
          <a:p>
            <a:pPr indent="0" algn="r" defTabSz="457200">
              <a:lnSpc>
                <a:spcPct val="100000"/>
              </a:lnSpc>
              <a:buNone/>
            </a:pPr>
            <a:fld id="{8AC88011-9919-428C-A81A-7C26B7B978F0}" type="slidenum">
              <a:rPr lang="fr-FR" sz="900" b="0" u="none" strike="noStrike">
                <a:solidFill>
                  <a:schemeClr val="accent1"/>
                </a:solidFill>
                <a:uFillTx/>
                <a:latin typeface="Trebuchet MS"/>
              </a:rPr>
              <a:t>‹N°›</a:t>
            </a:fld>
            <a:endParaRPr lang="fr-FR" sz="900" b="0" u="none" strike="noStrike">
              <a:solidFill>
                <a:srgbClr val="000000"/>
              </a:solidFill>
              <a:uFillTx/>
              <a:latin typeface="Times New Roman"/>
            </a:endParaRPr>
          </a:p>
        </p:txBody>
      </p:sp>
      <p:sp>
        <p:nvSpPr>
          <p:cNvPr id="294" name="PlaceHolder 6"/>
          <p:cNvSpPr>
            <a:spLocks noGrp="1"/>
          </p:cNvSpPr>
          <p:nvPr>
            <p:ph type="dt" idx="48"/>
          </p:nvPr>
        </p:nvSpPr>
        <p:spPr>
          <a:xfrm>
            <a:off x="7205040" y="6041520"/>
            <a:ext cx="911520" cy="364680"/>
          </a:xfrm>
          <a:prstGeom prst="rect">
            <a:avLst/>
          </a:prstGeom>
          <a:noFill/>
          <a:ln w="0">
            <a:noFill/>
          </a:ln>
        </p:spPr>
        <p:txBody>
          <a:bodyPr lIns="91440" tIns="45720" rIns="91440" bIns="45720" anchor="ctr">
            <a:noAutofit/>
          </a:bodyPr>
          <a:lstStyle>
            <a:lvl1pPr indent="0" algn="r" defTabSz="457200">
              <a:lnSpc>
                <a:spcPct val="100000"/>
              </a:lnSpc>
              <a:buNone/>
              <a:defRPr lang="fr-FR" sz="900" b="0" u="none" strike="noStrike">
                <a:solidFill>
                  <a:schemeClr val="dk1">
                    <a:tint val="75000"/>
                  </a:schemeClr>
                </a:solidFill>
                <a:uFillTx/>
                <a:latin typeface="Trebuchet MS"/>
              </a:defRPr>
            </a:lvl1pPr>
          </a:lstStyle>
          <a:p>
            <a:pPr indent="0" algn="r" defTabSz="457200">
              <a:lnSpc>
                <a:spcPct val="100000"/>
              </a:lnSpc>
              <a:buNone/>
            </a:pPr>
            <a:r>
              <a:rPr lang="fr-FR" sz="900" b="0" u="none" strike="noStrike">
                <a:solidFill>
                  <a:schemeClr val="dk1">
                    <a:tint val="75000"/>
                  </a:schemeClr>
                </a:solidFill>
                <a:uFillTx/>
                <a:latin typeface="Trebuchet MS"/>
              </a:rPr>
              <a:t>&lt;date/heure&gt;</a:t>
            </a:r>
            <a:endParaRPr lang="fr-FR" sz="9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9" name="Group 43"/>
          <p:cNvGrpSpPr/>
          <p:nvPr/>
        </p:nvGrpSpPr>
        <p:grpSpPr>
          <a:xfrm>
            <a:off x="0" y="-8640"/>
            <a:ext cx="12191760" cy="6866640"/>
            <a:chOff x="0" y="-8640"/>
            <a:chExt cx="12191760" cy="6866640"/>
          </a:xfrm>
        </p:grpSpPr>
        <p:cxnSp>
          <p:nvCxnSpPr>
            <p:cNvPr id="30" name="Straight Connector 19"/>
            <p:cNvCxnSpPr/>
            <p:nvPr/>
          </p:nvCxnSpPr>
          <p:spPr>
            <a:xfrm>
              <a:off x="9370800" y="0"/>
              <a:ext cx="1219680" cy="6858360"/>
            </a:xfrm>
            <a:prstGeom prst="straightConnector1">
              <a:avLst/>
            </a:prstGeom>
            <a:ln w="9525" cap="rnd">
              <a:solidFill>
                <a:srgbClr val="4F81BD">
                  <a:alpha val="70000"/>
                </a:srgbClr>
              </a:solidFill>
              <a:round/>
            </a:ln>
          </p:spPr>
        </p:cxnSp>
        <p:cxnSp>
          <p:nvCxnSpPr>
            <p:cNvPr id="31" name="Straight Connector 20"/>
            <p:cNvCxnSpPr/>
            <p:nvPr/>
          </p:nvCxnSpPr>
          <p:spPr>
            <a:xfrm flipH="1">
              <a:off x="7425000" y="3681360"/>
              <a:ext cx="4763880" cy="3177000"/>
            </a:xfrm>
            <a:prstGeom prst="straightConnector1">
              <a:avLst/>
            </a:prstGeom>
            <a:ln w="9525" cap="rnd">
              <a:solidFill>
                <a:srgbClr val="4F81BD">
                  <a:alpha val="70000"/>
                </a:srgbClr>
              </a:solidFill>
              <a:round/>
            </a:ln>
          </p:spPr>
        </p:cxnSp>
        <p:sp>
          <p:nvSpPr>
            <p:cNvPr id="32"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33"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34" name="Isosceles Triangle 23"/>
            <p:cNvSpPr/>
            <p:nvPr/>
          </p:nvSpPr>
          <p:spPr>
            <a:xfrm>
              <a:off x="8932320" y="3048120"/>
              <a:ext cx="3259440" cy="38095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35"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36"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37"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38" name="Isosceles Triangle 27"/>
            <p:cNvSpPr/>
            <p:nvPr/>
          </p:nvSpPr>
          <p:spPr>
            <a:xfrm>
              <a:off x="10371600" y="3589920"/>
              <a:ext cx="1816920" cy="32677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39" name="Isosceles Triangle 18"/>
            <p:cNvSpPr/>
            <p:nvPr/>
          </p:nvSpPr>
          <p:spPr>
            <a:xfrm>
              <a:off x="0" y="4013280"/>
              <a:ext cx="448200" cy="2844360"/>
            </a:xfrm>
            <a:prstGeom prst="triangle">
              <a:avLst>
                <a:gd name="adj" fmla="val 0"/>
              </a:avLst>
            </a:prstGeom>
            <a:solidFill>
              <a:schemeClr val="accent1">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grpSp>
      <p:sp>
        <p:nvSpPr>
          <p:cNvPr id="40" name="PlaceHolder 1"/>
          <p:cNvSpPr>
            <a:spLocks noGrp="1"/>
          </p:cNvSpPr>
          <p:nvPr>
            <p:ph type="title"/>
          </p:nvPr>
        </p:nvSpPr>
        <p:spPr>
          <a:xfrm>
            <a:off x="677160" y="609480"/>
            <a:ext cx="8596440" cy="3403080"/>
          </a:xfrm>
          <a:prstGeom prst="rect">
            <a:avLst/>
          </a:prstGeom>
          <a:noFill/>
          <a:ln w="0">
            <a:noFill/>
          </a:ln>
        </p:spPr>
        <p:txBody>
          <a:bodyPr lIns="91440" tIns="45720" rIns="91440" bIns="45720" anchor="ctr">
            <a:normAutofit/>
          </a:bodyPr>
          <a:lstStyle/>
          <a:p>
            <a:pPr indent="0" defTabSz="457200">
              <a:lnSpc>
                <a:spcPct val="100000"/>
              </a:lnSpc>
              <a:buNone/>
            </a:pPr>
            <a:r>
              <a:rPr lang="fr-FR" sz="4400" b="0" u="none" strike="noStrike">
                <a:solidFill>
                  <a:schemeClr val="accent1"/>
                </a:solidFill>
                <a:uFillTx/>
                <a:latin typeface="Trebuchet MS"/>
              </a:rPr>
              <a:t>Modifiez le style du titre</a:t>
            </a:r>
            <a:endParaRPr lang="en-US" sz="4400" b="0" u="none" strike="noStrike">
              <a:solidFill>
                <a:schemeClr val="dk1"/>
              </a:solidFill>
              <a:uFillTx/>
              <a:latin typeface="Trebuchet MS"/>
            </a:endParaRPr>
          </a:p>
        </p:txBody>
      </p:sp>
      <p:sp>
        <p:nvSpPr>
          <p:cNvPr id="41" name="PlaceHolder 2"/>
          <p:cNvSpPr>
            <a:spLocks noGrp="1"/>
          </p:cNvSpPr>
          <p:nvPr>
            <p:ph type="body"/>
          </p:nvPr>
        </p:nvSpPr>
        <p:spPr>
          <a:xfrm>
            <a:off x="677160" y="4470480"/>
            <a:ext cx="8596440" cy="1570680"/>
          </a:xfrm>
          <a:prstGeom prst="rect">
            <a:avLst/>
          </a:prstGeom>
          <a:noFill/>
          <a:ln w="0">
            <a:noFill/>
          </a:ln>
        </p:spPr>
        <p:txBody>
          <a:bodyPr lIns="91440" tIns="45720" rIns="91440" bIns="45720" anchor="ctr">
            <a:normAutofit/>
          </a:bodyPr>
          <a:lstStyle/>
          <a:p>
            <a:pPr indent="0" defTabSz="457200">
              <a:lnSpc>
                <a:spcPct val="100000"/>
              </a:lnSpc>
              <a:spcBef>
                <a:spcPts val="1001"/>
              </a:spcBef>
              <a:buNone/>
              <a:tabLst>
                <a:tab pos="0" algn="l"/>
              </a:tabLst>
            </a:pPr>
            <a:r>
              <a:rPr lang="fr-FR" sz="1800" b="0" u="none" strike="noStrike">
                <a:solidFill>
                  <a:schemeClr val="dk1">
                    <a:lumMod val="75000"/>
                    <a:lumOff val="25000"/>
                  </a:schemeClr>
                </a:solidFill>
                <a:uFillTx/>
                <a:latin typeface="Trebuchet MS"/>
              </a:rPr>
              <a:t>Cliquez pour modifier les styles du texte du masque</a:t>
            </a:r>
            <a:endParaRPr lang="en-US" sz="1800" b="0" u="none" strike="noStrike">
              <a:solidFill>
                <a:schemeClr val="dk1">
                  <a:lumMod val="75000"/>
                  <a:lumOff val="25000"/>
                </a:schemeClr>
              </a:solidFill>
              <a:uFillTx/>
              <a:latin typeface="Trebuchet MS"/>
            </a:endParaRPr>
          </a:p>
        </p:txBody>
      </p:sp>
      <p:sp>
        <p:nvSpPr>
          <p:cNvPr id="42" name="PlaceHolder 3"/>
          <p:cNvSpPr>
            <a:spLocks noGrp="1"/>
          </p:cNvSpPr>
          <p:nvPr>
            <p:ph type="dt" idx="4"/>
          </p:nvPr>
        </p:nvSpPr>
        <p:spPr>
          <a:xfrm>
            <a:off x="7205040" y="6041520"/>
            <a:ext cx="911520" cy="364680"/>
          </a:xfrm>
          <a:prstGeom prst="rect">
            <a:avLst/>
          </a:prstGeom>
          <a:noFill/>
          <a:ln w="0">
            <a:noFill/>
          </a:ln>
        </p:spPr>
        <p:txBody>
          <a:bodyPr lIns="91440" tIns="45720" rIns="91440" bIns="45720" anchor="ctr">
            <a:noAutofit/>
          </a:bodyPr>
          <a:lstStyle>
            <a:lvl1pPr indent="0" algn="r" defTabSz="457200">
              <a:lnSpc>
                <a:spcPct val="100000"/>
              </a:lnSpc>
              <a:buNone/>
              <a:defRPr lang="fr-FR" sz="900" b="0" u="none" strike="noStrike">
                <a:solidFill>
                  <a:schemeClr val="dk1">
                    <a:tint val="75000"/>
                  </a:schemeClr>
                </a:solidFill>
                <a:uFillTx/>
                <a:latin typeface="Trebuchet MS"/>
              </a:defRPr>
            </a:lvl1pPr>
          </a:lstStyle>
          <a:p>
            <a:pPr indent="0" algn="r" defTabSz="457200">
              <a:lnSpc>
                <a:spcPct val="100000"/>
              </a:lnSpc>
              <a:buNone/>
            </a:pPr>
            <a:r>
              <a:rPr lang="fr-FR" sz="900" b="0" u="none" strike="noStrike">
                <a:solidFill>
                  <a:schemeClr val="dk1">
                    <a:tint val="75000"/>
                  </a:schemeClr>
                </a:solidFill>
                <a:uFillTx/>
                <a:latin typeface="Trebuchet MS"/>
              </a:rPr>
              <a:t>&lt;date/heure&gt;</a:t>
            </a:r>
            <a:endParaRPr lang="fr-FR" sz="900" b="0" u="none" strike="noStrike">
              <a:solidFill>
                <a:srgbClr val="000000"/>
              </a:solidFill>
              <a:uFillTx/>
              <a:latin typeface="Times New Roman"/>
            </a:endParaRPr>
          </a:p>
        </p:txBody>
      </p:sp>
      <p:sp>
        <p:nvSpPr>
          <p:cNvPr id="43" name="PlaceHolder 4"/>
          <p:cNvSpPr>
            <a:spLocks noGrp="1"/>
          </p:cNvSpPr>
          <p:nvPr>
            <p:ph type="ftr" idx="5"/>
          </p:nvPr>
        </p:nvSpPr>
        <p:spPr>
          <a:xfrm>
            <a:off x="677160" y="6041520"/>
            <a:ext cx="6297120" cy="364680"/>
          </a:xfrm>
          <a:prstGeom prst="rect">
            <a:avLst/>
          </a:prstGeom>
          <a:noFill/>
          <a:ln w="0">
            <a:noFill/>
          </a:ln>
        </p:spPr>
        <p:txBody>
          <a:bodyPr lIns="91440" tIns="45720" rIns="91440" bIns="45720" anchor="ctr">
            <a:noAutofit/>
          </a:bodyPr>
          <a:lstStyle>
            <a:lvl1pPr indent="0" algn="ctr">
              <a:buNone/>
              <a:defRPr lang="fr-FR" sz="1400" b="0" u="none" strike="noStrike">
                <a:solidFill>
                  <a:srgbClr val="000000"/>
                </a:solidFill>
                <a:uFillTx/>
                <a:latin typeface="Times New Roman"/>
              </a:defRPr>
            </a:lvl1pPr>
          </a:lstStyle>
          <a:p>
            <a:pPr indent="0" algn="ctr">
              <a:buNone/>
            </a:pPr>
            <a:r>
              <a:rPr lang="fr-FR" sz="1400" b="0" u="none" strike="noStrike">
                <a:solidFill>
                  <a:srgbClr val="000000"/>
                </a:solidFill>
                <a:uFillTx/>
                <a:latin typeface="Times New Roman"/>
              </a:rPr>
              <a:t>&lt;pied de page&gt;</a:t>
            </a:r>
          </a:p>
        </p:txBody>
      </p:sp>
      <p:sp>
        <p:nvSpPr>
          <p:cNvPr id="44" name="PlaceHolder 5"/>
          <p:cNvSpPr>
            <a:spLocks noGrp="1"/>
          </p:cNvSpPr>
          <p:nvPr>
            <p:ph type="sldNum" idx="6"/>
          </p:nvPr>
        </p:nvSpPr>
        <p:spPr>
          <a:xfrm>
            <a:off x="8590680" y="6041520"/>
            <a:ext cx="682920" cy="364680"/>
          </a:xfrm>
          <a:prstGeom prst="rect">
            <a:avLst/>
          </a:prstGeom>
          <a:noFill/>
          <a:ln w="0">
            <a:noFill/>
          </a:ln>
        </p:spPr>
        <p:txBody>
          <a:bodyPr lIns="91440" tIns="45720" rIns="91440" bIns="45720" anchor="ctr">
            <a:noAutofit/>
          </a:bodyPr>
          <a:lstStyle>
            <a:lvl1pPr indent="0" algn="r" defTabSz="457200">
              <a:lnSpc>
                <a:spcPct val="100000"/>
              </a:lnSpc>
              <a:buNone/>
              <a:defRPr lang="fr-FR" sz="900" b="0" u="none" strike="noStrike">
                <a:solidFill>
                  <a:schemeClr val="accent1"/>
                </a:solidFill>
                <a:uFillTx/>
                <a:latin typeface="Trebuchet MS"/>
              </a:defRPr>
            </a:lvl1pPr>
          </a:lstStyle>
          <a:p>
            <a:pPr indent="0" algn="r" defTabSz="457200">
              <a:lnSpc>
                <a:spcPct val="100000"/>
              </a:lnSpc>
              <a:buNone/>
            </a:pPr>
            <a:fld id="{9C484AF2-00F9-48F8-BB6A-8F95515EA6C4}" type="slidenum">
              <a:rPr lang="fr-FR" sz="900" b="0" u="none" strike="noStrike">
                <a:solidFill>
                  <a:schemeClr val="accent1"/>
                </a:solidFill>
                <a:uFillTx/>
                <a:latin typeface="Trebuchet MS"/>
              </a:rPr>
              <a:t>‹N°›</a:t>
            </a:fld>
            <a:endParaRPr lang="fr-FR" sz="9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5" name="Group 43"/>
          <p:cNvGrpSpPr/>
          <p:nvPr/>
        </p:nvGrpSpPr>
        <p:grpSpPr>
          <a:xfrm>
            <a:off x="0" y="-8640"/>
            <a:ext cx="12191760" cy="6866640"/>
            <a:chOff x="0" y="-8640"/>
            <a:chExt cx="12191760" cy="6866640"/>
          </a:xfrm>
        </p:grpSpPr>
        <p:cxnSp>
          <p:nvCxnSpPr>
            <p:cNvPr id="46" name="Straight Connector 19"/>
            <p:cNvCxnSpPr/>
            <p:nvPr/>
          </p:nvCxnSpPr>
          <p:spPr>
            <a:xfrm>
              <a:off x="9370800" y="0"/>
              <a:ext cx="1219680" cy="6858360"/>
            </a:xfrm>
            <a:prstGeom prst="straightConnector1">
              <a:avLst/>
            </a:prstGeom>
            <a:ln w="9525" cap="rnd">
              <a:solidFill>
                <a:srgbClr val="4F81BD">
                  <a:alpha val="70000"/>
                </a:srgbClr>
              </a:solidFill>
              <a:round/>
            </a:ln>
          </p:spPr>
        </p:cxnSp>
        <p:cxnSp>
          <p:nvCxnSpPr>
            <p:cNvPr id="47" name="Straight Connector 20"/>
            <p:cNvCxnSpPr/>
            <p:nvPr/>
          </p:nvCxnSpPr>
          <p:spPr>
            <a:xfrm flipH="1">
              <a:off x="7425000" y="3681360"/>
              <a:ext cx="4763880" cy="3177000"/>
            </a:xfrm>
            <a:prstGeom prst="straightConnector1">
              <a:avLst/>
            </a:prstGeom>
            <a:ln w="9525" cap="rnd">
              <a:solidFill>
                <a:srgbClr val="4F81BD">
                  <a:alpha val="70000"/>
                </a:srgbClr>
              </a:solidFill>
              <a:round/>
            </a:ln>
          </p:spPr>
        </p:cxnSp>
        <p:sp>
          <p:nvSpPr>
            <p:cNvPr id="48"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49"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50" name="Isosceles Triangle 23"/>
            <p:cNvSpPr/>
            <p:nvPr/>
          </p:nvSpPr>
          <p:spPr>
            <a:xfrm>
              <a:off x="8932320" y="3048120"/>
              <a:ext cx="3259440" cy="38095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51"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52"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53"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54" name="Isosceles Triangle 27"/>
            <p:cNvSpPr/>
            <p:nvPr/>
          </p:nvSpPr>
          <p:spPr>
            <a:xfrm>
              <a:off x="10371600" y="3589920"/>
              <a:ext cx="1816920" cy="32677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55" name="Isosceles Triangle 18"/>
            <p:cNvSpPr/>
            <p:nvPr/>
          </p:nvSpPr>
          <p:spPr>
            <a:xfrm>
              <a:off x="0" y="4013280"/>
              <a:ext cx="448200" cy="2844360"/>
            </a:xfrm>
            <a:prstGeom prst="triangle">
              <a:avLst>
                <a:gd name="adj" fmla="val 0"/>
              </a:avLst>
            </a:prstGeom>
            <a:solidFill>
              <a:schemeClr val="accent1">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grpSp>
      <p:sp>
        <p:nvSpPr>
          <p:cNvPr id="56" name="PlaceHolder 1"/>
          <p:cNvSpPr>
            <a:spLocks noGrp="1"/>
          </p:cNvSpPr>
          <p:nvPr>
            <p:ph type="title"/>
          </p:nvPr>
        </p:nvSpPr>
        <p:spPr>
          <a:xfrm>
            <a:off x="931320" y="609480"/>
            <a:ext cx="8093880" cy="3022200"/>
          </a:xfrm>
          <a:prstGeom prst="rect">
            <a:avLst/>
          </a:prstGeom>
          <a:noFill/>
          <a:ln w="0">
            <a:noFill/>
          </a:ln>
        </p:spPr>
        <p:txBody>
          <a:bodyPr lIns="91440" tIns="45720" rIns="91440" bIns="45720" anchor="ctr">
            <a:normAutofit/>
          </a:bodyPr>
          <a:lstStyle/>
          <a:p>
            <a:pPr indent="0" defTabSz="457200">
              <a:lnSpc>
                <a:spcPct val="100000"/>
              </a:lnSpc>
              <a:buNone/>
            </a:pPr>
            <a:r>
              <a:rPr lang="fr-FR" sz="4400" b="0" u="none" strike="noStrike">
                <a:solidFill>
                  <a:schemeClr val="accent1"/>
                </a:solidFill>
                <a:uFillTx/>
                <a:latin typeface="Trebuchet MS"/>
              </a:rPr>
              <a:t>Modifiez le style du titre</a:t>
            </a:r>
            <a:endParaRPr lang="en-US" sz="4400" b="0" u="none" strike="noStrike">
              <a:solidFill>
                <a:schemeClr val="dk1"/>
              </a:solidFill>
              <a:uFillTx/>
              <a:latin typeface="Trebuchet MS"/>
            </a:endParaRPr>
          </a:p>
        </p:txBody>
      </p:sp>
      <p:sp>
        <p:nvSpPr>
          <p:cNvPr id="57" name="PlaceHolder 2"/>
          <p:cNvSpPr>
            <a:spLocks noGrp="1"/>
          </p:cNvSpPr>
          <p:nvPr>
            <p:ph type="body"/>
          </p:nvPr>
        </p:nvSpPr>
        <p:spPr>
          <a:xfrm>
            <a:off x="1366200" y="3632040"/>
            <a:ext cx="7224120" cy="380520"/>
          </a:xfrm>
          <a:prstGeom prst="rect">
            <a:avLst/>
          </a:prstGeom>
          <a:noFill/>
          <a:ln w="0">
            <a:noFill/>
          </a:ln>
        </p:spPr>
        <p:txBody>
          <a:bodyPr lIns="91440" tIns="45720" rIns="91440" bIns="45720" anchor="ctr">
            <a:noAutofit/>
          </a:bodyPr>
          <a:lstStyle/>
          <a:p>
            <a:pPr indent="0" defTabSz="457200">
              <a:lnSpc>
                <a:spcPct val="100000"/>
              </a:lnSpc>
              <a:spcBef>
                <a:spcPts val="1001"/>
              </a:spcBef>
              <a:buNone/>
              <a:tabLst>
                <a:tab pos="0" algn="l"/>
              </a:tabLst>
            </a:pPr>
            <a:r>
              <a:rPr lang="fr-FR" sz="1600" b="0" u="none" strike="noStrike">
                <a:solidFill>
                  <a:schemeClr val="dk1">
                    <a:lumMod val="50000"/>
                    <a:lumOff val="50000"/>
                  </a:schemeClr>
                </a:solidFill>
                <a:uFillTx/>
                <a:latin typeface="Trebuchet MS"/>
              </a:rPr>
              <a:t>Cliquez pour modifier les styles du texte du masque</a:t>
            </a:r>
            <a:endParaRPr lang="en-US" sz="1600" b="0" u="none" strike="noStrike">
              <a:solidFill>
                <a:schemeClr val="dk1">
                  <a:lumMod val="75000"/>
                  <a:lumOff val="25000"/>
                </a:schemeClr>
              </a:solidFill>
              <a:uFillTx/>
              <a:latin typeface="Trebuchet MS"/>
            </a:endParaRPr>
          </a:p>
        </p:txBody>
      </p:sp>
      <p:sp>
        <p:nvSpPr>
          <p:cNvPr id="58" name="PlaceHolder 3"/>
          <p:cNvSpPr>
            <a:spLocks noGrp="1"/>
          </p:cNvSpPr>
          <p:nvPr>
            <p:ph type="body"/>
          </p:nvPr>
        </p:nvSpPr>
        <p:spPr>
          <a:xfrm>
            <a:off x="677160" y="4470480"/>
            <a:ext cx="8596440" cy="1570680"/>
          </a:xfrm>
          <a:prstGeom prst="rect">
            <a:avLst/>
          </a:prstGeom>
          <a:noFill/>
          <a:ln w="0">
            <a:noFill/>
          </a:ln>
        </p:spPr>
        <p:txBody>
          <a:bodyPr lIns="91440" tIns="45720" rIns="91440" bIns="45720" anchor="ctr">
            <a:normAutofit/>
          </a:bodyPr>
          <a:lstStyle/>
          <a:p>
            <a:pPr indent="0" defTabSz="457200">
              <a:lnSpc>
                <a:spcPct val="100000"/>
              </a:lnSpc>
              <a:spcBef>
                <a:spcPts val="1001"/>
              </a:spcBef>
              <a:buNone/>
              <a:tabLst>
                <a:tab pos="0" algn="l"/>
              </a:tabLst>
            </a:pPr>
            <a:r>
              <a:rPr lang="fr-FR" sz="1800" b="0" u="none" strike="noStrike">
                <a:solidFill>
                  <a:schemeClr val="dk1">
                    <a:lumMod val="75000"/>
                    <a:lumOff val="25000"/>
                  </a:schemeClr>
                </a:solidFill>
                <a:uFillTx/>
                <a:latin typeface="Trebuchet MS"/>
              </a:rPr>
              <a:t>Cliquez pour modifier les styles du texte du masque</a:t>
            </a:r>
            <a:endParaRPr lang="en-US" sz="1800" b="0" u="none" strike="noStrike">
              <a:solidFill>
                <a:schemeClr val="dk1">
                  <a:lumMod val="75000"/>
                  <a:lumOff val="25000"/>
                </a:schemeClr>
              </a:solidFill>
              <a:uFillTx/>
              <a:latin typeface="Trebuchet MS"/>
            </a:endParaRPr>
          </a:p>
        </p:txBody>
      </p:sp>
      <p:sp>
        <p:nvSpPr>
          <p:cNvPr id="59" name="PlaceHolder 4"/>
          <p:cNvSpPr>
            <a:spLocks noGrp="1"/>
          </p:cNvSpPr>
          <p:nvPr>
            <p:ph type="dt" idx="7"/>
          </p:nvPr>
        </p:nvSpPr>
        <p:spPr>
          <a:xfrm>
            <a:off x="7205040" y="6041520"/>
            <a:ext cx="911520" cy="364680"/>
          </a:xfrm>
          <a:prstGeom prst="rect">
            <a:avLst/>
          </a:prstGeom>
          <a:noFill/>
          <a:ln w="0">
            <a:noFill/>
          </a:ln>
        </p:spPr>
        <p:txBody>
          <a:bodyPr lIns="91440" tIns="45720" rIns="91440" bIns="45720" anchor="ctr">
            <a:noAutofit/>
          </a:bodyPr>
          <a:lstStyle>
            <a:lvl1pPr indent="0" algn="r" defTabSz="457200">
              <a:lnSpc>
                <a:spcPct val="100000"/>
              </a:lnSpc>
              <a:buNone/>
              <a:defRPr lang="fr-FR" sz="900" b="0" u="none" strike="noStrike">
                <a:solidFill>
                  <a:schemeClr val="dk1">
                    <a:tint val="75000"/>
                  </a:schemeClr>
                </a:solidFill>
                <a:uFillTx/>
                <a:latin typeface="Trebuchet MS"/>
              </a:defRPr>
            </a:lvl1pPr>
          </a:lstStyle>
          <a:p>
            <a:pPr indent="0" algn="r" defTabSz="457200">
              <a:lnSpc>
                <a:spcPct val="100000"/>
              </a:lnSpc>
              <a:buNone/>
            </a:pPr>
            <a:r>
              <a:rPr lang="fr-FR" sz="900" b="0" u="none" strike="noStrike">
                <a:solidFill>
                  <a:schemeClr val="dk1">
                    <a:tint val="75000"/>
                  </a:schemeClr>
                </a:solidFill>
                <a:uFillTx/>
                <a:latin typeface="Trebuchet MS"/>
              </a:rPr>
              <a:t>&lt;date/heure&gt;</a:t>
            </a:r>
            <a:endParaRPr lang="fr-FR" sz="900" b="0" u="none" strike="noStrike">
              <a:solidFill>
                <a:srgbClr val="000000"/>
              </a:solidFill>
              <a:uFillTx/>
              <a:latin typeface="Times New Roman"/>
            </a:endParaRPr>
          </a:p>
        </p:txBody>
      </p:sp>
      <p:sp>
        <p:nvSpPr>
          <p:cNvPr id="60" name="PlaceHolder 5"/>
          <p:cNvSpPr>
            <a:spLocks noGrp="1"/>
          </p:cNvSpPr>
          <p:nvPr>
            <p:ph type="ftr" idx="8"/>
          </p:nvPr>
        </p:nvSpPr>
        <p:spPr>
          <a:xfrm>
            <a:off x="677160" y="6041520"/>
            <a:ext cx="6297120" cy="364680"/>
          </a:xfrm>
          <a:prstGeom prst="rect">
            <a:avLst/>
          </a:prstGeom>
          <a:noFill/>
          <a:ln w="0">
            <a:noFill/>
          </a:ln>
        </p:spPr>
        <p:txBody>
          <a:bodyPr lIns="91440" tIns="45720" rIns="91440" bIns="45720" anchor="ctr">
            <a:noAutofit/>
          </a:bodyPr>
          <a:lstStyle>
            <a:lvl1pPr indent="0" algn="ctr">
              <a:buNone/>
              <a:defRPr lang="fr-FR" sz="1400" b="0" u="none" strike="noStrike">
                <a:solidFill>
                  <a:srgbClr val="000000"/>
                </a:solidFill>
                <a:uFillTx/>
                <a:latin typeface="Times New Roman"/>
              </a:defRPr>
            </a:lvl1pPr>
          </a:lstStyle>
          <a:p>
            <a:pPr indent="0" algn="ctr">
              <a:buNone/>
            </a:pPr>
            <a:r>
              <a:rPr lang="fr-FR" sz="1400" b="0" u="none" strike="noStrike">
                <a:solidFill>
                  <a:srgbClr val="000000"/>
                </a:solidFill>
                <a:uFillTx/>
                <a:latin typeface="Times New Roman"/>
              </a:rPr>
              <a:t>&lt;pied de page&gt;</a:t>
            </a:r>
          </a:p>
        </p:txBody>
      </p:sp>
      <p:sp>
        <p:nvSpPr>
          <p:cNvPr id="61" name="PlaceHolder 6"/>
          <p:cNvSpPr>
            <a:spLocks noGrp="1"/>
          </p:cNvSpPr>
          <p:nvPr>
            <p:ph type="sldNum" idx="9"/>
          </p:nvPr>
        </p:nvSpPr>
        <p:spPr>
          <a:xfrm>
            <a:off x="8590680" y="6041520"/>
            <a:ext cx="682920" cy="364680"/>
          </a:xfrm>
          <a:prstGeom prst="rect">
            <a:avLst/>
          </a:prstGeom>
          <a:noFill/>
          <a:ln w="0">
            <a:noFill/>
          </a:ln>
        </p:spPr>
        <p:txBody>
          <a:bodyPr lIns="91440" tIns="45720" rIns="91440" bIns="45720" anchor="ctr">
            <a:noAutofit/>
          </a:bodyPr>
          <a:lstStyle>
            <a:lvl1pPr indent="0" algn="r" defTabSz="457200">
              <a:lnSpc>
                <a:spcPct val="100000"/>
              </a:lnSpc>
              <a:buNone/>
              <a:defRPr lang="fr-FR" sz="900" b="0" u="none" strike="noStrike">
                <a:solidFill>
                  <a:schemeClr val="accent1"/>
                </a:solidFill>
                <a:uFillTx/>
                <a:latin typeface="Trebuchet MS"/>
              </a:defRPr>
            </a:lvl1pPr>
          </a:lstStyle>
          <a:p>
            <a:pPr indent="0" algn="r" defTabSz="457200">
              <a:lnSpc>
                <a:spcPct val="100000"/>
              </a:lnSpc>
              <a:buNone/>
            </a:pPr>
            <a:fld id="{2F6CFB5A-BB60-478D-874B-0BE2E54C6992}" type="slidenum">
              <a:rPr lang="fr-FR" sz="900" b="0" u="none" strike="noStrike">
                <a:solidFill>
                  <a:schemeClr val="accent1"/>
                </a:solidFill>
                <a:uFillTx/>
                <a:latin typeface="Trebuchet MS"/>
              </a:rPr>
              <a:t>‹N°›</a:t>
            </a:fld>
            <a:endParaRPr lang="fr-FR" sz="900" b="0" u="none" strike="noStrike">
              <a:solidFill>
                <a:srgbClr val="000000"/>
              </a:solidFill>
              <a:uFillTx/>
              <a:latin typeface="Times New Roman"/>
            </a:endParaRPr>
          </a:p>
        </p:txBody>
      </p:sp>
      <p:sp>
        <p:nvSpPr>
          <p:cNvPr id="62" name="TextBox 23"/>
          <p:cNvSpPr/>
          <p:nvPr/>
        </p:nvSpPr>
        <p:spPr>
          <a:xfrm>
            <a:off x="541800" y="790200"/>
            <a:ext cx="609120" cy="5842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defTabSz="457200">
              <a:lnSpc>
                <a:spcPct val="100000"/>
              </a:lnSpc>
            </a:pPr>
            <a:r>
              <a:rPr lang="en-US" sz="8000" b="0" u="none" strike="noStrike">
                <a:solidFill>
                  <a:schemeClr val="accent1">
                    <a:lumMod val="60000"/>
                    <a:lumOff val="40000"/>
                  </a:schemeClr>
                </a:solidFill>
                <a:uFillTx/>
                <a:latin typeface="Arial"/>
              </a:rPr>
              <a:t>“</a:t>
            </a:r>
            <a:endParaRPr lang="fr-FR" sz="8000" b="0" u="none" strike="noStrike">
              <a:solidFill>
                <a:srgbClr val="000000"/>
              </a:solidFill>
              <a:uFillTx/>
              <a:latin typeface="Arial"/>
            </a:endParaRPr>
          </a:p>
        </p:txBody>
      </p:sp>
      <p:sp>
        <p:nvSpPr>
          <p:cNvPr id="63" name="TextBox 24"/>
          <p:cNvSpPr/>
          <p:nvPr/>
        </p:nvSpPr>
        <p:spPr>
          <a:xfrm>
            <a:off x="8893080" y="2886480"/>
            <a:ext cx="609120" cy="5842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defTabSz="457200">
              <a:lnSpc>
                <a:spcPct val="100000"/>
              </a:lnSpc>
            </a:pPr>
            <a:r>
              <a:rPr lang="en-US" sz="8000" b="0" u="none" strike="noStrike">
                <a:solidFill>
                  <a:schemeClr val="accent1">
                    <a:lumMod val="60000"/>
                    <a:lumOff val="40000"/>
                  </a:schemeClr>
                </a:solidFill>
                <a:uFillTx/>
                <a:latin typeface="Arial"/>
              </a:rPr>
              <a:t>”</a:t>
            </a:r>
            <a:endParaRPr lang="fr-FR" sz="8000" b="0" u="none" strike="noStrik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4" name="Group 43"/>
          <p:cNvGrpSpPr/>
          <p:nvPr/>
        </p:nvGrpSpPr>
        <p:grpSpPr>
          <a:xfrm>
            <a:off x="0" y="-8640"/>
            <a:ext cx="12191760" cy="6866640"/>
            <a:chOff x="0" y="-8640"/>
            <a:chExt cx="12191760" cy="6866640"/>
          </a:xfrm>
        </p:grpSpPr>
        <p:cxnSp>
          <p:nvCxnSpPr>
            <p:cNvPr id="65" name="Straight Connector 19"/>
            <p:cNvCxnSpPr/>
            <p:nvPr/>
          </p:nvCxnSpPr>
          <p:spPr>
            <a:xfrm>
              <a:off x="9370800" y="0"/>
              <a:ext cx="1219680" cy="6858360"/>
            </a:xfrm>
            <a:prstGeom prst="straightConnector1">
              <a:avLst/>
            </a:prstGeom>
            <a:ln w="9525" cap="rnd">
              <a:solidFill>
                <a:srgbClr val="4F81BD">
                  <a:alpha val="70000"/>
                </a:srgbClr>
              </a:solidFill>
              <a:round/>
            </a:ln>
          </p:spPr>
        </p:cxnSp>
        <p:cxnSp>
          <p:nvCxnSpPr>
            <p:cNvPr id="66" name="Straight Connector 20"/>
            <p:cNvCxnSpPr/>
            <p:nvPr/>
          </p:nvCxnSpPr>
          <p:spPr>
            <a:xfrm flipH="1">
              <a:off x="7425000" y="3681360"/>
              <a:ext cx="4763880" cy="3177000"/>
            </a:xfrm>
            <a:prstGeom prst="straightConnector1">
              <a:avLst/>
            </a:prstGeom>
            <a:ln w="9525" cap="rnd">
              <a:solidFill>
                <a:srgbClr val="4F81BD">
                  <a:alpha val="70000"/>
                </a:srgbClr>
              </a:solidFill>
              <a:round/>
            </a:ln>
          </p:spPr>
        </p:cxnSp>
        <p:sp>
          <p:nvSpPr>
            <p:cNvPr id="67"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68"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69" name="Isosceles Triangle 23"/>
            <p:cNvSpPr/>
            <p:nvPr/>
          </p:nvSpPr>
          <p:spPr>
            <a:xfrm>
              <a:off x="8932320" y="3048120"/>
              <a:ext cx="3259440" cy="38095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70"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71"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72"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73" name="Isosceles Triangle 27"/>
            <p:cNvSpPr/>
            <p:nvPr/>
          </p:nvSpPr>
          <p:spPr>
            <a:xfrm>
              <a:off x="10371600" y="3589920"/>
              <a:ext cx="1816920" cy="32677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74" name="Isosceles Triangle 18"/>
            <p:cNvSpPr/>
            <p:nvPr/>
          </p:nvSpPr>
          <p:spPr>
            <a:xfrm>
              <a:off x="0" y="4013280"/>
              <a:ext cx="448200" cy="2844360"/>
            </a:xfrm>
            <a:prstGeom prst="triangle">
              <a:avLst>
                <a:gd name="adj" fmla="val 0"/>
              </a:avLst>
            </a:prstGeom>
            <a:solidFill>
              <a:schemeClr val="accent1">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grpSp>
      <p:sp>
        <p:nvSpPr>
          <p:cNvPr id="75" name="PlaceHolder 1"/>
          <p:cNvSpPr>
            <a:spLocks noGrp="1"/>
          </p:cNvSpPr>
          <p:nvPr>
            <p:ph type="title"/>
          </p:nvPr>
        </p:nvSpPr>
        <p:spPr>
          <a:xfrm>
            <a:off x="677160" y="1932120"/>
            <a:ext cx="8596440" cy="2595240"/>
          </a:xfrm>
          <a:prstGeom prst="rect">
            <a:avLst/>
          </a:prstGeom>
          <a:noFill/>
          <a:ln w="0">
            <a:noFill/>
          </a:ln>
        </p:spPr>
        <p:txBody>
          <a:bodyPr lIns="91440" tIns="45720" rIns="91440" bIns="45720" anchor="b">
            <a:normAutofit/>
          </a:bodyPr>
          <a:lstStyle/>
          <a:p>
            <a:pPr indent="0" defTabSz="457200">
              <a:lnSpc>
                <a:spcPct val="100000"/>
              </a:lnSpc>
              <a:buNone/>
            </a:pPr>
            <a:r>
              <a:rPr lang="fr-FR" sz="4400" b="0" u="none" strike="noStrike">
                <a:solidFill>
                  <a:schemeClr val="accent1"/>
                </a:solidFill>
                <a:uFillTx/>
                <a:latin typeface="Trebuchet MS"/>
              </a:rPr>
              <a:t>Modifiez le style du titre</a:t>
            </a:r>
            <a:endParaRPr lang="en-US" sz="4400" b="0" u="none" strike="noStrike">
              <a:solidFill>
                <a:schemeClr val="dk1"/>
              </a:solidFill>
              <a:uFillTx/>
              <a:latin typeface="Trebuchet MS"/>
            </a:endParaRPr>
          </a:p>
        </p:txBody>
      </p:sp>
      <p:sp>
        <p:nvSpPr>
          <p:cNvPr id="76" name="PlaceHolder 2"/>
          <p:cNvSpPr>
            <a:spLocks noGrp="1"/>
          </p:cNvSpPr>
          <p:nvPr>
            <p:ph type="body"/>
          </p:nvPr>
        </p:nvSpPr>
        <p:spPr>
          <a:xfrm>
            <a:off x="677160" y="4527360"/>
            <a:ext cx="8596440" cy="1513440"/>
          </a:xfrm>
          <a:prstGeom prst="rect">
            <a:avLst/>
          </a:prstGeom>
          <a:noFill/>
          <a:ln w="0">
            <a:noFill/>
          </a:ln>
        </p:spPr>
        <p:txBody>
          <a:bodyPr lIns="91440" tIns="45720" rIns="91440" bIns="45720" anchor="t">
            <a:normAutofit/>
          </a:bodyPr>
          <a:lstStyle/>
          <a:p>
            <a:pPr indent="0" defTabSz="457200">
              <a:lnSpc>
                <a:spcPct val="100000"/>
              </a:lnSpc>
              <a:spcBef>
                <a:spcPts val="1001"/>
              </a:spcBef>
              <a:buNone/>
              <a:tabLst>
                <a:tab pos="0" algn="l"/>
              </a:tabLst>
            </a:pPr>
            <a:r>
              <a:rPr lang="fr-FR" sz="1800" b="0" u="none" strike="noStrike">
                <a:solidFill>
                  <a:schemeClr val="dk1">
                    <a:lumMod val="75000"/>
                    <a:lumOff val="25000"/>
                  </a:schemeClr>
                </a:solidFill>
                <a:uFillTx/>
                <a:latin typeface="Trebuchet MS"/>
              </a:rPr>
              <a:t>Cliquez pour modifier les styles du texte du masque</a:t>
            </a:r>
            <a:endParaRPr lang="en-US" sz="1800" b="0" u="none" strike="noStrike">
              <a:solidFill>
                <a:schemeClr val="dk1">
                  <a:lumMod val="75000"/>
                  <a:lumOff val="25000"/>
                </a:schemeClr>
              </a:solidFill>
              <a:uFillTx/>
              <a:latin typeface="Trebuchet MS"/>
            </a:endParaRPr>
          </a:p>
        </p:txBody>
      </p:sp>
      <p:sp>
        <p:nvSpPr>
          <p:cNvPr id="77" name="PlaceHolder 3"/>
          <p:cNvSpPr>
            <a:spLocks noGrp="1"/>
          </p:cNvSpPr>
          <p:nvPr>
            <p:ph type="dt" idx="10"/>
          </p:nvPr>
        </p:nvSpPr>
        <p:spPr>
          <a:xfrm>
            <a:off x="7205040" y="6041520"/>
            <a:ext cx="911520" cy="364680"/>
          </a:xfrm>
          <a:prstGeom prst="rect">
            <a:avLst/>
          </a:prstGeom>
          <a:noFill/>
          <a:ln w="0">
            <a:noFill/>
          </a:ln>
        </p:spPr>
        <p:txBody>
          <a:bodyPr lIns="91440" tIns="45720" rIns="91440" bIns="45720" anchor="ctr">
            <a:noAutofit/>
          </a:bodyPr>
          <a:lstStyle>
            <a:lvl1pPr indent="0" algn="r" defTabSz="457200">
              <a:lnSpc>
                <a:spcPct val="100000"/>
              </a:lnSpc>
              <a:buNone/>
              <a:defRPr lang="fr-FR" sz="900" b="0" u="none" strike="noStrike">
                <a:solidFill>
                  <a:schemeClr val="dk1">
                    <a:tint val="75000"/>
                  </a:schemeClr>
                </a:solidFill>
                <a:uFillTx/>
                <a:latin typeface="Trebuchet MS"/>
              </a:defRPr>
            </a:lvl1pPr>
          </a:lstStyle>
          <a:p>
            <a:pPr indent="0" algn="r" defTabSz="457200">
              <a:lnSpc>
                <a:spcPct val="100000"/>
              </a:lnSpc>
              <a:buNone/>
            </a:pPr>
            <a:r>
              <a:rPr lang="fr-FR" sz="900" b="0" u="none" strike="noStrike">
                <a:solidFill>
                  <a:schemeClr val="dk1">
                    <a:tint val="75000"/>
                  </a:schemeClr>
                </a:solidFill>
                <a:uFillTx/>
                <a:latin typeface="Trebuchet MS"/>
              </a:rPr>
              <a:t>&lt;date/heure&gt;</a:t>
            </a:r>
            <a:endParaRPr lang="fr-FR" sz="900" b="0" u="none" strike="noStrike">
              <a:solidFill>
                <a:srgbClr val="000000"/>
              </a:solidFill>
              <a:uFillTx/>
              <a:latin typeface="Times New Roman"/>
            </a:endParaRPr>
          </a:p>
        </p:txBody>
      </p:sp>
      <p:sp>
        <p:nvSpPr>
          <p:cNvPr id="78" name="PlaceHolder 4"/>
          <p:cNvSpPr>
            <a:spLocks noGrp="1"/>
          </p:cNvSpPr>
          <p:nvPr>
            <p:ph type="ftr" idx="11"/>
          </p:nvPr>
        </p:nvSpPr>
        <p:spPr>
          <a:xfrm>
            <a:off x="677160" y="6041520"/>
            <a:ext cx="6297120" cy="364680"/>
          </a:xfrm>
          <a:prstGeom prst="rect">
            <a:avLst/>
          </a:prstGeom>
          <a:noFill/>
          <a:ln w="0">
            <a:noFill/>
          </a:ln>
        </p:spPr>
        <p:txBody>
          <a:bodyPr lIns="91440" tIns="45720" rIns="91440" bIns="45720" anchor="ctr">
            <a:noAutofit/>
          </a:bodyPr>
          <a:lstStyle>
            <a:lvl1pPr indent="0" algn="ctr">
              <a:buNone/>
              <a:defRPr lang="fr-FR" sz="1400" b="0" u="none" strike="noStrike">
                <a:solidFill>
                  <a:srgbClr val="000000"/>
                </a:solidFill>
                <a:uFillTx/>
                <a:latin typeface="Times New Roman"/>
              </a:defRPr>
            </a:lvl1pPr>
          </a:lstStyle>
          <a:p>
            <a:pPr indent="0" algn="ctr">
              <a:buNone/>
            </a:pPr>
            <a:r>
              <a:rPr lang="fr-FR" sz="1400" b="0" u="none" strike="noStrike">
                <a:solidFill>
                  <a:srgbClr val="000000"/>
                </a:solidFill>
                <a:uFillTx/>
                <a:latin typeface="Times New Roman"/>
              </a:rPr>
              <a:t>&lt;pied de page&gt;</a:t>
            </a:r>
          </a:p>
        </p:txBody>
      </p:sp>
      <p:sp>
        <p:nvSpPr>
          <p:cNvPr id="79" name="PlaceHolder 5"/>
          <p:cNvSpPr>
            <a:spLocks noGrp="1"/>
          </p:cNvSpPr>
          <p:nvPr>
            <p:ph type="sldNum" idx="12"/>
          </p:nvPr>
        </p:nvSpPr>
        <p:spPr>
          <a:xfrm>
            <a:off x="8590680" y="6041520"/>
            <a:ext cx="682920" cy="364680"/>
          </a:xfrm>
          <a:prstGeom prst="rect">
            <a:avLst/>
          </a:prstGeom>
          <a:noFill/>
          <a:ln w="0">
            <a:noFill/>
          </a:ln>
        </p:spPr>
        <p:txBody>
          <a:bodyPr lIns="91440" tIns="45720" rIns="91440" bIns="45720" anchor="ctr">
            <a:noAutofit/>
          </a:bodyPr>
          <a:lstStyle>
            <a:lvl1pPr indent="0" algn="r" defTabSz="457200">
              <a:lnSpc>
                <a:spcPct val="100000"/>
              </a:lnSpc>
              <a:buNone/>
              <a:defRPr lang="fr-FR" sz="900" b="0" u="none" strike="noStrike">
                <a:solidFill>
                  <a:schemeClr val="accent1"/>
                </a:solidFill>
                <a:uFillTx/>
                <a:latin typeface="Trebuchet MS"/>
              </a:defRPr>
            </a:lvl1pPr>
          </a:lstStyle>
          <a:p>
            <a:pPr indent="0" algn="r" defTabSz="457200">
              <a:lnSpc>
                <a:spcPct val="100000"/>
              </a:lnSpc>
              <a:buNone/>
            </a:pPr>
            <a:fld id="{D4AEEACF-7A25-4B00-95DB-A8E5896DB1B2}" type="slidenum">
              <a:rPr lang="fr-FR" sz="900" b="0" u="none" strike="noStrike">
                <a:solidFill>
                  <a:schemeClr val="accent1"/>
                </a:solidFill>
                <a:uFillTx/>
                <a:latin typeface="Trebuchet MS"/>
              </a:rPr>
              <a:t>‹N°›</a:t>
            </a:fld>
            <a:endParaRPr lang="fr-FR" sz="9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80" name="Group 43"/>
          <p:cNvGrpSpPr/>
          <p:nvPr/>
        </p:nvGrpSpPr>
        <p:grpSpPr>
          <a:xfrm>
            <a:off x="0" y="-8640"/>
            <a:ext cx="12191760" cy="6866640"/>
            <a:chOff x="0" y="-8640"/>
            <a:chExt cx="12191760" cy="6866640"/>
          </a:xfrm>
        </p:grpSpPr>
        <p:cxnSp>
          <p:nvCxnSpPr>
            <p:cNvPr id="81" name="Straight Connector 19"/>
            <p:cNvCxnSpPr/>
            <p:nvPr/>
          </p:nvCxnSpPr>
          <p:spPr>
            <a:xfrm>
              <a:off x="9370800" y="0"/>
              <a:ext cx="1219680" cy="6858360"/>
            </a:xfrm>
            <a:prstGeom prst="straightConnector1">
              <a:avLst/>
            </a:prstGeom>
            <a:ln w="9525" cap="rnd">
              <a:solidFill>
                <a:srgbClr val="4F81BD">
                  <a:alpha val="70000"/>
                </a:srgbClr>
              </a:solidFill>
              <a:round/>
            </a:ln>
          </p:spPr>
        </p:cxnSp>
        <p:cxnSp>
          <p:nvCxnSpPr>
            <p:cNvPr id="82" name="Straight Connector 20"/>
            <p:cNvCxnSpPr/>
            <p:nvPr/>
          </p:nvCxnSpPr>
          <p:spPr>
            <a:xfrm flipH="1">
              <a:off x="7425000" y="3681360"/>
              <a:ext cx="4763880" cy="3177000"/>
            </a:xfrm>
            <a:prstGeom prst="straightConnector1">
              <a:avLst/>
            </a:prstGeom>
            <a:ln w="9525" cap="rnd">
              <a:solidFill>
                <a:srgbClr val="4F81BD">
                  <a:alpha val="70000"/>
                </a:srgbClr>
              </a:solidFill>
              <a:round/>
            </a:ln>
          </p:spPr>
        </p:cxnSp>
        <p:sp>
          <p:nvSpPr>
            <p:cNvPr id="83"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84"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85" name="Isosceles Triangle 23"/>
            <p:cNvSpPr/>
            <p:nvPr/>
          </p:nvSpPr>
          <p:spPr>
            <a:xfrm>
              <a:off x="8932320" y="3048120"/>
              <a:ext cx="3259440" cy="38095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86"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87"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88"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89" name="Isosceles Triangle 27"/>
            <p:cNvSpPr/>
            <p:nvPr/>
          </p:nvSpPr>
          <p:spPr>
            <a:xfrm>
              <a:off x="10371600" y="3589920"/>
              <a:ext cx="1816920" cy="32677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90" name="Isosceles Triangle 18"/>
            <p:cNvSpPr/>
            <p:nvPr/>
          </p:nvSpPr>
          <p:spPr>
            <a:xfrm>
              <a:off x="0" y="4013280"/>
              <a:ext cx="448200" cy="2844360"/>
            </a:xfrm>
            <a:prstGeom prst="triangle">
              <a:avLst>
                <a:gd name="adj" fmla="val 0"/>
              </a:avLst>
            </a:prstGeom>
            <a:solidFill>
              <a:schemeClr val="accent1">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grpSp>
      <p:sp>
        <p:nvSpPr>
          <p:cNvPr id="91" name="PlaceHolder 1"/>
          <p:cNvSpPr>
            <a:spLocks noGrp="1"/>
          </p:cNvSpPr>
          <p:nvPr>
            <p:ph type="title"/>
          </p:nvPr>
        </p:nvSpPr>
        <p:spPr>
          <a:xfrm>
            <a:off x="931320" y="609480"/>
            <a:ext cx="8093880" cy="3022200"/>
          </a:xfrm>
          <a:prstGeom prst="rect">
            <a:avLst/>
          </a:prstGeom>
          <a:noFill/>
          <a:ln w="0">
            <a:noFill/>
          </a:ln>
        </p:spPr>
        <p:txBody>
          <a:bodyPr lIns="91440" tIns="45720" rIns="91440" bIns="45720" anchor="ctr">
            <a:normAutofit/>
          </a:bodyPr>
          <a:lstStyle/>
          <a:p>
            <a:pPr indent="0" defTabSz="457200">
              <a:lnSpc>
                <a:spcPct val="100000"/>
              </a:lnSpc>
              <a:buNone/>
            </a:pPr>
            <a:r>
              <a:rPr lang="fr-FR" sz="4400" b="0" u="none" strike="noStrike">
                <a:solidFill>
                  <a:schemeClr val="accent1"/>
                </a:solidFill>
                <a:uFillTx/>
                <a:latin typeface="Trebuchet MS"/>
              </a:rPr>
              <a:t>Modifiez le style du titre</a:t>
            </a:r>
            <a:endParaRPr lang="en-US" sz="4400" b="0" u="none" strike="noStrike">
              <a:solidFill>
                <a:schemeClr val="dk1"/>
              </a:solidFill>
              <a:uFillTx/>
              <a:latin typeface="Trebuchet MS"/>
            </a:endParaRPr>
          </a:p>
        </p:txBody>
      </p:sp>
      <p:sp>
        <p:nvSpPr>
          <p:cNvPr id="92" name="PlaceHolder 2"/>
          <p:cNvSpPr>
            <a:spLocks noGrp="1"/>
          </p:cNvSpPr>
          <p:nvPr>
            <p:ph type="body"/>
          </p:nvPr>
        </p:nvSpPr>
        <p:spPr>
          <a:xfrm>
            <a:off x="677160" y="4013280"/>
            <a:ext cx="8596440" cy="513720"/>
          </a:xfrm>
          <a:prstGeom prst="rect">
            <a:avLst/>
          </a:prstGeom>
          <a:noFill/>
          <a:ln w="0">
            <a:noFill/>
          </a:ln>
        </p:spPr>
        <p:txBody>
          <a:bodyPr lIns="91440" tIns="45720" rIns="91440" bIns="45720" anchor="b">
            <a:noAutofit/>
          </a:bodyPr>
          <a:lstStyle/>
          <a:p>
            <a:pPr indent="0" defTabSz="457200">
              <a:lnSpc>
                <a:spcPct val="100000"/>
              </a:lnSpc>
              <a:spcBef>
                <a:spcPts val="1001"/>
              </a:spcBef>
              <a:buNone/>
              <a:tabLst>
                <a:tab pos="0" algn="l"/>
              </a:tabLst>
            </a:pPr>
            <a:r>
              <a:rPr lang="fr-FR" sz="2400" b="0" u="none" strike="noStrike">
                <a:solidFill>
                  <a:schemeClr val="dk1">
                    <a:lumMod val="75000"/>
                    <a:lumOff val="25000"/>
                  </a:schemeClr>
                </a:solidFill>
                <a:uFillTx/>
                <a:latin typeface="Trebuchet MS"/>
              </a:rPr>
              <a:t>Cliquez pour modifier les styles du texte du masque</a:t>
            </a:r>
            <a:endParaRPr lang="en-US" sz="2400" b="0" u="none" strike="noStrike">
              <a:solidFill>
                <a:schemeClr val="dk1">
                  <a:lumMod val="75000"/>
                  <a:lumOff val="25000"/>
                </a:schemeClr>
              </a:solidFill>
              <a:uFillTx/>
              <a:latin typeface="Trebuchet MS"/>
            </a:endParaRPr>
          </a:p>
        </p:txBody>
      </p:sp>
      <p:sp>
        <p:nvSpPr>
          <p:cNvPr id="93" name="PlaceHolder 3"/>
          <p:cNvSpPr>
            <a:spLocks noGrp="1"/>
          </p:cNvSpPr>
          <p:nvPr>
            <p:ph type="body"/>
          </p:nvPr>
        </p:nvSpPr>
        <p:spPr>
          <a:xfrm>
            <a:off x="677160" y="4527360"/>
            <a:ext cx="8596440" cy="1513440"/>
          </a:xfrm>
          <a:prstGeom prst="rect">
            <a:avLst/>
          </a:prstGeom>
          <a:noFill/>
          <a:ln w="0">
            <a:noFill/>
          </a:ln>
        </p:spPr>
        <p:txBody>
          <a:bodyPr lIns="91440" tIns="45720" rIns="91440" bIns="45720" anchor="t">
            <a:normAutofit/>
          </a:bodyPr>
          <a:lstStyle/>
          <a:p>
            <a:pPr indent="0" defTabSz="457200">
              <a:lnSpc>
                <a:spcPct val="100000"/>
              </a:lnSpc>
              <a:spcBef>
                <a:spcPts val="1001"/>
              </a:spcBef>
              <a:buNone/>
              <a:tabLst>
                <a:tab pos="0" algn="l"/>
              </a:tabLst>
            </a:pPr>
            <a:r>
              <a:rPr lang="fr-FR" sz="1800" b="0" u="none" strike="noStrike">
                <a:solidFill>
                  <a:schemeClr val="dk1">
                    <a:lumMod val="50000"/>
                    <a:lumOff val="50000"/>
                  </a:schemeClr>
                </a:solidFill>
                <a:uFillTx/>
                <a:latin typeface="Trebuchet MS"/>
              </a:rPr>
              <a:t>Cliquez pour modifier les styles du texte du masque</a:t>
            </a:r>
            <a:endParaRPr lang="en-US" sz="1800" b="0" u="none" strike="noStrike">
              <a:solidFill>
                <a:schemeClr val="dk1">
                  <a:lumMod val="75000"/>
                  <a:lumOff val="25000"/>
                </a:schemeClr>
              </a:solidFill>
              <a:uFillTx/>
              <a:latin typeface="Trebuchet MS"/>
            </a:endParaRPr>
          </a:p>
        </p:txBody>
      </p:sp>
      <p:sp>
        <p:nvSpPr>
          <p:cNvPr id="94" name="PlaceHolder 4"/>
          <p:cNvSpPr>
            <a:spLocks noGrp="1"/>
          </p:cNvSpPr>
          <p:nvPr>
            <p:ph type="dt" idx="13"/>
          </p:nvPr>
        </p:nvSpPr>
        <p:spPr>
          <a:xfrm>
            <a:off x="7205040" y="6041520"/>
            <a:ext cx="911520" cy="364680"/>
          </a:xfrm>
          <a:prstGeom prst="rect">
            <a:avLst/>
          </a:prstGeom>
          <a:noFill/>
          <a:ln w="0">
            <a:noFill/>
          </a:ln>
        </p:spPr>
        <p:txBody>
          <a:bodyPr lIns="91440" tIns="45720" rIns="91440" bIns="45720" anchor="ctr">
            <a:noAutofit/>
          </a:bodyPr>
          <a:lstStyle>
            <a:lvl1pPr indent="0" algn="r" defTabSz="457200">
              <a:lnSpc>
                <a:spcPct val="100000"/>
              </a:lnSpc>
              <a:buNone/>
              <a:defRPr lang="fr-FR" sz="900" b="0" u="none" strike="noStrike">
                <a:solidFill>
                  <a:schemeClr val="dk1">
                    <a:tint val="75000"/>
                  </a:schemeClr>
                </a:solidFill>
                <a:uFillTx/>
                <a:latin typeface="Trebuchet MS"/>
              </a:defRPr>
            </a:lvl1pPr>
          </a:lstStyle>
          <a:p>
            <a:pPr indent="0" algn="r" defTabSz="457200">
              <a:lnSpc>
                <a:spcPct val="100000"/>
              </a:lnSpc>
              <a:buNone/>
            </a:pPr>
            <a:r>
              <a:rPr lang="fr-FR" sz="900" b="0" u="none" strike="noStrike">
                <a:solidFill>
                  <a:schemeClr val="dk1">
                    <a:tint val="75000"/>
                  </a:schemeClr>
                </a:solidFill>
                <a:uFillTx/>
                <a:latin typeface="Trebuchet MS"/>
              </a:rPr>
              <a:t>&lt;date/heure&gt;</a:t>
            </a:r>
            <a:endParaRPr lang="fr-FR" sz="900" b="0" u="none" strike="noStrike">
              <a:solidFill>
                <a:srgbClr val="000000"/>
              </a:solidFill>
              <a:uFillTx/>
              <a:latin typeface="Times New Roman"/>
            </a:endParaRPr>
          </a:p>
        </p:txBody>
      </p:sp>
      <p:sp>
        <p:nvSpPr>
          <p:cNvPr id="95" name="PlaceHolder 5"/>
          <p:cNvSpPr>
            <a:spLocks noGrp="1"/>
          </p:cNvSpPr>
          <p:nvPr>
            <p:ph type="ftr" idx="14"/>
          </p:nvPr>
        </p:nvSpPr>
        <p:spPr>
          <a:xfrm>
            <a:off x="677160" y="6041520"/>
            <a:ext cx="6297120" cy="364680"/>
          </a:xfrm>
          <a:prstGeom prst="rect">
            <a:avLst/>
          </a:prstGeom>
          <a:noFill/>
          <a:ln w="0">
            <a:noFill/>
          </a:ln>
        </p:spPr>
        <p:txBody>
          <a:bodyPr lIns="91440" tIns="45720" rIns="91440" bIns="45720" anchor="ctr">
            <a:noAutofit/>
          </a:bodyPr>
          <a:lstStyle>
            <a:lvl1pPr indent="0" algn="ctr">
              <a:buNone/>
              <a:defRPr lang="fr-FR" sz="1400" b="0" u="none" strike="noStrike">
                <a:solidFill>
                  <a:srgbClr val="000000"/>
                </a:solidFill>
                <a:uFillTx/>
                <a:latin typeface="Times New Roman"/>
              </a:defRPr>
            </a:lvl1pPr>
          </a:lstStyle>
          <a:p>
            <a:pPr indent="0" algn="ctr">
              <a:buNone/>
            </a:pPr>
            <a:r>
              <a:rPr lang="fr-FR" sz="1400" b="0" u="none" strike="noStrike">
                <a:solidFill>
                  <a:srgbClr val="000000"/>
                </a:solidFill>
                <a:uFillTx/>
                <a:latin typeface="Times New Roman"/>
              </a:rPr>
              <a:t>&lt;pied de page&gt;</a:t>
            </a:r>
          </a:p>
        </p:txBody>
      </p:sp>
      <p:sp>
        <p:nvSpPr>
          <p:cNvPr id="96" name="PlaceHolder 6"/>
          <p:cNvSpPr>
            <a:spLocks noGrp="1"/>
          </p:cNvSpPr>
          <p:nvPr>
            <p:ph type="sldNum" idx="15"/>
          </p:nvPr>
        </p:nvSpPr>
        <p:spPr>
          <a:xfrm>
            <a:off x="8590680" y="6041520"/>
            <a:ext cx="682920" cy="364680"/>
          </a:xfrm>
          <a:prstGeom prst="rect">
            <a:avLst/>
          </a:prstGeom>
          <a:noFill/>
          <a:ln w="0">
            <a:noFill/>
          </a:ln>
        </p:spPr>
        <p:txBody>
          <a:bodyPr lIns="91440" tIns="45720" rIns="91440" bIns="45720" anchor="ctr">
            <a:noAutofit/>
          </a:bodyPr>
          <a:lstStyle>
            <a:lvl1pPr indent="0" algn="r" defTabSz="457200">
              <a:lnSpc>
                <a:spcPct val="100000"/>
              </a:lnSpc>
              <a:buNone/>
              <a:defRPr lang="fr-FR" sz="900" b="0" u="none" strike="noStrike">
                <a:solidFill>
                  <a:schemeClr val="accent1"/>
                </a:solidFill>
                <a:uFillTx/>
                <a:latin typeface="Trebuchet MS"/>
              </a:defRPr>
            </a:lvl1pPr>
          </a:lstStyle>
          <a:p>
            <a:pPr indent="0" algn="r" defTabSz="457200">
              <a:lnSpc>
                <a:spcPct val="100000"/>
              </a:lnSpc>
              <a:buNone/>
            </a:pPr>
            <a:fld id="{9AB43665-0BDB-4F00-A53B-9838E9F1B956}" type="slidenum">
              <a:rPr lang="fr-FR" sz="900" b="0" u="none" strike="noStrike">
                <a:solidFill>
                  <a:schemeClr val="accent1"/>
                </a:solidFill>
                <a:uFillTx/>
                <a:latin typeface="Trebuchet MS"/>
              </a:rPr>
              <a:t>‹N°›</a:t>
            </a:fld>
            <a:endParaRPr lang="fr-FR" sz="900" b="0" u="none" strike="noStrike">
              <a:solidFill>
                <a:srgbClr val="000000"/>
              </a:solidFill>
              <a:uFillTx/>
              <a:latin typeface="Times New Roman"/>
            </a:endParaRPr>
          </a:p>
        </p:txBody>
      </p:sp>
      <p:sp>
        <p:nvSpPr>
          <p:cNvPr id="97" name="TextBox 23"/>
          <p:cNvSpPr/>
          <p:nvPr/>
        </p:nvSpPr>
        <p:spPr>
          <a:xfrm>
            <a:off x="541800" y="790200"/>
            <a:ext cx="609120" cy="5842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defTabSz="457200">
              <a:lnSpc>
                <a:spcPct val="100000"/>
              </a:lnSpc>
            </a:pPr>
            <a:r>
              <a:rPr lang="en-US" sz="8000" b="0" u="none" strike="noStrike">
                <a:solidFill>
                  <a:schemeClr val="accent1">
                    <a:lumMod val="60000"/>
                    <a:lumOff val="40000"/>
                  </a:schemeClr>
                </a:solidFill>
                <a:uFillTx/>
                <a:latin typeface="Arial"/>
              </a:rPr>
              <a:t>“</a:t>
            </a:r>
            <a:endParaRPr lang="fr-FR" sz="8000" b="0" u="none" strike="noStrike">
              <a:solidFill>
                <a:srgbClr val="000000"/>
              </a:solidFill>
              <a:uFillTx/>
              <a:latin typeface="Arial"/>
            </a:endParaRPr>
          </a:p>
        </p:txBody>
      </p:sp>
      <p:sp>
        <p:nvSpPr>
          <p:cNvPr id="98" name="TextBox 24"/>
          <p:cNvSpPr/>
          <p:nvPr/>
        </p:nvSpPr>
        <p:spPr>
          <a:xfrm>
            <a:off x="8893080" y="2886480"/>
            <a:ext cx="609120" cy="5842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defTabSz="457200">
              <a:lnSpc>
                <a:spcPct val="100000"/>
              </a:lnSpc>
            </a:pPr>
            <a:r>
              <a:rPr lang="en-US" sz="8000" b="0" u="none" strike="noStrike">
                <a:solidFill>
                  <a:schemeClr val="accent1">
                    <a:lumMod val="60000"/>
                    <a:lumOff val="40000"/>
                  </a:schemeClr>
                </a:solidFill>
                <a:uFillTx/>
                <a:latin typeface="Arial"/>
              </a:rPr>
              <a:t>”</a:t>
            </a:r>
            <a:endParaRPr lang="fr-FR" sz="8000" b="0" u="none" strike="noStrik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99" name="Group 43"/>
          <p:cNvGrpSpPr/>
          <p:nvPr/>
        </p:nvGrpSpPr>
        <p:grpSpPr>
          <a:xfrm>
            <a:off x="0" y="-8640"/>
            <a:ext cx="12191760" cy="6866640"/>
            <a:chOff x="0" y="-8640"/>
            <a:chExt cx="12191760" cy="6866640"/>
          </a:xfrm>
        </p:grpSpPr>
        <p:cxnSp>
          <p:nvCxnSpPr>
            <p:cNvPr id="100" name="Straight Connector 19"/>
            <p:cNvCxnSpPr/>
            <p:nvPr/>
          </p:nvCxnSpPr>
          <p:spPr>
            <a:xfrm>
              <a:off x="9370800" y="0"/>
              <a:ext cx="1219680" cy="6858360"/>
            </a:xfrm>
            <a:prstGeom prst="straightConnector1">
              <a:avLst/>
            </a:prstGeom>
            <a:ln w="9525" cap="rnd">
              <a:solidFill>
                <a:srgbClr val="4F81BD">
                  <a:alpha val="70000"/>
                </a:srgbClr>
              </a:solidFill>
              <a:round/>
            </a:ln>
          </p:spPr>
        </p:cxnSp>
        <p:cxnSp>
          <p:nvCxnSpPr>
            <p:cNvPr id="101" name="Straight Connector 20"/>
            <p:cNvCxnSpPr/>
            <p:nvPr/>
          </p:nvCxnSpPr>
          <p:spPr>
            <a:xfrm flipH="1">
              <a:off x="7425000" y="3681360"/>
              <a:ext cx="4763880" cy="3177000"/>
            </a:xfrm>
            <a:prstGeom prst="straightConnector1">
              <a:avLst/>
            </a:prstGeom>
            <a:ln w="9525" cap="rnd">
              <a:solidFill>
                <a:srgbClr val="4F81BD">
                  <a:alpha val="70000"/>
                </a:srgbClr>
              </a:solidFill>
              <a:round/>
            </a:ln>
          </p:spPr>
        </p:cxnSp>
        <p:sp>
          <p:nvSpPr>
            <p:cNvPr id="102"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03"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04" name="Isosceles Triangle 23"/>
            <p:cNvSpPr/>
            <p:nvPr/>
          </p:nvSpPr>
          <p:spPr>
            <a:xfrm>
              <a:off x="8932320" y="3048120"/>
              <a:ext cx="3259440" cy="38095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05"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06"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07"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08" name="Isosceles Triangle 27"/>
            <p:cNvSpPr/>
            <p:nvPr/>
          </p:nvSpPr>
          <p:spPr>
            <a:xfrm>
              <a:off x="10371600" y="3589920"/>
              <a:ext cx="1816920" cy="32677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09" name="Isosceles Triangle 18"/>
            <p:cNvSpPr/>
            <p:nvPr/>
          </p:nvSpPr>
          <p:spPr>
            <a:xfrm>
              <a:off x="0" y="4013280"/>
              <a:ext cx="448200" cy="2844360"/>
            </a:xfrm>
            <a:prstGeom prst="triangle">
              <a:avLst>
                <a:gd name="adj" fmla="val 0"/>
              </a:avLst>
            </a:prstGeom>
            <a:solidFill>
              <a:schemeClr val="accent1">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grpSp>
      <p:sp>
        <p:nvSpPr>
          <p:cNvPr id="110" name="PlaceHolder 1"/>
          <p:cNvSpPr>
            <a:spLocks noGrp="1"/>
          </p:cNvSpPr>
          <p:nvPr>
            <p:ph type="title"/>
          </p:nvPr>
        </p:nvSpPr>
        <p:spPr>
          <a:xfrm>
            <a:off x="685800" y="609480"/>
            <a:ext cx="8587800" cy="3022200"/>
          </a:xfrm>
          <a:prstGeom prst="rect">
            <a:avLst/>
          </a:prstGeom>
          <a:noFill/>
          <a:ln w="0">
            <a:noFill/>
          </a:ln>
        </p:spPr>
        <p:txBody>
          <a:bodyPr lIns="91440" tIns="45720" rIns="91440" bIns="45720" anchor="ctr">
            <a:normAutofit/>
          </a:bodyPr>
          <a:lstStyle/>
          <a:p>
            <a:pPr indent="0" defTabSz="457200">
              <a:lnSpc>
                <a:spcPct val="100000"/>
              </a:lnSpc>
              <a:buNone/>
            </a:pPr>
            <a:r>
              <a:rPr lang="fr-FR" sz="4400" b="0" u="none" strike="noStrike">
                <a:solidFill>
                  <a:schemeClr val="accent1"/>
                </a:solidFill>
                <a:uFillTx/>
                <a:latin typeface="Trebuchet MS"/>
              </a:rPr>
              <a:t>Modifiez le style du titre</a:t>
            </a:r>
            <a:endParaRPr lang="en-US" sz="4400" b="0" u="none" strike="noStrike">
              <a:solidFill>
                <a:schemeClr val="dk1"/>
              </a:solidFill>
              <a:uFillTx/>
              <a:latin typeface="Trebuchet MS"/>
            </a:endParaRPr>
          </a:p>
        </p:txBody>
      </p:sp>
      <p:sp>
        <p:nvSpPr>
          <p:cNvPr id="111" name="PlaceHolder 2"/>
          <p:cNvSpPr>
            <a:spLocks noGrp="1"/>
          </p:cNvSpPr>
          <p:nvPr>
            <p:ph type="body"/>
          </p:nvPr>
        </p:nvSpPr>
        <p:spPr>
          <a:xfrm>
            <a:off x="677160" y="4013280"/>
            <a:ext cx="8596440" cy="513720"/>
          </a:xfrm>
          <a:prstGeom prst="rect">
            <a:avLst/>
          </a:prstGeom>
          <a:noFill/>
          <a:ln w="0">
            <a:noFill/>
          </a:ln>
        </p:spPr>
        <p:txBody>
          <a:bodyPr lIns="91440" tIns="45720" rIns="91440" bIns="45720" anchor="b">
            <a:noAutofit/>
          </a:bodyPr>
          <a:lstStyle/>
          <a:p>
            <a:pPr indent="0" defTabSz="457200">
              <a:lnSpc>
                <a:spcPct val="100000"/>
              </a:lnSpc>
              <a:spcBef>
                <a:spcPts val="1001"/>
              </a:spcBef>
              <a:buNone/>
              <a:tabLst>
                <a:tab pos="0" algn="l"/>
              </a:tabLst>
            </a:pPr>
            <a:r>
              <a:rPr lang="fr-FR" sz="2400" b="0" u="none" strike="noStrike">
                <a:solidFill>
                  <a:schemeClr val="accent1"/>
                </a:solidFill>
                <a:uFillTx/>
                <a:latin typeface="Trebuchet MS"/>
              </a:rPr>
              <a:t>Cliquez pour modifier les styles du texte du masque</a:t>
            </a:r>
            <a:endParaRPr lang="en-US" sz="2400" b="0" u="none" strike="noStrike">
              <a:solidFill>
                <a:schemeClr val="dk1">
                  <a:lumMod val="75000"/>
                  <a:lumOff val="25000"/>
                </a:schemeClr>
              </a:solidFill>
              <a:uFillTx/>
              <a:latin typeface="Trebuchet MS"/>
            </a:endParaRPr>
          </a:p>
        </p:txBody>
      </p:sp>
      <p:sp>
        <p:nvSpPr>
          <p:cNvPr id="112" name="PlaceHolder 3"/>
          <p:cNvSpPr>
            <a:spLocks noGrp="1"/>
          </p:cNvSpPr>
          <p:nvPr>
            <p:ph type="body"/>
          </p:nvPr>
        </p:nvSpPr>
        <p:spPr>
          <a:xfrm>
            <a:off x="677160" y="4527360"/>
            <a:ext cx="8596440" cy="1513440"/>
          </a:xfrm>
          <a:prstGeom prst="rect">
            <a:avLst/>
          </a:prstGeom>
          <a:noFill/>
          <a:ln w="0">
            <a:noFill/>
          </a:ln>
        </p:spPr>
        <p:txBody>
          <a:bodyPr lIns="91440" tIns="45720" rIns="91440" bIns="45720" anchor="t">
            <a:normAutofit/>
          </a:bodyPr>
          <a:lstStyle/>
          <a:p>
            <a:pPr indent="0" defTabSz="457200">
              <a:lnSpc>
                <a:spcPct val="100000"/>
              </a:lnSpc>
              <a:spcBef>
                <a:spcPts val="1001"/>
              </a:spcBef>
              <a:buNone/>
              <a:tabLst>
                <a:tab pos="0" algn="l"/>
              </a:tabLst>
            </a:pPr>
            <a:r>
              <a:rPr lang="fr-FR" sz="1800" b="0" u="none" strike="noStrike">
                <a:solidFill>
                  <a:schemeClr val="dk1">
                    <a:lumMod val="50000"/>
                    <a:lumOff val="50000"/>
                  </a:schemeClr>
                </a:solidFill>
                <a:uFillTx/>
                <a:latin typeface="Trebuchet MS"/>
              </a:rPr>
              <a:t>Cliquez pour modifier les styles du texte du masque</a:t>
            </a:r>
            <a:endParaRPr lang="en-US" sz="1800" b="0" u="none" strike="noStrike">
              <a:solidFill>
                <a:schemeClr val="dk1">
                  <a:lumMod val="75000"/>
                  <a:lumOff val="25000"/>
                </a:schemeClr>
              </a:solidFill>
              <a:uFillTx/>
              <a:latin typeface="Trebuchet MS"/>
            </a:endParaRPr>
          </a:p>
        </p:txBody>
      </p:sp>
      <p:sp>
        <p:nvSpPr>
          <p:cNvPr id="113" name="PlaceHolder 4"/>
          <p:cNvSpPr>
            <a:spLocks noGrp="1"/>
          </p:cNvSpPr>
          <p:nvPr>
            <p:ph type="dt" idx="16"/>
          </p:nvPr>
        </p:nvSpPr>
        <p:spPr>
          <a:xfrm>
            <a:off x="7205040" y="6041520"/>
            <a:ext cx="911520" cy="364680"/>
          </a:xfrm>
          <a:prstGeom prst="rect">
            <a:avLst/>
          </a:prstGeom>
          <a:noFill/>
          <a:ln w="0">
            <a:noFill/>
          </a:ln>
        </p:spPr>
        <p:txBody>
          <a:bodyPr lIns="91440" tIns="45720" rIns="91440" bIns="45720" anchor="ctr">
            <a:noAutofit/>
          </a:bodyPr>
          <a:lstStyle>
            <a:lvl1pPr indent="0" algn="r" defTabSz="457200">
              <a:lnSpc>
                <a:spcPct val="100000"/>
              </a:lnSpc>
              <a:buNone/>
              <a:defRPr lang="fr-FR" sz="900" b="0" u="none" strike="noStrike">
                <a:solidFill>
                  <a:schemeClr val="dk1">
                    <a:tint val="75000"/>
                  </a:schemeClr>
                </a:solidFill>
                <a:uFillTx/>
                <a:latin typeface="Trebuchet MS"/>
              </a:defRPr>
            </a:lvl1pPr>
          </a:lstStyle>
          <a:p>
            <a:pPr indent="0" algn="r" defTabSz="457200">
              <a:lnSpc>
                <a:spcPct val="100000"/>
              </a:lnSpc>
              <a:buNone/>
            </a:pPr>
            <a:r>
              <a:rPr lang="fr-FR" sz="900" b="0" u="none" strike="noStrike">
                <a:solidFill>
                  <a:schemeClr val="dk1">
                    <a:tint val="75000"/>
                  </a:schemeClr>
                </a:solidFill>
                <a:uFillTx/>
                <a:latin typeface="Trebuchet MS"/>
              </a:rPr>
              <a:t>&lt;date/heure&gt;</a:t>
            </a:r>
            <a:endParaRPr lang="fr-FR" sz="900" b="0" u="none" strike="noStrike">
              <a:solidFill>
                <a:srgbClr val="000000"/>
              </a:solidFill>
              <a:uFillTx/>
              <a:latin typeface="Times New Roman"/>
            </a:endParaRPr>
          </a:p>
        </p:txBody>
      </p:sp>
      <p:sp>
        <p:nvSpPr>
          <p:cNvPr id="114" name="PlaceHolder 5"/>
          <p:cNvSpPr>
            <a:spLocks noGrp="1"/>
          </p:cNvSpPr>
          <p:nvPr>
            <p:ph type="ftr" idx="17"/>
          </p:nvPr>
        </p:nvSpPr>
        <p:spPr>
          <a:xfrm>
            <a:off x="677160" y="6041520"/>
            <a:ext cx="6297120" cy="364680"/>
          </a:xfrm>
          <a:prstGeom prst="rect">
            <a:avLst/>
          </a:prstGeom>
          <a:noFill/>
          <a:ln w="0">
            <a:noFill/>
          </a:ln>
        </p:spPr>
        <p:txBody>
          <a:bodyPr lIns="91440" tIns="45720" rIns="91440" bIns="45720" anchor="ctr">
            <a:noAutofit/>
          </a:bodyPr>
          <a:lstStyle>
            <a:lvl1pPr indent="0" algn="ctr">
              <a:buNone/>
              <a:defRPr lang="fr-FR" sz="1400" b="0" u="none" strike="noStrike">
                <a:solidFill>
                  <a:srgbClr val="000000"/>
                </a:solidFill>
                <a:uFillTx/>
                <a:latin typeface="Times New Roman"/>
              </a:defRPr>
            </a:lvl1pPr>
          </a:lstStyle>
          <a:p>
            <a:pPr indent="0" algn="ctr">
              <a:buNone/>
            </a:pPr>
            <a:r>
              <a:rPr lang="fr-FR" sz="1400" b="0" u="none" strike="noStrike">
                <a:solidFill>
                  <a:srgbClr val="000000"/>
                </a:solidFill>
                <a:uFillTx/>
                <a:latin typeface="Times New Roman"/>
              </a:rPr>
              <a:t>&lt;pied de page&gt;</a:t>
            </a:r>
          </a:p>
        </p:txBody>
      </p:sp>
      <p:sp>
        <p:nvSpPr>
          <p:cNvPr id="115" name="PlaceHolder 6"/>
          <p:cNvSpPr>
            <a:spLocks noGrp="1"/>
          </p:cNvSpPr>
          <p:nvPr>
            <p:ph type="sldNum" idx="18"/>
          </p:nvPr>
        </p:nvSpPr>
        <p:spPr>
          <a:xfrm>
            <a:off x="8590680" y="6041520"/>
            <a:ext cx="682920" cy="364680"/>
          </a:xfrm>
          <a:prstGeom prst="rect">
            <a:avLst/>
          </a:prstGeom>
          <a:noFill/>
          <a:ln w="0">
            <a:noFill/>
          </a:ln>
        </p:spPr>
        <p:txBody>
          <a:bodyPr lIns="91440" tIns="45720" rIns="91440" bIns="45720" anchor="ctr">
            <a:noAutofit/>
          </a:bodyPr>
          <a:lstStyle>
            <a:lvl1pPr indent="0" algn="r" defTabSz="457200">
              <a:lnSpc>
                <a:spcPct val="100000"/>
              </a:lnSpc>
              <a:buNone/>
              <a:defRPr lang="fr-FR" sz="900" b="0" u="none" strike="noStrike">
                <a:solidFill>
                  <a:schemeClr val="accent1"/>
                </a:solidFill>
                <a:uFillTx/>
                <a:latin typeface="Trebuchet MS"/>
              </a:defRPr>
            </a:lvl1pPr>
          </a:lstStyle>
          <a:p>
            <a:pPr indent="0" algn="r" defTabSz="457200">
              <a:lnSpc>
                <a:spcPct val="100000"/>
              </a:lnSpc>
              <a:buNone/>
            </a:pPr>
            <a:fld id="{D198455E-F343-4052-A373-98D0126D3988}" type="slidenum">
              <a:rPr lang="fr-FR" sz="900" b="0" u="none" strike="noStrike">
                <a:solidFill>
                  <a:schemeClr val="accent1"/>
                </a:solidFill>
                <a:uFillTx/>
                <a:latin typeface="Trebuchet MS"/>
              </a:rPr>
              <a:t>‹N°›</a:t>
            </a:fld>
            <a:endParaRPr lang="fr-FR" sz="9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16" name="Group 43"/>
          <p:cNvGrpSpPr/>
          <p:nvPr/>
        </p:nvGrpSpPr>
        <p:grpSpPr>
          <a:xfrm>
            <a:off x="0" y="-8640"/>
            <a:ext cx="12191760" cy="6866640"/>
            <a:chOff x="0" y="-8640"/>
            <a:chExt cx="12191760" cy="6866640"/>
          </a:xfrm>
        </p:grpSpPr>
        <p:cxnSp>
          <p:nvCxnSpPr>
            <p:cNvPr id="117" name="Straight Connector 19"/>
            <p:cNvCxnSpPr/>
            <p:nvPr/>
          </p:nvCxnSpPr>
          <p:spPr>
            <a:xfrm>
              <a:off x="9370800" y="0"/>
              <a:ext cx="1219680" cy="6858360"/>
            </a:xfrm>
            <a:prstGeom prst="straightConnector1">
              <a:avLst/>
            </a:prstGeom>
            <a:ln w="9525" cap="rnd">
              <a:solidFill>
                <a:srgbClr val="4F81BD">
                  <a:alpha val="70000"/>
                </a:srgbClr>
              </a:solidFill>
              <a:round/>
            </a:ln>
          </p:spPr>
        </p:cxnSp>
        <p:cxnSp>
          <p:nvCxnSpPr>
            <p:cNvPr id="118" name="Straight Connector 20"/>
            <p:cNvCxnSpPr/>
            <p:nvPr/>
          </p:nvCxnSpPr>
          <p:spPr>
            <a:xfrm flipH="1">
              <a:off x="7425000" y="3681360"/>
              <a:ext cx="4763880" cy="3177000"/>
            </a:xfrm>
            <a:prstGeom prst="straightConnector1">
              <a:avLst/>
            </a:prstGeom>
            <a:ln w="9525" cap="rnd">
              <a:solidFill>
                <a:srgbClr val="4F81BD">
                  <a:alpha val="70000"/>
                </a:srgbClr>
              </a:solidFill>
              <a:round/>
            </a:ln>
          </p:spPr>
        </p:cxnSp>
        <p:sp>
          <p:nvSpPr>
            <p:cNvPr id="119"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20"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21" name="Isosceles Triangle 23"/>
            <p:cNvSpPr/>
            <p:nvPr/>
          </p:nvSpPr>
          <p:spPr>
            <a:xfrm>
              <a:off x="8932320" y="3048120"/>
              <a:ext cx="3259440" cy="38095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22"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23"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24"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25" name="Isosceles Triangle 27"/>
            <p:cNvSpPr/>
            <p:nvPr/>
          </p:nvSpPr>
          <p:spPr>
            <a:xfrm>
              <a:off x="10371600" y="3589920"/>
              <a:ext cx="1816920" cy="32677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26" name="Isosceles Triangle 18"/>
            <p:cNvSpPr/>
            <p:nvPr/>
          </p:nvSpPr>
          <p:spPr>
            <a:xfrm>
              <a:off x="0" y="4013280"/>
              <a:ext cx="448200" cy="2844360"/>
            </a:xfrm>
            <a:prstGeom prst="triangle">
              <a:avLst>
                <a:gd name="adj" fmla="val 0"/>
              </a:avLst>
            </a:prstGeom>
            <a:solidFill>
              <a:schemeClr val="accent1">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grpSp>
      <p:sp>
        <p:nvSpPr>
          <p:cNvPr id="127" name="PlaceHolder 1"/>
          <p:cNvSpPr>
            <a:spLocks noGrp="1"/>
          </p:cNvSpPr>
          <p:nvPr>
            <p:ph type="title"/>
          </p:nvPr>
        </p:nvSpPr>
        <p:spPr>
          <a:xfrm>
            <a:off x="677160" y="609480"/>
            <a:ext cx="8596440" cy="1320480"/>
          </a:xfrm>
          <a:prstGeom prst="rect">
            <a:avLst/>
          </a:prstGeom>
          <a:noFill/>
          <a:ln w="0">
            <a:noFill/>
          </a:ln>
        </p:spPr>
        <p:txBody>
          <a:bodyPr lIns="91440" tIns="45720" rIns="91440" bIns="45720" anchor="t">
            <a:noAutofit/>
          </a:bodyPr>
          <a:lstStyle/>
          <a:p>
            <a:pPr indent="0" defTabSz="457200">
              <a:lnSpc>
                <a:spcPct val="100000"/>
              </a:lnSpc>
              <a:buNone/>
            </a:pPr>
            <a:r>
              <a:rPr lang="fr-FR" sz="3600" b="0" u="none" strike="noStrike">
                <a:solidFill>
                  <a:schemeClr val="accent1"/>
                </a:solidFill>
                <a:uFillTx/>
                <a:latin typeface="Trebuchet MS"/>
              </a:rPr>
              <a:t>Modifiez le style du titre</a:t>
            </a:r>
            <a:endParaRPr lang="en-US" sz="3600" b="0" u="none" strike="noStrike">
              <a:solidFill>
                <a:schemeClr val="dk1"/>
              </a:solidFill>
              <a:uFillTx/>
              <a:latin typeface="Trebuchet MS"/>
            </a:endParaRPr>
          </a:p>
        </p:txBody>
      </p:sp>
      <p:sp>
        <p:nvSpPr>
          <p:cNvPr id="128" name="PlaceHolder 2"/>
          <p:cNvSpPr>
            <a:spLocks noGrp="1"/>
          </p:cNvSpPr>
          <p:nvPr>
            <p:ph type="body"/>
          </p:nvPr>
        </p:nvSpPr>
        <p:spPr>
          <a:xfrm>
            <a:off x="677160" y="2160720"/>
            <a:ext cx="8596440" cy="3880440"/>
          </a:xfrm>
          <a:prstGeom prst="rect">
            <a:avLst/>
          </a:prstGeom>
          <a:noFill/>
          <a:ln w="0">
            <a:noFill/>
          </a:ln>
        </p:spPr>
        <p:txBody>
          <a:bodyPr vert="eaVert" lIns="91440" tIns="45720" rIns="91440" bIns="45720" anchor="t">
            <a:noAutofit/>
          </a:bodyPr>
          <a:lstStyle/>
          <a:p>
            <a:pPr marL="343080" indent="-343080" defTabSz="457200">
              <a:lnSpc>
                <a:spcPct val="100000"/>
              </a:lnSpc>
              <a:spcBef>
                <a:spcPts val="1001"/>
              </a:spcBef>
              <a:buClr>
                <a:srgbClr val="4F81BD"/>
              </a:buClr>
              <a:buSzPct val="80000"/>
              <a:buFont typeface="Wingdings 3" charset="2"/>
              <a:buChar char=""/>
            </a:pPr>
            <a:r>
              <a:rPr lang="fr-FR" sz="1800" b="0" u="none" strike="noStrike">
                <a:solidFill>
                  <a:schemeClr val="dk1">
                    <a:lumMod val="75000"/>
                    <a:lumOff val="25000"/>
                  </a:schemeClr>
                </a:solidFill>
                <a:uFillTx/>
                <a:latin typeface="Trebuchet MS"/>
              </a:rPr>
              <a:t>Cliquez pour modifier les styles du texte du masque</a:t>
            </a:r>
            <a:endParaRPr lang="en-US" sz="1800" b="0" u="none" strike="noStrike">
              <a:solidFill>
                <a:schemeClr val="dk1">
                  <a:lumMod val="75000"/>
                  <a:lumOff val="25000"/>
                </a:schemeClr>
              </a:solidFill>
              <a:uFillTx/>
              <a:latin typeface="Trebuchet MS"/>
            </a:endParaRPr>
          </a:p>
          <a:p>
            <a:pPr marL="743040" lvl="1" indent="-285840" defTabSz="457200">
              <a:lnSpc>
                <a:spcPct val="100000"/>
              </a:lnSpc>
              <a:spcBef>
                <a:spcPts val="1001"/>
              </a:spcBef>
              <a:buClr>
                <a:srgbClr val="4F81BD"/>
              </a:buClr>
              <a:buSzPct val="80000"/>
              <a:buFont typeface="Wingdings 3" charset="2"/>
              <a:buChar char=""/>
            </a:pPr>
            <a:r>
              <a:rPr lang="fr-FR" sz="1600" b="0" u="none" strike="noStrike">
                <a:solidFill>
                  <a:schemeClr val="dk1">
                    <a:lumMod val="75000"/>
                    <a:lumOff val="25000"/>
                  </a:schemeClr>
                </a:solidFill>
                <a:uFillTx/>
                <a:latin typeface="Trebuchet MS"/>
              </a:rPr>
              <a:t>Deuxième niveau</a:t>
            </a:r>
            <a:endParaRPr lang="en-US" sz="1600" b="0" u="none" strike="noStrike">
              <a:solidFill>
                <a:schemeClr val="dk1">
                  <a:lumMod val="75000"/>
                  <a:lumOff val="25000"/>
                </a:schemeClr>
              </a:solidFill>
              <a:uFillTx/>
              <a:latin typeface="Trebuchet MS"/>
            </a:endParaRPr>
          </a:p>
          <a:p>
            <a:pPr marL="1143000" lvl="2" indent="-228600" defTabSz="457200">
              <a:lnSpc>
                <a:spcPct val="100000"/>
              </a:lnSpc>
              <a:spcBef>
                <a:spcPts val="1001"/>
              </a:spcBef>
              <a:buClr>
                <a:srgbClr val="4F81BD"/>
              </a:buClr>
              <a:buSzPct val="80000"/>
              <a:buFont typeface="Wingdings 3" charset="2"/>
              <a:buChar char=""/>
            </a:pPr>
            <a:r>
              <a:rPr lang="fr-FR" sz="1400" b="0" u="none" strike="noStrike">
                <a:solidFill>
                  <a:schemeClr val="dk1">
                    <a:lumMod val="75000"/>
                    <a:lumOff val="25000"/>
                  </a:schemeClr>
                </a:solidFill>
                <a:uFillTx/>
                <a:latin typeface="Trebuchet MS"/>
              </a:rPr>
              <a:t>Troisième niveau</a:t>
            </a:r>
            <a:endParaRPr lang="en-US" sz="1400" b="0" u="none" strike="noStrike">
              <a:solidFill>
                <a:schemeClr val="dk1">
                  <a:lumMod val="75000"/>
                  <a:lumOff val="25000"/>
                </a:schemeClr>
              </a:solidFill>
              <a:uFillTx/>
              <a:latin typeface="Trebuchet MS"/>
            </a:endParaRPr>
          </a:p>
          <a:p>
            <a:pPr marL="1600200" lvl="3" indent="-228600" defTabSz="457200">
              <a:lnSpc>
                <a:spcPct val="100000"/>
              </a:lnSpc>
              <a:spcBef>
                <a:spcPts val="1001"/>
              </a:spcBef>
              <a:buClr>
                <a:srgbClr val="4F81BD"/>
              </a:buClr>
              <a:buSzPct val="80000"/>
              <a:buFont typeface="Wingdings 3" charset="2"/>
              <a:buChar char=""/>
            </a:pPr>
            <a:r>
              <a:rPr lang="fr-FR" sz="1200" b="0" u="none" strike="noStrike">
                <a:solidFill>
                  <a:schemeClr val="dk1">
                    <a:lumMod val="75000"/>
                    <a:lumOff val="25000"/>
                  </a:schemeClr>
                </a:solidFill>
                <a:uFillTx/>
                <a:latin typeface="Trebuchet MS"/>
              </a:rPr>
              <a:t>Quatrième niveau</a:t>
            </a:r>
            <a:endParaRPr lang="en-US" sz="1200" b="0" u="none" strike="noStrike">
              <a:solidFill>
                <a:schemeClr val="dk1">
                  <a:lumMod val="75000"/>
                  <a:lumOff val="25000"/>
                </a:schemeClr>
              </a:solidFill>
              <a:uFillTx/>
              <a:latin typeface="Trebuchet MS"/>
            </a:endParaRPr>
          </a:p>
          <a:p>
            <a:pPr marL="2057400" lvl="4" indent="-228600" defTabSz="457200">
              <a:lnSpc>
                <a:spcPct val="100000"/>
              </a:lnSpc>
              <a:spcBef>
                <a:spcPts val="1001"/>
              </a:spcBef>
              <a:buClr>
                <a:srgbClr val="4F81BD"/>
              </a:buClr>
              <a:buSzPct val="80000"/>
              <a:buFont typeface="Wingdings 3" charset="2"/>
              <a:buChar char=""/>
            </a:pPr>
            <a:r>
              <a:rPr lang="fr-FR" sz="1200" b="0" u="none" strike="noStrike">
                <a:solidFill>
                  <a:schemeClr val="dk1">
                    <a:lumMod val="75000"/>
                    <a:lumOff val="25000"/>
                  </a:schemeClr>
                </a:solidFill>
                <a:uFillTx/>
                <a:latin typeface="Trebuchet MS"/>
              </a:rPr>
              <a:t>Cinquième niveau</a:t>
            </a:r>
            <a:endParaRPr lang="en-US" sz="1200" b="0" u="none" strike="noStrike">
              <a:solidFill>
                <a:schemeClr val="dk1">
                  <a:lumMod val="75000"/>
                  <a:lumOff val="25000"/>
                </a:schemeClr>
              </a:solidFill>
              <a:uFillTx/>
              <a:latin typeface="Trebuchet MS"/>
            </a:endParaRPr>
          </a:p>
        </p:txBody>
      </p:sp>
      <p:sp>
        <p:nvSpPr>
          <p:cNvPr id="129" name="PlaceHolder 3"/>
          <p:cNvSpPr>
            <a:spLocks noGrp="1"/>
          </p:cNvSpPr>
          <p:nvPr>
            <p:ph type="dt" idx="19"/>
          </p:nvPr>
        </p:nvSpPr>
        <p:spPr>
          <a:xfrm>
            <a:off x="7205040" y="6041520"/>
            <a:ext cx="911520" cy="364680"/>
          </a:xfrm>
          <a:prstGeom prst="rect">
            <a:avLst/>
          </a:prstGeom>
          <a:noFill/>
          <a:ln w="0">
            <a:noFill/>
          </a:ln>
        </p:spPr>
        <p:txBody>
          <a:bodyPr lIns="91440" tIns="45720" rIns="91440" bIns="45720" anchor="ctr">
            <a:noAutofit/>
          </a:bodyPr>
          <a:lstStyle>
            <a:lvl1pPr indent="0" algn="r" defTabSz="457200">
              <a:lnSpc>
                <a:spcPct val="100000"/>
              </a:lnSpc>
              <a:buNone/>
              <a:defRPr lang="fr-FR" sz="900" b="0" u="none" strike="noStrike">
                <a:solidFill>
                  <a:schemeClr val="dk1">
                    <a:tint val="75000"/>
                  </a:schemeClr>
                </a:solidFill>
                <a:uFillTx/>
                <a:latin typeface="Trebuchet MS"/>
              </a:defRPr>
            </a:lvl1pPr>
          </a:lstStyle>
          <a:p>
            <a:pPr indent="0" algn="r" defTabSz="457200">
              <a:lnSpc>
                <a:spcPct val="100000"/>
              </a:lnSpc>
              <a:buNone/>
            </a:pPr>
            <a:r>
              <a:rPr lang="fr-FR" sz="900" b="0" u="none" strike="noStrike">
                <a:solidFill>
                  <a:schemeClr val="dk1">
                    <a:tint val="75000"/>
                  </a:schemeClr>
                </a:solidFill>
                <a:uFillTx/>
                <a:latin typeface="Trebuchet MS"/>
              </a:rPr>
              <a:t> </a:t>
            </a:r>
            <a:endParaRPr lang="fr-FR" sz="900" b="0" u="none" strike="noStrike">
              <a:solidFill>
                <a:srgbClr val="000000"/>
              </a:solidFill>
              <a:uFillTx/>
              <a:latin typeface="Times New Roman"/>
            </a:endParaRPr>
          </a:p>
        </p:txBody>
      </p:sp>
      <p:sp>
        <p:nvSpPr>
          <p:cNvPr id="130" name="PlaceHolder 4"/>
          <p:cNvSpPr>
            <a:spLocks noGrp="1"/>
          </p:cNvSpPr>
          <p:nvPr>
            <p:ph type="ftr" idx="20"/>
          </p:nvPr>
        </p:nvSpPr>
        <p:spPr>
          <a:xfrm>
            <a:off x="677160" y="6041520"/>
            <a:ext cx="6297120" cy="364680"/>
          </a:xfrm>
          <a:prstGeom prst="rect">
            <a:avLst/>
          </a:prstGeom>
          <a:noFill/>
          <a:ln w="0">
            <a:noFill/>
          </a:ln>
        </p:spPr>
        <p:txBody>
          <a:bodyPr lIns="91440" tIns="45720" rIns="91440" bIns="45720" anchor="ctr">
            <a:noAutofit/>
          </a:bodyPr>
          <a:lstStyle>
            <a:lvl1pPr indent="0" algn="ctr">
              <a:buNone/>
              <a:defRPr lang="fr-FR" sz="1400" b="0" u="none" strike="noStrike">
                <a:solidFill>
                  <a:srgbClr val="000000"/>
                </a:solidFill>
                <a:uFillTx/>
                <a:latin typeface="Times New Roman"/>
              </a:defRPr>
            </a:lvl1pPr>
          </a:lstStyle>
          <a:p>
            <a:pPr indent="0" algn="ctr">
              <a:buNone/>
            </a:pPr>
            <a:r>
              <a:rPr lang="fr-FR" sz="1400" b="0" u="none" strike="noStrike">
                <a:solidFill>
                  <a:srgbClr val="000000"/>
                </a:solidFill>
                <a:uFillTx/>
                <a:latin typeface="Times New Roman"/>
              </a:rPr>
              <a:t> </a:t>
            </a:r>
          </a:p>
        </p:txBody>
      </p:sp>
      <p:sp>
        <p:nvSpPr>
          <p:cNvPr id="131" name="PlaceHolder 5"/>
          <p:cNvSpPr>
            <a:spLocks noGrp="1"/>
          </p:cNvSpPr>
          <p:nvPr>
            <p:ph type="sldNum" idx="21"/>
          </p:nvPr>
        </p:nvSpPr>
        <p:spPr>
          <a:xfrm>
            <a:off x="8590680" y="6041520"/>
            <a:ext cx="682920" cy="364680"/>
          </a:xfrm>
          <a:prstGeom prst="rect">
            <a:avLst/>
          </a:prstGeom>
          <a:noFill/>
          <a:ln w="0">
            <a:noFill/>
          </a:ln>
        </p:spPr>
        <p:txBody>
          <a:bodyPr lIns="91440" tIns="45720" rIns="91440" bIns="45720" anchor="ctr">
            <a:noAutofit/>
          </a:bodyPr>
          <a:lstStyle>
            <a:lvl1pPr indent="0" algn="r" defTabSz="457200">
              <a:lnSpc>
                <a:spcPct val="100000"/>
              </a:lnSpc>
              <a:buNone/>
              <a:defRPr lang="fr-FR" sz="900" b="0" u="none" strike="noStrike">
                <a:solidFill>
                  <a:schemeClr val="accent1"/>
                </a:solidFill>
                <a:uFillTx/>
                <a:latin typeface="Trebuchet MS"/>
              </a:defRPr>
            </a:lvl1pPr>
          </a:lstStyle>
          <a:p>
            <a:pPr indent="0" algn="r" defTabSz="457200">
              <a:lnSpc>
                <a:spcPct val="100000"/>
              </a:lnSpc>
              <a:buNone/>
            </a:pPr>
            <a:fld id="{647F0BCF-D061-453E-8303-429A4F7F4677}" type="slidenum">
              <a:rPr lang="fr-FR" sz="900" b="0" u="none" strike="noStrike">
                <a:solidFill>
                  <a:schemeClr val="accent1"/>
                </a:solidFill>
                <a:uFillTx/>
                <a:latin typeface="Trebuchet MS"/>
              </a:rPr>
              <a:t>‹N°›</a:t>
            </a:fld>
            <a:endParaRPr lang="fr-FR" sz="9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32" name="Group 43"/>
          <p:cNvGrpSpPr/>
          <p:nvPr/>
        </p:nvGrpSpPr>
        <p:grpSpPr>
          <a:xfrm>
            <a:off x="0" y="-8640"/>
            <a:ext cx="12191760" cy="6866640"/>
            <a:chOff x="0" y="-8640"/>
            <a:chExt cx="12191760" cy="6866640"/>
          </a:xfrm>
        </p:grpSpPr>
        <p:cxnSp>
          <p:nvCxnSpPr>
            <p:cNvPr id="133" name="Straight Connector 19"/>
            <p:cNvCxnSpPr/>
            <p:nvPr/>
          </p:nvCxnSpPr>
          <p:spPr>
            <a:xfrm>
              <a:off x="9370800" y="0"/>
              <a:ext cx="1219680" cy="6858360"/>
            </a:xfrm>
            <a:prstGeom prst="straightConnector1">
              <a:avLst/>
            </a:prstGeom>
            <a:ln w="9525" cap="rnd">
              <a:solidFill>
                <a:srgbClr val="4F81BD">
                  <a:alpha val="70000"/>
                </a:srgbClr>
              </a:solidFill>
              <a:round/>
            </a:ln>
          </p:spPr>
        </p:cxnSp>
        <p:cxnSp>
          <p:nvCxnSpPr>
            <p:cNvPr id="134" name="Straight Connector 20"/>
            <p:cNvCxnSpPr/>
            <p:nvPr/>
          </p:nvCxnSpPr>
          <p:spPr>
            <a:xfrm flipH="1">
              <a:off x="7425000" y="3681360"/>
              <a:ext cx="4763880" cy="3177000"/>
            </a:xfrm>
            <a:prstGeom prst="straightConnector1">
              <a:avLst/>
            </a:prstGeom>
            <a:ln w="9525" cap="rnd">
              <a:solidFill>
                <a:srgbClr val="4F81BD">
                  <a:alpha val="70000"/>
                </a:srgbClr>
              </a:solidFill>
              <a:round/>
            </a:ln>
          </p:spPr>
        </p:cxnSp>
        <p:sp>
          <p:nvSpPr>
            <p:cNvPr id="135"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36"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37" name="Isosceles Triangle 23"/>
            <p:cNvSpPr/>
            <p:nvPr/>
          </p:nvSpPr>
          <p:spPr>
            <a:xfrm>
              <a:off x="8932320" y="3048120"/>
              <a:ext cx="3259440" cy="38095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38"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39"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40"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41" name="Isosceles Triangle 27"/>
            <p:cNvSpPr/>
            <p:nvPr/>
          </p:nvSpPr>
          <p:spPr>
            <a:xfrm>
              <a:off x="10371600" y="3589920"/>
              <a:ext cx="1816920" cy="32677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42" name="Isosceles Triangle 18"/>
            <p:cNvSpPr/>
            <p:nvPr/>
          </p:nvSpPr>
          <p:spPr>
            <a:xfrm>
              <a:off x="0" y="4013280"/>
              <a:ext cx="448200" cy="2844360"/>
            </a:xfrm>
            <a:prstGeom prst="triangle">
              <a:avLst>
                <a:gd name="adj" fmla="val 0"/>
              </a:avLst>
            </a:prstGeom>
            <a:solidFill>
              <a:schemeClr val="accent1">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grpSp>
      <p:sp>
        <p:nvSpPr>
          <p:cNvPr id="143" name="PlaceHolder 1"/>
          <p:cNvSpPr>
            <a:spLocks noGrp="1"/>
          </p:cNvSpPr>
          <p:nvPr>
            <p:ph type="title"/>
          </p:nvPr>
        </p:nvSpPr>
        <p:spPr>
          <a:xfrm>
            <a:off x="7967520" y="609480"/>
            <a:ext cx="1304280" cy="5250960"/>
          </a:xfrm>
          <a:prstGeom prst="rect">
            <a:avLst/>
          </a:prstGeom>
          <a:noFill/>
          <a:ln w="0">
            <a:noFill/>
          </a:ln>
        </p:spPr>
        <p:txBody>
          <a:bodyPr vert="eaVert" lIns="91440" tIns="45720" rIns="91440" bIns="45720" anchor="ctr">
            <a:noAutofit/>
          </a:bodyPr>
          <a:lstStyle/>
          <a:p>
            <a:pPr indent="0" defTabSz="457200">
              <a:lnSpc>
                <a:spcPct val="100000"/>
              </a:lnSpc>
              <a:buNone/>
            </a:pPr>
            <a:r>
              <a:rPr lang="fr-FR" sz="3600" b="0" u="none" strike="noStrike">
                <a:solidFill>
                  <a:schemeClr val="accent1"/>
                </a:solidFill>
                <a:uFillTx/>
                <a:latin typeface="Trebuchet MS"/>
              </a:rPr>
              <a:t>Modifiez le style du titre</a:t>
            </a:r>
            <a:endParaRPr lang="en-US" sz="3600" b="0" u="none" strike="noStrike">
              <a:solidFill>
                <a:schemeClr val="dk1"/>
              </a:solidFill>
              <a:uFillTx/>
              <a:latin typeface="Trebuchet MS"/>
            </a:endParaRPr>
          </a:p>
        </p:txBody>
      </p:sp>
      <p:sp>
        <p:nvSpPr>
          <p:cNvPr id="144" name="PlaceHolder 2"/>
          <p:cNvSpPr>
            <a:spLocks noGrp="1"/>
          </p:cNvSpPr>
          <p:nvPr>
            <p:ph type="body"/>
          </p:nvPr>
        </p:nvSpPr>
        <p:spPr>
          <a:xfrm>
            <a:off x="677160" y="609480"/>
            <a:ext cx="7059960" cy="5250960"/>
          </a:xfrm>
          <a:prstGeom prst="rect">
            <a:avLst/>
          </a:prstGeom>
          <a:noFill/>
          <a:ln w="0">
            <a:noFill/>
          </a:ln>
        </p:spPr>
        <p:txBody>
          <a:bodyPr vert="eaVert" lIns="91440" tIns="45720" rIns="91440" bIns="45720" anchor="t">
            <a:noAutofit/>
          </a:bodyPr>
          <a:lstStyle/>
          <a:p>
            <a:pPr marL="343080" indent="-343080" defTabSz="457200">
              <a:lnSpc>
                <a:spcPct val="100000"/>
              </a:lnSpc>
              <a:spcBef>
                <a:spcPts val="1001"/>
              </a:spcBef>
              <a:buClr>
                <a:srgbClr val="4F81BD"/>
              </a:buClr>
              <a:buSzPct val="80000"/>
              <a:buFont typeface="Wingdings 3" charset="2"/>
              <a:buChar char=""/>
            </a:pPr>
            <a:r>
              <a:rPr lang="fr-FR" sz="1800" b="0" u="none" strike="noStrike">
                <a:solidFill>
                  <a:schemeClr val="dk1">
                    <a:lumMod val="75000"/>
                    <a:lumOff val="25000"/>
                  </a:schemeClr>
                </a:solidFill>
                <a:uFillTx/>
                <a:latin typeface="Trebuchet MS"/>
              </a:rPr>
              <a:t>Cliquez pour modifier les styles du texte du masque</a:t>
            </a:r>
            <a:endParaRPr lang="en-US" sz="1800" b="0" u="none" strike="noStrike">
              <a:solidFill>
                <a:schemeClr val="dk1">
                  <a:lumMod val="75000"/>
                  <a:lumOff val="25000"/>
                </a:schemeClr>
              </a:solidFill>
              <a:uFillTx/>
              <a:latin typeface="Trebuchet MS"/>
            </a:endParaRPr>
          </a:p>
          <a:p>
            <a:pPr marL="743040" lvl="1" indent="-285840" defTabSz="457200">
              <a:lnSpc>
                <a:spcPct val="100000"/>
              </a:lnSpc>
              <a:spcBef>
                <a:spcPts val="1001"/>
              </a:spcBef>
              <a:buClr>
                <a:srgbClr val="4F81BD"/>
              </a:buClr>
              <a:buSzPct val="80000"/>
              <a:buFont typeface="Wingdings 3" charset="2"/>
              <a:buChar char=""/>
            </a:pPr>
            <a:r>
              <a:rPr lang="fr-FR" sz="1600" b="0" u="none" strike="noStrike">
                <a:solidFill>
                  <a:schemeClr val="dk1">
                    <a:lumMod val="75000"/>
                    <a:lumOff val="25000"/>
                  </a:schemeClr>
                </a:solidFill>
                <a:uFillTx/>
                <a:latin typeface="Trebuchet MS"/>
              </a:rPr>
              <a:t>Deuxième niveau</a:t>
            </a:r>
            <a:endParaRPr lang="en-US" sz="1600" b="0" u="none" strike="noStrike">
              <a:solidFill>
                <a:schemeClr val="dk1">
                  <a:lumMod val="75000"/>
                  <a:lumOff val="25000"/>
                </a:schemeClr>
              </a:solidFill>
              <a:uFillTx/>
              <a:latin typeface="Trebuchet MS"/>
            </a:endParaRPr>
          </a:p>
          <a:p>
            <a:pPr marL="1143000" lvl="2" indent="-228600" defTabSz="457200">
              <a:lnSpc>
                <a:spcPct val="100000"/>
              </a:lnSpc>
              <a:spcBef>
                <a:spcPts val="1001"/>
              </a:spcBef>
              <a:buClr>
                <a:srgbClr val="4F81BD"/>
              </a:buClr>
              <a:buSzPct val="80000"/>
              <a:buFont typeface="Wingdings 3" charset="2"/>
              <a:buChar char=""/>
            </a:pPr>
            <a:r>
              <a:rPr lang="fr-FR" sz="1400" b="0" u="none" strike="noStrike">
                <a:solidFill>
                  <a:schemeClr val="dk1">
                    <a:lumMod val="75000"/>
                    <a:lumOff val="25000"/>
                  </a:schemeClr>
                </a:solidFill>
                <a:uFillTx/>
                <a:latin typeface="Trebuchet MS"/>
              </a:rPr>
              <a:t>Troisième niveau</a:t>
            </a:r>
            <a:endParaRPr lang="en-US" sz="1400" b="0" u="none" strike="noStrike">
              <a:solidFill>
                <a:schemeClr val="dk1">
                  <a:lumMod val="75000"/>
                  <a:lumOff val="25000"/>
                </a:schemeClr>
              </a:solidFill>
              <a:uFillTx/>
              <a:latin typeface="Trebuchet MS"/>
            </a:endParaRPr>
          </a:p>
          <a:p>
            <a:pPr marL="1600200" lvl="3" indent="-228600" defTabSz="457200">
              <a:lnSpc>
                <a:spcPct val="100000"/>
              </a:lnSpc>
              <a:spcBef>
                <a:spcPts val="1001"/>
              </a:spcBef>
              <a:buClr>
                <a:srgbClr val="4F81BD"/>
              </a:buClr>
              <a:buSzPct val="80000"/>
              <a:buFont typeface="Wingdings 3" charset="2"/>
              <a:buChar char=""/>
            </a:pPr>
            <a:r>
              <a:rPr lang="fr-FR" sz="1200" b="0" u="none" strike="noStrike">
                <a:solidFill>
                  <a:schemeClr val="dk1">
                    <a:lumMod val="75000"/>
                    <a:lumOff val="25000"/>
                  </a:schemeClr>
                </a:solidFill>
                <a:uFillTx/>
                <a:latin typeface="Trebuchet MS"/>
              </a:rPr>
              <a:t>Quatrième niveau</a:t>
            </a:r>
            <a:endParaRPr lang="en-US" sz="1200" b="0" u="none" strike="noStrike">
              <a:solidFill>
                <a:schemeClr val="dk1">
                  <a:lumMod val="75000"/>
                  <a:lumOff val="25000"/>
                </a:schemeClr>
              </a:solidFill>
              <a:uFillTx/>
              <a:latin typeface="Trebuchet MS"/>
            </a:endParaRPr>
          </a:p>
          <a:p>
            <a:pPr marL="2057400" lvl="4" indent="-228600" defTabSz="457200">
              <a:lnSpc>
                <a:spcPct val="100000"/>
              </a:lnSpc>
              <a:spcBef>
                <a:spcPts val="1001"/>
              </a:spcBef>
              <a:buClr>
                <a:srgbClr val="4F81BD"/>
              </a:buClr>
              <a:buSzPct val="80000"/>
              <a:buFont typeface="Wingdings 3" charset="2"/>
              <a:buChar char=""/>
            </a:pPr>
            <a:r>
              <a:rPr lang="fr-FR" sz="1200" b="0" u="none" strike="noStrike">
                <a:solidFill>
                  <a:schemeClr val="dk1">
                    <a:lumMod val="75000"/>
                    <a:lumOff val="25000"/>
                  </a:schemeClr>
                </a:solidFill>
                <a:uFillTx/>
                <a:latin typeface="Trebuchet MS"/>
              </a:rPr>
              <a:t>Cinquième niveau</a:t>
            </a:r>
            <a:endParaRPr lang="en-US" sz="1200" b="0" u="none" strike="noStrike">
              <a:solidFill>
                <a:schemeClr val="dk1">
                  <a:lumMod val="75000"/>
                  <a:lumOff val="25000"/>
                </a:schemeClr>
              </a:solidFill>
              <a:uFillTx/>
              <a:latin typeface="Trebuchet MS"/>
            </a:endParaRPr>
          </a:p>
        </p:txBody>
      </p:sp>
      <p:sp>
        <p:nvSpPr>
          <p:cNvPr id="145" name="PlaceHolder 3"/>
          <p:cNvSpPr>
            <a:spLocks noGrp="1"/>
          </p:cNvSpPr>
          <p:nvPr>
            <p:ph type="dt" idx="22"/>
          </p:nvPr>
        </p:nvSpPr>
        <p:spPr>
          <a:xfrm>
            <a:off x="7205040" y="6041520"/>
            <a:ext cx="911520" cy="364680"/>
          </a:xfrm>
          <a:prstGeom prst="rect">
            <a:avLst/>
          </a:prstGeom>
          <a:noFill/>
          <a:ln w="0">
            <a:noFill/>
          </a:ln>
        </p:spPr>
        <p:txBody>
          <a:bodyPr lIns="91440" tIns="45720" rIns="91440" bIns="45720" anchor="ctr">
            <a:noAutofit/>
          </a:bodyPr>
          <a:lstStyle>
            <a:lvl1pPr indent="0" algn="r" defTabSz="457200">
              <a:lnSpc>
                <a:spcPct val="100000"/>
              </a:lnSpc>
              <a:buNone/>
              <a:defRPr lang="fr-FR" sz="900" b="0" u="none" strike="noStrike">
                <a:solidFill>
                  <a:schemeClr val="dk1">
                    <a:tint val="75000"/>
                  </a:schemeClr>
                </a:solidFill>
                <a:uFillTx/>
                <a:latin typeface="Trebuchet MS"/>
              </a:defRPr>
            </a:lvl1pPr>
          </a:lstStyle>
          <a:p>
            <a:pPr indent="0" algn="r" defTabSz="457200">
              <a:lnSpc>
                <a:spcPct val="100000"/>
              </a:lnSpc>
              <a:buNone/>
            </a:pPr>
            <a:r>
              <a:rPr lang="fr-FR" sz="900" b="0" u="none" strike="noStrike">
                <a:solidFill>
                  <a:schemeClr val="dk1">
                    <a:tint val="75000"/>
                  </a:schemeClr>
                </a:solidFill>
                <a:uFillTx/>
                <a:latin typeface="Trebuchet MS"/>
              </a:rPr>
              <a:t> </a:t>
            </a:r>
            <a:endParaRPr lang="fr-FR" sz="900" b="0" u="none" strike="noStrike">
              <a:solidFill>
                <a:srgbClr val="000000"/>
              </a:solidFill>
              <a:uFillTx/>
              <a:latin typeface="Times New Roman"/>
            </a:endParaRPr>
          </a:p>
        </p:txBody>
      </p:sp>
      <p:sp>
        <p:nvSpPr>
          <p:cNvPr id="146" name="PlaceHolder 4"/>
          <p:cNvSpPr>
            <a:spLocks noGrp="1"/>
          </p:cNvSpPr>
          <p:nvPr>
            <p:ph type="ftr" idx="23"/>
          </p:nvPr>
        </p:nvSpPr>
        <p:spPr>
          <a:xfrm>
            <a:off x="677160" y="6041520"/>
            <a:ext cx="6297120" cy="364680"/>
          </a:xfrm>
          <a:prstGeom prst="rect">
            <a:avLst/>
          </a:prstGeom>
          <a:noFill/>
          <a:ln w="0">
            <a:noFill/>
          </a:ln>
        </p:spPr>
        <p:txBody>
          <a:bodyPr lIns="91440" tIns="45720" rIns="91440" bIns="45720" anchor="ctr">
            <a:noAutofit/>
          </a:bodyPr>
          <a:lstStyle>
            <a:lvl1pPr indent="0" algn="ctr">
              <a:buNone/>
              <a:defRPr lang="fr-FR" sz="1400" b="0" u="none" strike="noStrike">
                <a:solidFill>
                  <a:srgbClr val="000000"/>
                </a:solidFill>
                <a:uFillTx/>
                <a:latin typeface="Times New Roman"/>
              </a:defRPr>
            </a:lvl1pPr>
          </a:lstStyle>
          <a:p>
            <a:pPr indent="0" algn="ctr">
              <a:buNone/>
            </a:pPr>
            <a:r>
              <a:rPr lang="fr-FR" sz="1400" b="0" u="none" strike="noStrike">
                <a:solidFill>
                  <a:srgbClr val="000000"/>
                </a:solidFill>
                <a:uFillTx/>
                <a:latin typeface="Times New Roman"/>
              </a:rPr>
              <a:t> </a:t>
            </a:r>
          </a:p>
        </p:txBody>
      </p:sp>
      <p:sp>
        <p:nvSpPr>
          <p:cNvPr id="147" name="PlaceHolder 5"/>
          <p:cNvSpPr>
            <a:spLocks noGrp="1"/>
          </p:cNvSpPr>
          <p:nvPr>
            <p:ph type="sldNum" idx="24"/>
          </p:nvPr>
        </p:nvSpPr>
        <p:spPr>
          <a:xfrm>
            <a:off x="8590680" y="6041520"/>
            <a:ext cx="682920" cy="364680"/>
          </a:xfrm>
          <a:prstGeom prst="rect">
            <a:avLst/>
          </a:prstGeom>
          <a:noFill/>
          <a:ln w="0">
            <a:noFill/>
          </a:ln>
        </p:spPr>
        <p:txBody>
          <a:bodyPr lIns="91440" tIns="45720" rIns="91440" bIns="45720" anchor="ctr">
            <a:noAutofit/>
          </a:bodyPr>
          <a:lstStyle>
            <a:lvl1pPr indent="0" algn="r" defTabSz="457200">
              <a:lnSpc>
                <a:spcPct val="100000"/>
              </a:lnSpc>
              <a:buNone/>
              <a:defRPr lang="fr-FR" sz="900" b="0" u="none" strike="noStrike">
                <a:solidFill>
                  <a:schemeClr val="accent1"/>
                </a:solidFill>
                <a:uFillTx/>
                <a:latin typeface="Trebuchet MS"/>
              </a:defRPr>
            </a:lvl1pPr>
          </a:lstStyle>
          <a:p>
            <a:pPr indent="0" algn="r" defTabSz="457200">
              <a:lnSpc>
                <a:spcPct val="100000"/>
              </a:lnSpc>
              <a:buNone/>
            </a:pPr>
            <a:fld id="{635EF3E7-9F95-40EA-83AE-2C8ADD9534F9}" type="slidenum">
              <a:rPr lang="fr-FR" sz="900" b="0" u="none" strike="noStrike">
                <a:solidFill>
                  <a:schemeClr val="accent1"/>
                </a:solidFill>
                <a:uFillTx/>
                <a:latin typeface="Trebuchet MS"/>
              </a:rPr>
              <a:t>‹N°›</a:t>
            </a:fld>
            <a:endParaRPr lang="fr-FR" sz="9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48" name="Group 43"/>
          <p:cNvGrpSpPr/>
          <p:nvPr/>
        </p:nvGrpSpPr>
        <p:grpSpPr>
          <a:xfrm>
            <a:off x="0" y="-8640"/>
            <a:ext cx="12191760" cy="6866640"/>
            <a:chOff x="0" y="-8640"/>
            <a:chExt cx="12191760" cy="6866640"/>
          </a:xfrm>
        </p:grpSpPr>
        <p:cxnSp>
          <p:nvCxnSpPr>
            <p:cNvPr id="149" name="Straight Connector 19"/>
            <p:cNvCxnSpPr/>
            <p:nvPr/>
          </p:nvCxnSpPr>
          <p:spPr>
            <a:xfrm>
              <a:off x="9370800" y="0"/>
              <a:ext cx="1219680" cy="6858360"/>
            </a:xfrm>
            <a:prstGeom prst="straightConnector1">
              <a:avLst/>
            </a:prstGeom>
            <a:ln w="9525" cap="rnd">
              <a:solidFill>
                <a:srgbClr val="4F81BD">
                  <a:alpha val="70000"/>
                </a:srgbClr>
              </a:solidFill>
              <a:round/>
            </a:ln>
          </p:spPr>
        </p:cxnSp>
        <p:cxnSp>
          <p:nvCxnSpPr>
            <p:cNvPr id="150" name="Straight Connector 20"/>
            <p:cNvCxnSpPr/>
            <p:nvPr/>
          </p:nvCxnSpPr>
          <p:spPr>
            <a:xfrm flipH="1">
              <a:off x="7425000" y="3681360"/>
              <a:ext cx="4763880" cy="3177000"/>
            </a:xfrm>
            <a:prstGeom prst="straightConnector1">
              <a:avLst/>
            </a:prstGeom>
            <a:ln w="9525" cap="rnd">
              <a:solidFill>
                <a:srgbClr val="4F81BD">
                  <a:alpha val="70000"/>
                </a:srgbClr>
              </a:solidFill>
              <a:round/>
            </a:ln>
          </p:spPr>
        </p:cxnSp>
        <p:sp>
          <p:nvSpPr>
            <p:cNvPr id="151"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52"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53" name="Isosceles Triangle 23"/>
            <p:cNvSpPr/>
            <p:nvPr/>
          </p:nvSpPr>
          <p:spPr>
            <a:xfrm>
              <a:off x="8932320" y="3048120"/>
              <a:ext cx="3259440" cy="38095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54"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55"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56"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57" name="Isosceles Triangle 27"/>
            <p:cNvSpPr/>
            <p:nvPr/>
          </p:nvSpPr>
          <p:spPr>
            <a:xfrm>
              <a:off x="10371600" y="3589920"/>
              <a:ext cx="1816920" cy="32677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sp>
          <p:nvSpPr>
            <p:cNvPr id="158" name="Isosceles Triangle 18"/>
            <p:cNvSpPr/>
            <p:nvPr/>
          </p:nvSpPr>
          <p:spPr>
            <a:xfrm>
              <a:off x="0" y="4013280"/>
              <a:ext cx="448200" cy="2844360"/>
            </a:xfrm>
            <a:prstGeom prst="triangle">
              <a:avLst>
                <a:gd name="adj" fmla="val 0"/>
              </a:avLst>
            </a:prstGeom>
            <a:solidFill>
              <a:schemeClr val="accent1">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u="none" strike="noStrike">
                <a:solidFill>
                  <a:srgbClr val="FFFFFF"/>
                </a:solidFill>
                <a:uFillTx/>
                <a:latin typeface="Arial"/>
              </a:endParaRPr>
            </a:p>
          </p:txBody>
        </p:sp>
      </p:grpSp>
      <p:sp>
        <p:nvSpPr>
          <p:cNvPr id="159" name="PlaceHolder 1"/>
          <p:cNvSpPr>
            <a:spLocks noGrp="1"/>
          </p:cNvSpPr>
          <p:nvPr>
            <p:ph type="title"/>
          </p:nvPr>
        </p:nvSpPr>
        <p:spPr>
          <a:xfrm>
            <a:off x="677160" y="609480"/>
            <a:ext cx="8596440" cy="1320480"/>
          </a:xfrm>
          <a:prstGeom prst="rect">
            <a:avLst/>
          </a:prstGeom>
          <a:noFill/>
          <a:ln w="0">
            <a:noFill/>
          </a:ln>
        </p:spPr>
        <p:txBody>
          <a:bodyPr lIns="91440" tIns="45720" rIns="91440" bIns="45720" anchor="t">
            <a:noAutofit/>
          </a:bodyPr>
          <a:lstStyle/>
          <a:p>
            <a:pPr indent="0" defTabSz="457200">
              <a:lnSpc>
                <a:spcPct val="100000"/>
              </a:lnSpc>
              <a:buNone/>
            </a:pPr>
            <a:r>
              <a:rPr lang="fr-FR" sz="3600" b="0" u="none" strike="noStrike">
                <a:solidFill>
                  <a:schemeClr val="accent1"/>
                </a:solidFill>
                <a:uFillTx/>
                <a:latin typeface="Trebuchet MS"/>
              </a:rPr>
              <a:t>Modifiez le style du titre</a:t>
            </a:r>
            <a:endParaRPr lang="en-US" sz="3600" b="0" u="none" strike="noStrike">
              <a:solidFill>
                <a:schemeClr val="dk1"/>
              </a:solidFill>
              <a:uFillTx/>
              <a:latin typeface="Trebuchet MS"/>
            </a:endParaRPr>
          </a:p>
        </p:txBody>
      </p:sp>
      <p:sp>
        <p:nvSpPr>
          <p:cNvPr id="160" name="PlaceHolder 2"/>
          <p:cNvSpPr>
            <a:spLocks noGrp="1"/>
          </p:cNvSpPr>
          <p:nvPr>
            <p:ph type="body"/>
          </p:nvPr>
        </p:nvSpPr>
        <p:spPr>
          <a:xfrm>
            <a:off x="677160" y="2160720"/>
            <a:ext cx="8596440" cy="3880440"/>
          </a:xfrm>
          <a:prstGeom prst="rect">
            <a:avLst/>
          </a:prstGeom>
          <a:noFill/>
          <a:ln w="0">
            <a:noFill/>
          </a:ln>
        </p:spPr>
        <p:txBody>
          <a:bodyPr lIns="91440" tIns="45720" rIns="91440" bIns="45720" anchor="t">
            <a:noAutofit/>
          </a:bodyPr>
          <a:lstStyle/>
          <a:p>
            <a:pPr marL="343080" indent="-343080" defTabSz="457200">
              <a:lnSpc>
                <a:spcPct val="100000"/>
              </a:lnSpc>
              <a:spcBef>
                <a:spcPts val="1001"/>
              </a:spcBef>
              <a:buClr>
                <a:srgbClr val="4F81BD"/>
              </a:buClr>
              <a:buSzPct val="80000"/>
              <a:buFont typeface="Wingdings 3" charset="2"/>
              <a:buChar char=""/>
            </a:pPr>
            <a:r>
              <a:rPr lang="fr-FR" sz="1800" b="0" u="none" strike="noStrike">
                <a:solidFill>
                  <a:schemeClr val="dk1">
                    <a:lumMod val="75000"/>
                    <a:lumOff val="25000"/>
                  </a:schemeClr>
                </a:solidFill>
                <a:uFillTx/>
                <a:latin typeface="Trebuchet MS"/>
              </a:rPr>
              <a:t>Cliquez pour modifier les styles du texte du masque</a:t>
            </a:r>
            <a:endParaRPr lang="en-US" sz="1800" b="0" u="none" strike="noStrike">
              <a:solidFill>
                <a:schemeClr val="dk1">
                  <a:lumMod val="75000"/>
                  <a:lumOff val="25000"/>
                </a:schemeClr>
              </a:solidFill>
              <a:uFillTx/>
              <a:latin typeface="Trebuchet MS"/>
            </a:endParaRPr>
          </a:p>
          <a:p>
            <a:pPr marL="743040" lvl="1" indent="-285840" defTabSz="457200">
              <a:lnSpc>
                <a:spcPct val="100000"/>
              </a:lnSpc>
              <a:spcBef>
                <a:spcPts val="1001"/>
              </a:spcBef>
              <a:buClr>
                <a:srgbClr val="4F81BD"/>
              </a:buClr>
              <a:buSzPct val="80000"/>
              <a:buFont typeface="Wingdings 3" charset="2"/>
              <a:buChar char=""/>
            </a:pPr>
            <a:r>
              <a:rPr lang="fr-FR" sz="1600" b="0" u="none" strike="noStrike">
                <a:solidFill>
                  <a:schemeClr val="dk1">
                    <a:lumMod val="75000"/>
                    <a:lumOff val="25000"/>
                  </a:schemeClr>
                </a:solidFill>
                <a:uFillTx/>
                <a:latin typeface="Trebuchet MS"/>
              </a:rPr>
              <a:t>Deuxième niveau</a:t>
            </a:r>
            <a:endParaRPr lang="en-US" sz="1600" b="0" u="none" strike="noStrike">
              <a:solidFill>
                <a:schemeClr val="dk1">
                  <a:lumMod val="75000"/>
                  <a:lumOff val="25000"/>
                </a:schemeClr>
              </a:solidFill>
              <a:uFillTx/>
              <a:latin typeface="Trebuchet MS"/>
            </a:endParaRPr>
          </a:p>
          <a:p>
            <a:pPr marL="1143000" lvl="2" indent="-228600" defTabSz="457200">
              <a:lnSpc>
                <a:spcPct val="100000"/>
              </a:lnSpc>
              <a:spcBef>
                <a:spcPts val="1001"/>
              </a:spcBef>
              <a:buClr>
                <a:srgbClr val="4F81BD"/>
              </a:buClr>
              <a:buSzPct val="80000"/>
              <a:buFont typeface="Wingdings 3" charset="2"/>
              <a:buChar char=""/>
            </a:pPr>
            <a:r>
              <a:rPr lang="fr-FR" sz="1400" b="0" u="none" strike="noStrike">
                <a:solidFill>
                  <a:schemeClr val="dk1">
                    <a:lumMod val="75000"/>
                    <a:lumOff val="25000"/>
                  </a:schemeClr>
                </a:solidFill>
                <a:uFillTx/>
                <a:latin typeface="Trebuchet MS"/>
              </a:rPr>
              <a:t>Troisième niveau</a:t>
            </a:r>
            <a:endParaRPr lang="en-US" sz="1400" b="0" u="none" strike="noStrike">
              <a:solidFill>
                <a:schemeClr val="dk1">
                  <a:lumMod val="75000"/>
                  <a:lumOff val="25000"/>
                </a:schemeClr>
              </a:solidFill>
              <a:uFillTx/>
              <a:latin typeface="Trebuchet MS"/>
            </a:endParaRPr>
          </a:p>
          <a:p>
            <a:pPr marL="1600200" lvl="3" indent="-228600" defTabSz="457200">
              <a:lnSpc>
                <a:spcPct val="100000"/>
              </a:lnSpc>
              <a:spcBef>
                <a:spcPts val="1001"/>
              </a:spcBef>
              <a:buClr>
                <a:srgbClr val="4F81BD"/>
              </a:buClr>
              <a:buSzPct val="80000"/>
              <a:buFont typeface="Wingdings 3" charset="2"/>
              <a:buChar char=""/>
            </a:pPr>
            <a:r>
              <a:rPr lang="fr-FR" sz="1200" b="0" u="none" strike="noStrike">
                <a:solidFill>
                  <a:schemeClr val="dk1">
                    <a:lumMod val="75000"/>
                    <a:lumOff val="25000"/>
                  </a:schemeClr>
                </a:solidFill>
                <a:uFillTx/>
                <a:latin typeface="Trebuchet MS"/>
              </a:rPr>
              <a:t>Quatrième niveau</a:t>
            </a:r>
            <a:endParaRPr lang="en-US" sz="1200" b="0" u="none" strike="noStrike">
              <a:solidFill>
                <a:schemeClr val="dk1">
                  <a:lumMod val="75000"/>
                  <a:lumOff val="25000"/>
                </a:schemeClr>
              </a:solidFill>
              <a:uFillTx/>
              <a:latin typeface="Trebuchet MS"/>
            </a:endParaRPr>
          </a:p>
          <a:p>
            <a:pPr marL="2057400" lvl="4" indent="-228600" defTabSz="457200">
              <a:lnSpc>
                <a:spcPct val="100000"/>
              </a:lnSpc>
              <a:spcBef>
                <a:spcPts val="1001"/>
              </a:spcBef>
              <a:buClr>
                <a:srgbClr val="4F81BD"/>
              </a:buClr>
              <a:buSzPct val="80000"/>
              <a:buFont typeface="Wingdings 3" charset="2"/>
              <a:buChar char=""/>
            </a:pPr>
            <a:r>
              <a:rPr lang="fr-FR" sz="1200" b="0" u="none" strike="noStrike">
                <a:solidFill>
                  <a:schemeClr val="dk1">
                    <a:lumMod val="75000"/>
                    <a:lumOff val="25000"/>
                  </a:schemeClr>
                </a:solidFill>
                <a:uFillTx/>
                <a:latin typeface="Trebuchet MS"/>
              </a:rPr>
              <a:t>Cinquième niveau</a:t>
            </a:r>
            <a:endParaRPr lang="en-US" sz="1200" b="0" u="none" strike="noStrike">
              <a:solidFill>
                <a:schemeClr val="dk1">
                  <a:lumMod val="75000"/>
                  <a:lumOff val="25000"/>
                </a:schemeClr>
              </a:solidFill>
              <a:uFillTx/>
              <a:latin typeface="Trebuchet MS"/>
            </a:endParaRPr>
          </a:p>
        </p:txBody>
      </p:sp>
      <p:sp>
        <p:nvSpPr>
          <p:cNvPr id="161" name="PlaceHolder 3"/>
          <p:cNvSpPr>
            <a:spLocks noGrp="1"/>
          </p:cNvSpPr>
          <p:nvPr>
            <p:ph type="dt" idx="25"/>
          </p:nvPr>
        </p:nvSpPr>
        <p:spPr>
          <a:xfrm>
            <a:off x="7205040" y="6041520"/>
            <a:ext cx="911520" cy="364680"/>
          </a:xfrm>
          <a:prstGeom prst="rect">
            <a:avLst/>
          </a:prstGeom>
          <a:noFill/>
          <a:ln w="0">
            <a:noFill/>
          </a:ln>
        </p:spPr>
        <p:txBody>
          <a:bodyPr lIns="91440" tIns="45720" rIns="91440" bIns="45720" anchor="ctr">
            <a:noAutofit/>
          </a:bodyPr>
          <a:lstStyle>
            <a:lvl1pPr indent="0" algn="r" defTabSz="457200">
              <a:lnSpc>
                <a:spcPct val="100000"/>
              </a:lnSpc>
              <a:buNone/>
              <a:defRPr lang="fr-FR" sz="900" b="0" u="none" strike="noStrike">
                <a:solidFill>
                  <a:schemeClr val="dk1">
                    <a:tint val="75000"/>
                  </a:schemeClr>
                </a:solidFill>
                <a:uFillTx/>
                <a:latin typeface="Trebuchet MS"/>
              </a:defRPr>
            </a:lvl1pPr>
          </a:lstStyle>
          <a:p>
            <a:pPr indent="0" algn="r" defTabSz="457200">
              <a:lnSpc>
                <a:spcPct val="100000"/>
              </a:lnSpc>
              <a:buNone/>
            </a:pPr>
            <a:r>
              <a:rPr lang="fr-FR" sz="900" b="0" u="none" strike="noStrike">
                <a:solidFill>
                  <a:schemeClr val="dk1">
                    <a:tint val="75000"/>
                  </a:schemeClr>
                </a:solidFill>
                <a:uFillTx/>
                <a:latin typeface="Trebuchet MS"/>
              </a:rPr>
              <a:t> </a:t>
            </a:r>
            <a:endParaRPr lang="fr-FR" sz="900" b="0" u="none" strike="noStrike">
              <a:solidFill>
                <a:srgbClr val="000000"/>
              </a:solidFill>
              <a:uFillTx/>
              <a:latin typeface="Times New Roman"/>
            </a:endParaRPr>
          </a:p>
        </p:txBody>
      </p:sp>
      <p:sp>
        <p:nvSpPr>
          <p:cNvPr id="162" name="PlaceHolder 4"/>
          <p:cNvSpPr>
            <a:spLocks noGrp="1"/>
          </p:cNvSpPr>
          <p:nvPr>
            <p:ph type="ftr" idx="26"/>
          </p:nvPr>
        </p:nvSpPr>
        <p:spPr>
          <a:xfrm>
            <a:off x="677160" y="6041520"/>
            <a:ext cx="6297120" cy="364680"/>
          </a:xfrm>
          <a:prstGeom prst="rect">
            <a:avLst/>
          </a:prstGeom>
          <a:noFill/>
          <a:ln w="0">
            <a:noFill/>
          </a:ln>
        </p:spPr>
        <p:txBody>
          <a:bodyPr lIns="91440" tIns="45720" rIns="91440" bIns="45720" anchor="ctr">
            <a:noAutofit/>
          </a:bodyPr>
          <a:lstStyle>
            <a:lvl1pPr indent="0" algn="ctr">
              <a:buNone/>
              <a:defRPr lang="fr-FR" sz="1400" b="0" u="none" strike="noStrike">
                <a:solidFill>
                  <a:srgbClr val="000000"/>
                </a:solidFill>
                <a:uFillTx/>
                <a:latin typeface="Times New Roman"/>
              </a:defRPr>
            </a:lvl1pPr>
          </a:lstStyle>
          <a:p>
            <a:pPr indent="0" algn="ctr">
              <a:buNone/>
            </a:pPr>
            <a:r>
              <a:rPr lang="fr-FR" sz="1400" b="0" u="none" strike="noStrike">
                <a:solidFill>
                  <a:srgbClr val="000000"/>
                </a:solidFill>
                <a:uFillTx/>
                <a:latin typeface="Times New Roman"/>
              </a:rPr>
              <a:t> </a:t>
            </a:r>
          </a:p>
        </p:txBody>
      </p:sp>
      <p:sp>
        <p:nvSpPr>
          <p:cNvPr id="163" name="PlaceHolder 5"/>
          <p:cNvSpPr>
            <a:spLocks noGrp="1"/>
          </p:cNvSpPr>
          <p:nvPr>
            <p:ph type="sldNum" idx="27"/>
          </p:nvPr>
        </p:nvSpPr>
        <p:spPr>
          <a:xfrm>
            <a:off x="8590680" y="6041520"/>
            <a:ext cx="682920" cy="364680"/>
          </a:xfrm>
          <a:prstGeom prst="rect">
            <a:avLst/>
          </a:prstGeom>
          <a:noFill/>
          <a:ln w="0">
            <a:noFill/>
          </a:ln>
        </p:spPr>
        <p:txBody>
          <a:bodyPr lIns="91440" tIns="45720" rIns="91440" bIns="45720" anchor="ctr">
            <a:noAutofit/>
          </a:bodyPr>
          <a:lstStyle>
            <a:lvl1pPr indent="0" algn="r" defTabSz="457200">
              <a:lnSpc>
                <a:spcPct val="100000"/>
              </a:lnSpc>
              <a:buNone/>
              <a:defRPr lang="fr-FR" sz="900" b="0" u="none" strike="noStrike">
                <a:solidFill>
                  <a:schemeClr val="accent1"/>
                </a:solidFill>
                <a:uFillTx/>
                <a:latin typeface="Trebuchet MS"/>
              </a:defRPr>
            </a:lvl1pPr>
          </a:lstStyle>
          <a:p>
            <a:pPr indent="0" algn="r" defTabSz="457200">
              <a:lnSpc>
                <a:spcPct val="100000"/>
              </a:lnSpc>
              <a:buNone/>
            </a:pPr>
            <a:fld id="{D54279AF-83DA-4F5B-B555-F8BB7949345F}" type="slidenum">
              <a:rPr lang="fr-FR" sz="900" b="0" u="none" strike="noStrike">
                <a:solidFill>
                  <a:schemeClr val="accent1"/>
                </a:solidFill>
                <a:uFillTx/>
                <a:latin typeface="Trebuchet MS"/>
              </a:rPr>
              <a:t>‹N°›</a:t>
            </a:fld>
            <a:endParaRPr lang="fr-FR" sz="9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hyperlink" Target="https://www.theguardian.com/profile/jonathanfreedland" TargetMode="Externa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1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iframe%20src=%22https:/www.google.com/maps/d/embed?mid=1S_AbfmYbOpHBeyLEcmB9f-wRD4Y&amp;hl=en&amp;ehbc=2E312F%22%20width=%22640%22%20height=%22480%22%3e%3c\iframe" TargetMode="Externa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hyperlink" Target="https://theculturetrip.com/europe/united-kingdom/northern-ireland/articles/how-to-spend-24-hours-in-belfast/" TargetMode="External"/><Relationship Id="rId2" Type="http://schemas.openxmlformats.org/officeDocument/2006/relationships/image" Target="../media/image48.jpeg"/><Relationship Id="rId1" Type="http://schemas.openxmlformats.org/officeDocument/2006/relationships/slideLayout" Target="../slideLayouts/slideLayout2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1.xml"/></Relationships>
</file>

<file path=ppt/slides/_rels/slide74.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hyperlink" Target="https://www.bbc.com/news/explainers-53724381" TargetMode="Externa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95" name="PlaceHolder 1"/>
          <p:cNvSpPr>
            <a:spLocks noGrp="1"/>
          </p:cNvSpPr>
          <p:nvPr>
            <p:ph type="title"/>
          </p:nvPr>
        </p:nvSpPr>
        <p:spPr>
          <a:xfrm>
            <a:off x="1736640" y="2085840"/>
            <a:ext cx="8254440" cy="1496160"/>
          </a:xfrm>
          <a:prstGeom prst="rect">
            <a:avLst/>
          </a:prstGeom>
          <a:noFill/>
          <a:ln w="0">
            <a:noFill/>
          </a:ln>
        </p:spPr>
        <p:txBody>
          <a:bodyPr lIns="91440" tIns="45720" rIns="91440" bIns="45720" anchor="b">
            <a:normAutofit/>
          </a:bodyPr>
          <a:lstStyle/>
          <a:p>
            <a:pPr indent="0" algn="r" defTabSz="457200">
              <a:lnSpc>
                <a:spcPct val="100000"/>
              </a:lnSpc>
              <a:buNone/>
            </a:pPr>
            <a:r>
              <a:rPr lang="fr-FR" sz="4800" b="1" u="none" strike="noStrike" dirty="0">
                <a:solidFill>
                  <a:schemeClr val="accent1"/>
                </a:solidFill>
                <a:uFillTx/>
                <a:latin typeface="Aharoni"/>
              </a:rPr>
              <a:t>Local Elections - </a:t>
            </a:r>
            <a:r>
              <a:rPr lang="fr-FR" sz="4800" b="1" u="none" strike="noStrike" dirty="0" err="1">
                <a:solidFill>
                  <a:schemeClr val="accent1"/>
                </a:solidFill>
                <a:uFillTx/>
                <a:latin typeface="Aharoni"/>
              </a:rPr>
              <a:t>Devolution</a:t>
            </a:r>
            <a:endParaRPr lang="en-US" sz="4800" b="0" u="none" strike="noStrike" dirty="0">
              <a:solidFill>
                <a:schemeClr val="dk1"/>
              </a:solidFill>
              <a:uFillTx/>
              <a:latin typeface="Trebuchet MS"/>
            </a:endParaRPr>
          </a:p>
        </p:txBody>
      </p:sp>
      <p:sp>
        <p:nvSpPr>
          <p:cNvPr id="296" name="PlaceHolder 2"/>
          <p:cNvSpPr>
            <a:spLocks noGrp="1"/>
          </p:cNvSpPr>
          <p:nvPr>
            <p:ph type="subTitle"/>
          </p:nvPr>
        </p:nvSpPr>
        <p:spPr>
          <a:xfrm>
            <a:off x="3048120" y="3948120"/>
            <a:ext cx="6095520" cy="829800"/>
          </a:xfrm>
          <a:prstGeom prst="rect">
            <a:avLst/>
          </a:prstGeom>
          <a:noFill/>
          <a:ln w="0">
            <a:noFill/>
          </a:ln>
        </p:spPr>
        <p:txBody>
          <a:bodyPr lIns="91440" tIns="45720" rIns="91440" bIns="45720" anchor="t">
            <a:normAutofit/>
          </a:bodyPr>
          <a:lstStyle/>
          <a:p>
            <a:pPr indent="0" algn="ctr">
              <a:buNone/>
            </a:pPr>
            <a:endParaRPr lang="fr-FR" sz="1800" b="0" u="none" strike="noStrike">
              <a:solidFill>
                <a:schemeClr val="dk1">
                  <a:lumMod val="50000"/>
                  <a:lumOff val="50000"/>
                </a:schemeClr>
              </a:solidFill>
              <a:uFillTx/>
              <a:latin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28711A7-8D0D-6165-0C0C-A41F00152F38}"/>
              </a:ext>
            </a:extLst>
          </p:cNvPr>
          <p:cNvPicPr>
            <a:picLocks noChangeAspect="1"/>
          </p:cNvPicPr>
          <p:nvPr/>
        </p:nvPicPr>
        <p:blipFill>
          <a:blip r:embed="rId2"/>
          <a:stretch>
            <a:fillRect/>
          </a:stretch>
        </p:blipFill>
        <p:spPr>
          <a:xfrm>
            <a:off x="779576" y="391115"/>
            <a:ext cx="8421275" cy="5820587"/>
          </a:xfrm>
          <a:prstGeom prst="rect">
            <a:avLst/>
          </a:prstGeom>
        </p:spPr>
      </p:pic>
    </p:spTree>
    <p:extLst>
      <p:ext uri="{BB962C8B-B14F-4D97-AF65-F5344CB8AC3E}">
        <p14:creationId xmlns:p14="http://schemas.microsoft.com/office/powerpoint/2010/main" val="3220943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857013-C0BF-33B2-2367-8FB05E1EAC09}"/>
              </a:ext>
            </a:extLst>
          </p:cNvPr>
          <p:cNvSpPr>
            <a:spLocks noGrp="1"/>
          </p:cNvSpPr>
          <p:nvPr>
            <p:ph type="title"/>
          </p:nvPr>
        </p:nvSpPr>
        <p:spPr/>
        <p:txBody>
          <a:bodyPr/>
          <a:lstStyle/>
          <a:p>
            <a:r>
              <a:rPr lang="fr-FR" dirty="0">
                <a:solidFill>
                  <a:srgbClr val="0070C0"/>
                </a:solidFill>
              </a:rPr>
              <a:t>A </a:t>
            </a:r>
            <a:r>
              <a:rPr lang="fr-FR" dirty="0" err="1">
                <a:solidFill>
                  <a:srgbClr val="0070C0"/>
                </a:solidFill>
              </a:rPr>
              <a:t>reform</a:t>
            </a:r>
            <a:r>
              <a:rPr lang="fr-FR" dirty="0">
                <a:solidFill>
                  <a:srgbClr val="0070C0"/>
                </a:solidFill>
              </a:rPr>
              <a:t> </a:t>
            </a:r>
            <a:r>
              <a:rPr lang="fr-FR" dirty="0" err="1">
                <a:solidFill>
                  <a:srgbClr val="0070C0"/>
                </a:solidFill>
              </a:rPr>
              <a:t>is</a:t>
            </a:r>
            <a:r>
              <a:rPr lang="fr-FR" dirty="0">
                <a:solidFill>
                  <a:srgbClr val="0070C0"/>
                </a:solidFill>
              </a:rPr>
              <a:t> </a:t>
            </a:r>
            <a:r>
              <a:rPr lang="fr-FR" dirty="0" err="1">
                <a:solidFill>
                  <a:srgbClr val="0070C0"/>
                </a:solidFill>
              </a:rPr>
              <a:t>pending</a:t>
            </a:r>
            <a:r>
              <a:rPr lang="fr-FR" dirty="0">
                <a:solidFill>
                  <a:srgbClr val="0070C0"/>
                </a:solidFill>
              </a:rPr>
              <a:t>…</a:t>
            </a:r>
          </a:p>
        </p:txBody>
      </p:sp>
      <p:sp>
        <p:nvSpPr>
          <p:cNvPr id="7" name="ZoneTexte 6">
            <a:extLst>
              <a:ext uri="{FF2B5EF4-FFF2-40B4-BE49-F238E27FC236}">
                <a16:creationId xmlns:a16="http://schemas.microsoft.com/office/drawing/2014/main" id="{8EA38E90-91F3-02E0-BEB1-171DA091335F}"/>
              </a:ext>
            </a:extLst>
          </p:cNvPr>
          <p:cNvSpPr txBox="1"/>
          <p:nvPr/>
        </p:nvSpPr>
        <p:spPr>
          <a:xfrm>
            <a:off x="609480" y="1418400"/>
            <a:ext cx="8147198" cy="5078313"/>
          </a:xfrm>
          <a:prstGeom prst="rect">
            <a:avLst/>
          </a:prstGeom>
          <a:noFill/>
        </p:spPr>
        <p:txBody>
          <a:bodyPr wrap="square">
            <a:spAutoFit/>
          </a:bodyPr>
          <a:lstStyle/>
          <a:p>
            <a:pPr marL="285750" indent="-285750">
              <a:lnSpc>
                <a:spcPct val="150000"/>
              </a:lnSpc>
              <a:buFont typeface="Wingdings" panose="05000000000000000000" pitchFamily="2" charset="2"/>
              <a:buChar char="v"/>
            </a:pPr>
            <a:r>
              <a:rPr lang="en-US" dirty="0">
                <a:solidFill>
                  <a:schemeClr val="accent2">
                    <a:lumMod val="75000"/>
                  </a:schemeClr>
                </a:solidFill>
              </a:rPr>
              <a:t>The government’s English Devolution White Paper</a:t>
            </a:r>
            <a:r>
              <a:rPr lang="en-US" b="1" dirty="0">
                <a:solidFill>
                  <a:schemeClr val="accent2">
                    <a:lumMod val="75000"/>
                  </a:schemeClr>
                </a:solidFill>
              </a:rPr>
              <a:t>, </a:t>
            </a:r>
            <a:r>
              <a:rPr lang="en-US" sz="2000" b="1" dirty="0">
                <a:solidFill>
                  <a:schemeClr val="accent2">
                    <a:lumMod val="75000"/>
                  </a:schemeClr>
                </a:solidFill>
              </a:rPr>
              <a:t>Power and Partnership</a:t>
            </a:r>
            <a:r>
              <a:rPr lang="en-US" sz="2000" dirty="0">
                <a:solidFill>
                  <a:schemeClr val="accent2">
                    <a:lumMod val="75000"/>
                  </a:schemeClr>
                </a:solidFill>
              </a:rPr>
              <a:t>: </a:t>
            </a:r>
            <a:r>
              <a:rPr lang="en-US" sz="2000" b="1" dirty="0">
                <a:solidFill>
                  <a:schemeClr val="accent2">
                    <a:lumMod val="75000"/>
                  </a:schemeClr>
                </a:solidFill>
              </a:rPr>
              <a:t>Foundations for Growth</a:t>
            </a:r>
            <a:r>
              <a:rPr lang="en-US" dirty="0">
                <a:solidFill>
                  <a:schemeClr val="accent2">
                    <a:lumMod val="75000"/>
                  </a:schemeClr>
                </a:solidFill>
              </a:rPr>
              <a:t>, published on 16 December 2024, stated that the government wants all remaining two-tier areas in England to be eventually restructured into single-tier unitary authorities.</a:t>
            </a:r>
          </a:p>
          <a:p>
            <a:pPr>
              <a:lnSpc>
                <a:spcPct val="150000"/>
              </a:lnSpc>
            </a:pPr>
            <a:r>
              <a:rPr lang="en-US" dirty="0">
                <a:solidFill>
                  <a:schemeClr val="accent2">
                    <a:lumMod val="75000"/>
                  </a:schemeClr>
                </a:solidFill>
              </a:rPr>
              <a:t>This continues a trend of several decades towards larger single-tier local government in England. Previous rounds of restructuring took place in 1992 to 1995, 2008 to 2009 and 2018 to 2021.</a:t>
            </a:r>
          </a:p>
          <a:p>
            <a:pPr>
              <a:lnSpc>
                <a:spcPct val="150000"/>
              </a:lnSpc>
            </a:pPr>
            <a:endParaRPr lang="en-US" dirty="0">
              <a:solidFill>
                <a:schemeClr val="accent2">
                  <a:lumMod val="75000"/>
                </a:schemeClr>
              </a:solidFill>
            </a:endParaRPr>
          </a:p>
          <a:p>
            <a:pPr marL="285750" indent="-285750">
              <a:lnSpc>
                <a:spcPct val="150000"/>
              </a:lnSpc>
              <a:buFont typeface="Wingdings" panose="05000000000000000000" pitchFamily="2" charset="2"/>
              <a:buChar char="v"/>
            </a:pPr>
            <a:r>
              <a:rPr lang="en-US" dirty="0">
                <a:solidFill>
                  <a:schemeClr val="accent2">
                    <a:lumMod val="75000"/>
                  </a:schemeClr>
                </a:solidFill>
              </a:rPr>
              <a:t>The </a:t>
            </a:r>
            <a:r>
              <a:rPr lang="en-US" sz="2000" b="1" dirty="0">
                <a:solidFill>
                  <a:schemeClr val="accent2">
                    <a:lumMod val="75000"/>
                  </a:schemeClr>
                </a:solidFill>
              </a:rPr>
              <a:t>Representation of the People Bill </a:t>
            </a:r>
            <a:r>
              <a:rPr lang="en-US" dirty="0">
                <a:solidFill>
                  <a:schemeClr val="accent2">
                    <a:lumMod val="75000"/>
                  </a:schemeClr>
                </a:solidFill>
              </a:rPr>
              <a:t>is under examination in Parliament  (</a:t>
            </a:r>
            <a:r>
              <a:rPr lang="en-US" dirty="0" err="1">
                <a:solidFill>
                  <a:schemeClr val="accent2">
                    <a:lumMod val="75000"/>
                  </a:schemeClr>
                </a:solidFill>
              </a:rPr>
              <a:t>cf</a:t>
            </a:r>
            <a:r>
              <a:rPr lang="en-US" dirty="0">
                <a:solidFill>
                  <a:schemeClr val="accent2">
                    <a:lumMod val="75000"/>
                  </a:schemeClr>
                </a:solidFill>
              </a:rPr>
              <a:t> File 1)</a:t>
            </a:r>
          </a:p>
          <a:p>
            <a:pPr>
              <a:lnSpc>
                <a:spcPct val="150000"/>
              </a:lnSpc>
            </a:pPr>
            <a:r>
              <a:rPr lang="fr-FR" dirty="0">
                <a:solidFill>
                  <a:schemeClr val="accent2">
                    <a:lumMod val="75000"/>
                  </a:schemeClr>
                </a:solidFill>
              </a:rPr>
              <a:t>https://bills.parliament.uk/bills/4080</a:t>
            </a:r>
          </a:p>
          <a:p>
            <a:endParaRPr lang="fr-FR" dirty="0">
              <a:solidFill>
                <a:schemeClr val="accent2">
                  <a:lumMod val="75000"/>
                </a:schemeClr>
              </a:solidFill>
            </a:endParaRPr>
          </a:p>
        </p:txBody>
      </p:sp>
    </p:spTree>
    <p:extLst>
      <p:ext uri="{BB962C8B-B14F-4D97-AF65-F5344CB8AC3E}">
        <p14:creationId xmlns:p14="http://schemas.microsoft.com/office/powerpoint/2010/main" val="1483722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6B336-DF74-5464-932E-C08DBE4AEFFA}"/>
            </a:ext>
          </a:extLst>
        </p:cNvPr>
        <p:cNvGrpSpPr/>
        <p:nvPr/>
      </p:nvGrpSpPr>
      <p:grpSpPr>
        <a:xfrm>
          <a:off x="0" y="0"/>
          <a:ext cx="0" cy="0"/>
          <a:chOff x="0" y="0"/>
          <a:chExt cx="0" cy="0"/>
        </a:xfrm>
      </p:grpSpPr>
      <p:sp>
        <p:nvSpPr>
          <p:cNvPr id="318" name="PlaceHolder 1">
            <a:extLst>
              <a:ext uri="{FF2B5EF4-FFF2-40B4-BE49-F238E27FC236}">
                <a16:creationId xmlns:a16="http://schemas.microsoft.com/office/drawing/2014/main" id="{8B17F5BC-40D0-DE71-E07D-6EFF90B6A14C}"/>
              </a:ext>
            </a:extLst>
          </p:cNvPr>
          <p:cNvSpPr>
            <a:spLocks noGrp="1"/>
          </p:cNvSpPr>
          <p:nvPr>
            <p:ph type="title"/>
          </p:nvPr>
        </p:nvSpPr>
        <p:spPr>
          <a:xfrm>
            <a:off x="677160" y="2700720"/>
            <a:ext cx="8596440" cy="1826280"/>
          </a:xfrm>
          <a:prstGeom prst="rect">
            <a:avLst/>
          </a:prstGeom>
          <a:noFill/>
          <a:ln w="0">
            <a:noFill/>
          </a:ln>
        </p:spPr>
        <p:txBody>
          <a:bodyPr lIns="91440" tIns="45720" rIns="91440" bIns="45720" anchor="b">
            <a:noAutofit/>
          </a:bodyPr>
          <a:lstStyle/>
          <a:p>
            <a:pPr indent="0" defTabSz="457200">
              <a:lnSpc>
                <a:spcPct val="100000"/>
              </a:lnSpc>
              <a:buNone/>
            </a:pPr>
            <a:r>
              <a:rPr lang="fr-FR" b="0" u="none" strike="noStrike" dirty="0">
                <a:solidFill>
                  <a:schemeClr val="accent1"/>
                </a:solidFill>
                <a:uFillTx/>
                <a:latin typeface="Trebuchet MS"/>
              </a:rPr>
              <a:t>The </a:t>
            </a:r>
            <a:r>
              <a:rPr lang="fr-FR" b="0" u="none" strike="noStrike" dirty="0" err="1">
                <a:solidFill>
                  <a:schemeClr val="accent1"/>
                </a:solidFill>
                <a:uFillTx/>
                <a:latin typeface="Trebuchet MS"/>
              </a:rPr>
              <a:t>Results</a:t>
            </a:r>
            <a:endParaRPr lang="en-US" b="0" u="none" strike="noStrike" dirty="0">
              <a:solidFill>
                <a:schemeClr val="dk1"/>
              </a:solidFill>
              <a:uFillTx/>
              <a:latin typeface="Trebuchet MS"/>
            </a:endParaRPr>
          </a:p>
        </p:txBody>
      </p:sp>
      <p:sp>
        <p:nvSpPr>
          <p:cNvPr id="319" name="PlaceHolder 2">
            <a:extLst>
              <a:ext uri="{FF2B5EF4-FFF2-40B4-BE49-F238E27FC236}">
                <a16:creationId xmlns:a16="http://schemas.microsoft.com/office/drawing/2014/main" id="{F8A2BEC4-E1E5-E515-5E70-B07DF573A212}"/>
              </a:ext>
            </a:extLst>
          </p:cNvPr>
          <p:cNvSpPr>
            <a:spLocks noGrp="1"/>
          </p:cNvSpPr>
          <p:nvPr>
            <p:ph/>
          </p:nvPr>
        </p:nvSpPr>
        <p:spPr>
          <a:xfrm>
            <a:off x="677159" y="4527360"/>
            <a:ext cx="9370608" cy="860040"/>
          </a:xfrm>
          <a:prstGeom prst="rect">
            <a:avLst/>
          </a:prstGeom>
          <a:noFill/>
          <a:ln w="0">
            <a:noFill/>
          </a:ln>
        </p:spPr>
        <p:txBody>
          <a:bodyPr lIns="91440" tIns="45720" rIns="91440" bIns="45720" anchor="t">
            <a:noAutofit/>
          </a:bodyPr>
          <a:lstStyle/>
          <a:p>
            <a:pPr indent="0" defTabSz="457200">
              <a:lnSpc>
                <a:spcPct val="100000"/>
              </a:lnSpc>
              <a:spcBef>
                <a:spcPts val="1001"/>
              </a:spcBef>
              <a:buNone/>
              <a:tabLst>
                <a:tab pos="0" algn="l"/>
              </a:tabLst>
            </a:pPr>
            <a:endParaRPr lang="en-US" sz="2400" b="0" u="none" strike="noStrike" dirty="0">
              <a:solidFill>
                <a:schemeClr val="accent2">
                  <a:lumMod val="75000"/>
                </a:schemeClr>
              </a:solidFill>
              <a:uFillTx/>
              <a:latin typeface="Trebuchet MS"/>
            </a:endParaRPr>
          </a:p>
        </p:txBody>
      </p:sp>
    </p:spTree>
    <p:extLst>
      <p:ext uri="{BB962C8B-B14F-4D97-AF65-F5344CB8AC3E}">
        <p14:creationId xmlns:p14="http://schemas.microsoft.com/office/powerpoint/2010/main" val="2059782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B473511-72DE-28B4-9571-275C6C766DE3}"/>
              </a:ext>
            </a:extLst>
          </p:cNvPr>
          <p:cNvPicPr>
            <a:picLocks noChangeAspect="1"/>
          </p:cNvPicPr>
          <p:nvPr/>
        </p:nvPicPr>
        <p:blipFill>
          <a:blip r:embed="rId2"/>
          <a:stretch>
            <a:fillRect/>
          </a:stretch>
        </p:blipFill>
        <p:spPr>
          <a:xfrm>
            <a:off x="2801198" y="0"/>
            <a:ext cx="6589604"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FB95B94-CB81-244E-E653-98CE682F07B9}"/>
              </a:ext>
            </a:extLst>
          </p:cNvPr>
          <p:cNvPicPr>
            <a:picLocks noChangeAspect="1"/>
          </p:cNvPicPr>
          <p:nvPr/>
        </p:nvPicPr>
        <p:blipFill>
          <a:blip r:embed="rId2"/>
          <a:stretch>
            <a:fillRect/>
          </a:stretch>
        </p:blipFill>
        <p:spPr>
          <a:xfrm>
            <a:off x="1265275" y="287855"/>
            <a:ext cx="6840279" cy="6389392"/>
          </a:xfrm>
          <a:prstGeom prst="rect">
            <a:avLst/>
          </a:prstGeom>
        </p:spPr>
      </p:pic>
    </p:spTree>
    <p:extLst>
      <p:ext uri="{BB962C8B-B14F-4D97-AF65-F5344CB8AC3E}">
        <p14:creationId xmlns:p14="http://schemas.microsoft.com/office/powerpoint/2010/main" val="1767556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F981EF-E630-0284-F7BA-F6D8FEB32491}"/>
              </a:ext>
            </a:extLst>
          </p:cNvPr>
          <p:cNvSpPr>
            <a:spLocks noGrp="1"/>
          </p:cNvSpPr>
          <p:nvPr>
            <p:ph type="title"/>
          </p:nvPr>
        </p:nvSpPr>
        <p:spPr/>
        <p:txBody>
          <a:bodyPr/>
          <a:lstStyle/>
          <a:p>
            <a:r>
              <a:rPr lang="fr-FR" sz="3600" b="1" dirty="0">
                <a:solidFill>
                  <a:schemeClr val="accent1"/>
                </a:solidFill>
              </a:rPr>
              <a:t>Interactive </a:t>
            </a:r>
            <a:r>
              <a:rPr lang="fr-FR" sz="3600" b="1" dirty="0" err="1">
                <a:solidFill>
                  <a:schemeClr val="accent1"/>
                </a:solidFill>
              </a:rPr>
              <a:t>map</a:t>
            </a:r>
            <a:r>
              <a:rPr lang="fr-FR" sz="3600" b="1" dirty="0">
                <a:solidFill>
                  <a:schemeClr val="accent1"/>
                </a:solidFill>
              </a:rPr>
              <a:t> </a:t>
            </a:r>
            <a:r>
              <a:rPr lang="fr-FR" sz="3600" b="1" dirty="0" err="1">
                <a:solidFill>
                  <a:schemeClr val="accent1"/>
                </a:solidFill>
              </a:rPr>
              <a:t>from</a:t>
            </a:r>
            <a:r>
              <a:rPr lang="fr-FR" sz="3600" b="1" dirty="0">
                <a:solidFill>
                  <a:schemeClr val="accent1"/>
                </a:solidFill>
              </a:rPr>
              <a:t> The Guardian</a:t>
            </a:r>
          </a:p>
        </p:txBody>
      </p:sp>
      <p:sp>
        <p:nvSpPr>
          <p:cNvPr id="4" name="ZoneTexte 3">
            <a:extLst>
              <a:ext uri="{FF2B5EF4-FFF2-40B4-BE49-F238E27FC236}">
                <a16:creationId xmlns:a16="http://schemas.microsoft.com/office/drawing/2014/main" id="{39FE8981-E55E-6246-4C41-972056087BC6}"/>
              </a:ext>
            </a:extLst>
          </p:cNvPr>
          <p:cNvSpPr txBox="1"/>
          <p:nvPr/>
        </p:nvSpPr>
        <p:spPr>
          <a:xfrm>
            <a:off x="609480" y="2983283"/>
            <a:ext cx="8558443" cy="646331"/>
          </a:xfrm>
          <a:prstGeom prst="rect">
            <a:avLst/>
          </a:prstGeom>
          <a:noFill/>
        </p:spPr>
        <p:txBody>
          <a:bodyPr wrap="square">
            <a:spAutoFit/>
          </a:bodyPr>
          <a:lstStyle/>
          <a:p>
            <a:r>
              <a:rPr lang="fr-FR" dirty="0">
                <a:solidFill>
                  <a:schemeClr val="accent2"/>
                </a:solidFill>
              </a:rPr>
              <a:t>https://www.theguardian.com/politics/ng-interactive/2026/may/08/2026-elections-mapped-labour-reform-uk-greens-scotland-wales-england-local</a:t>
            </a:r>
          </a:p>
        </p:txBody>
      </p:sp>
    </p:spTree>
    <p:extLst>
      <p:ext uri="{BB962C8B-B14F-4D97-AF65-F5344CB8AC3E}">
        <p14:creationId xmlns:p14="http://schemas.microsoft.com/office/powerpoint/2010/main" val="3004244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D017B44-F7C1-BD17-1477-56890C62AC14}"/>
              </a:ext>
            </a:extLst>
          </p:cNvPr>
          <p:cNvPicPr>
            <a:picLocks noChangeAspect="1"/>
          </p:cNvPicPr>
          <p:nvPr/>
        </p:nvPicPr>
        <p:blipFill>
          <a:blip r:embed="rId2"/>
          <a:stretch>
            <a:fillRect/>
          </a:stretch>
        </p:blipFill>
        <p:spPr>
          <a:xfrm>
            <a:off x="4405076" y="104311"/>
            <a:ext cx="3381847" cy="6649378"/>
          </a:xfrm>
          <a:prstGeom prst="rect">
            <a:avLst/>
          </a:prstGeom>
        </p:spPr>
      </p:pic>
    </p:spTree>
    <p:extLst>
      <p:ext uri="{BB962C8B-B14F-4D97-AF65-F5344CB8AC3E}">
        <p14:creationId xmlns:p14="http://schemas.microsoft.com/office/powerpoint/2010/main" val="4160221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875D7EE-93F6-8107-551F-46A4570B8605}"/>
              </a:ext>
            </a:extLst>
          </p:cNvPr>
          <p:cNvPicPr>
            <a:picLocks noChangeAspect="1"/>
          </p:cNvPicPr>
          <p:nvPr/>
        </p:nvPicPr>
        <p:blipFill>
          <a:blip r:embed="rId2"/>
          <a:stretch>
            <a:fillRect/>
          </a:stretch>
        </p:blipFill>
        <p:spPr>
          <a:xfrm>
            <a:off x="500360" y="1002830"/>
            <a:ext cx="10021699" cy="408679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0FC73B4-3C4C-1F8A-ECC8-DCCD848AA00E}"/>
              </a:ext>
            </a:extLst>
          </p:cNvPr>
          <p:cNvPicPr>
            <a:picLocks noChangeAspect="1"/>
          </p:cNvPicPr>
          <p:nvPr/>
        </p:nvPicPr>
        <p:blipFill>
          <a:blip r:embed="rId2"/>
          <a:stretch>
            <a:fillRect/>
          </a:stretch>
        </p:blipFill>
        <p:spPr>
          <a:xfrm>
            <a:off x="961472" y="901880"/>
            <a:ext cx="6335009" cy="4820323"/>
          </a:xfrm>
          <a:prstGeom prst="rect">
            <a:avLst/>
          </a:prstGeom>
        </p:spPr>
      </p:pic>
    </p:spTree>
    <p:extLst>
      <p:ext uri="{BB962C8B-B14F-4D97-AF65-F5344CB8AC3E}">
        <p14:creationId xmlns:p14="http://schemas.microsoft.com/office/powerpoint/2010/main" val="3933200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TextBox 2"/>
          <p:cNvSpPr/>
          <p:nvPr/>
        </p:nvSpPr>
        <p:spPr>
          <a:xfrm>
            <a:off x="1154880" y="606240"/>
            <a:ext cx="7990920" cy="420976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7000"/>
              </a:lnSpc>
              <a:spcAft>
                <a:spcPts val="799"/>
              </a:spcAft>
            </a:pPr>
            <a:r>
              <a:rPr lang="en-GB" sz="2000" b="1" u="none" strike="noStrike" dirty="0">
                <a:solidFill>
                  <a:schemeClr val="accent2">
                    <a:lumMod val="50000"/>
                  </a:schemeClr>
                </a:solidFill>
                <a:uFillTx/>
                <a:latin typeface="Calibri"/>
                <a:ea typeface="Calibri"/>
              </a:rPr>
              <a:t>No Metro mayor election this year </a:t>
            </a:r>
          </a:p>
          <a:p>
            <a:pPr defTabSz="457200">
              <a:lnSpc>
                <a:spcPct val="107000"/>
              </a:lnSpc>
              <a:spcAft>
                <a:spcPts val="799"/>
              </a:spcAft>
            </a:pPr>
            <a:r>
              <a:rPr lang="en-GB" sz="2000" b="1" dirty="0">
                <a:solidFill>
                  <a:schemeClr val="accent2">
                    <a:lumMod val="50000"/>
                  </a:schemeClr>
                </a:solidFill>
                <a:latin typeface="Calibri"/>
              </a:rPr>
              <a:t>Key ones took place in 2025</a:t>
            </a:r>
            <a:endParaRPr lang="fr-FR" sz="2000" b="0" u="none" strike="noStrike" dirty="0">
              <a:solidFill>
                <a:srgbClr val="000000"/>
              </a:solidFill>
              <a:uFillTx/>
              <a:latin typeface="Arial"/>
            </a:endParaRPr>
          </a:p>
          <a:p>
            <a:pPr defTabSz="457200">
              <a:lnSpc>
                <a:spcPct val="107000"/>
              </a:lnSpc>
              <a:spcAft>
                <a:spcPts val="799"/>
              </a:spcAft>
            </a:pPr>
            <a:r>
              <a:rPr lang="en-GB" sz="2000" b="0" u="none" strike="noStrike" dirty="0">
                <a:solidFill>
                  <a:schemeClr val="accent2">
                    <a:lumMod val="50000"/>
                  </a:schemeClr>
                </a:solidFill>
                <a:uFillTx/>
                <a:latin typeface="Calibri"/>
                <a:ea typeface="Calibri"/>
              </a:rPr>
              <a:t>There are six mayoral elections taking place on Thursday. Four areas are voting where there is already a mayor in place:</a:t>
            </a:r>
            <a:endParaRPr lang="fr-FR" sz="2000" b="0" u="none" strike="noStrike" dirty="0">
              <a:solidFill>
                <a:srgbClr val="000000"/>
              </a:solidFill>
              <a:uFillTx/>
              <a:latin typeface="Arial"/>
            </a:endParaRPr>
          </a:p>
          <a:p>
            <a:pPr defTabSz="457200">
              <a:lnSpc>
                <a:spcPct val="107000"/>
              </a:lnSpc>
              <a:spcAft>
                <a:spcPts val="799"/>
              </a:spcAft>
            </a:pPr>
            <a:r>
              <a:rPr lang="en-GB" sz="2000" b="0" u="none" strike="noStrike" dirty="0">
                <a:solidFill>
                  <a:schemeClr val="accent2">
                    <a:lumMod val="50000"/>
                  </a:schemeClr>
                </a:solidFill>
                <a:uFillTx/>
                <a:latin typeface="Calibri"/>
                <a:ea typeface="Calibri"/>
              </a:rPr>
              <a:t>• West of England</a:t>
            </a:r>
            <a:br>
              <a:rPr sz="2000" dirty="0"/>
            </a:br>
            <a:r>
              <a:rPr lang="en-GB" sz="2000" b="0" u="none" strike="noStrike" dirty="0">
                <a:solidFill>
                  <a:schemeClr val="accent2">
                    <a:lumMod val="50000"/>
                  </a:schemeClr>
                </a:solidFill>
                <a:uFillTx/>
                <a:latin typeface="Calibri"/>
                <a:ea typeface="Calibri"/>
              </a:rPr>
              <a:t>• Cambridgeshire and Peterborough</a:t>
            </a:r>
            <a:br>
              <a:rPr sz="2000" dirty="0"/>
            </a:br>
            <a:r>
              <a:rPr lang="en-GB" sz="2000" b="0" u="none" strike="noStrike" dirty="0">
                <a:solidFill>
                  <a:schemeClr val="accent2">
                    <a:lumMod val="50000"/>
                  </a:schemeClr>
                </a:solidFill>
                <a:uFillTx/>
                <a:latin typeface="Calibri"/>
                <a:ea typeface="Calibri"/>
              </a:rPr>
              <a:t>• Doncaster</a:t>
            </a:r>
            <a:br>
              <a:rPr sz="2000" dirty="0"/>
            </a:br>
            <a:r>
              <a:rPr lang="en-GB" sz="2000" b="0" u="none" strike="noStrike" dirty="0">
                <a:solidFill>
                  <a:schemeClr val="accent2">
                    <a:lumMod val="50000"/>
                  </a:schemeClr>
                </a:solidFill>
                <a:uFillTx/>
                <a:latin typeface="Calibri"/>
                <a:ea typeface="Calibri"/>
              </a:rPr>
              <a:t>• North Tyneside</a:t>
            </a:r>
            <a:endParaRPr lang="fr-FR" sz="2000" b="0" u="none" strike="noStrike" dirty="0">
              <a:solidFill>
                <a:srgbClr val="000000"/>
              </a:solidFill>
              <a:uFillTx/>
              <a:latin typeface="Arial"/>
            </a:endParaRPr>
          </a:p>
          <a:p>
            <a:pPr defTabSz="457200">
              <a:lnSpc>
                <a:spcPct val="107000"/>
              </a:lnSpc>
              <a:spcAft>
                <a:spcPts val="799"/>
              </a:spcAft>
            </a:pPr>
            <a:r>
              <a:rPr lang="en-GB" sz="2000" b="0" u="none" strike="noStrike" dirty="0">
                <a:solidFill>
                  <a:schemeClr val="accent2">
                    <a:lumMod val="50000"/>
                  </a:schemeClr>
                </a:solidFill>
                <a:uFillTx/>
                <a:latin typeface="Calibri"/>
                <a:ea typeface="Calibri"/>
              </a:rPr>
              <a:t>And the other two are holding mayoral elections for the first time:</a:t>
            </a:r>
            <a:endParaRPr lang="fr-FR" sz="2000" b="0" u="none" strike="noStrike" dirty="0">
              <a:solidFill>
                <a:srgbClr val="000000"/>
              </a:solidFill>
              <a:uFillTx/>
              <a:latin typeface="Arial"/>
            </a:endParaRPr>
          </a:p>
          <a:p>
            <a:pPr defTabSz="457200">
              <a:lnSpc>
                <a:spcPct val="107000"/>
              </a:lnSpc>
              <a:spcAft>
                <a:spcPts val="799"/>
              </a:spcAft>
            </a:pPr>
            <a:r>
              <a:rPr lang="en-GB" sz="2000" b="0" u="none" strike="noStrike" dirty="0">
                <a:solidFill>
                  <a:schemeClr val="accent2">
                    <a:lumMod val="50000"/>
                  </a:schemeClr>
                </a:solidFill>
                <a:uFillTx/>
                <a:latin typeface="Calibri"/>
                <a:ea typeface="Calibri"/>
              </a:rPr>
              <a:t>• Hull and East Yorkshire</a:t>
            </a:r>
            <a:br>
              <a:rPr sz="2000" dirty="0"/>
            </a:br>
            <a:r>
              <a:rPr lang="en-GB" sz="2000" b="0" u="none" strike="noStrike" dirty="0">
                <a:solidFill>
                  <a:schemeClr val="accent2">
                    <a:lumMod val="50000"/>
                  </a:schemeClr>
                </a:solidFill>
                <a:uFillTx/>
                <a:latin typeface="Calibri"/>
                <a:ea typeface="Calibri"/>
              </a:rPr>
              <a:t>• Greater Lincolnshire</a:t>
            </a:r>
            <a:endParaRPr lang="fr-FR" sz="2000" b="0" u="none" strike="noStrike" dirty="0">
              <a:solidFill>
                <a:srgbClr val="000000"/>
              </a:solidFill>
              <a:uFillTx/>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EEA58E-1751-DA40-BA42-C9C4D90AA9C2}"/>
              </a:ext>
            </a:extLst>
          </p:cNvPr>
          <p:cNvSpPr>
            <a:spLocks noGrp="1"/>
          </p:cNvSpPr>
          <p:nvPr>
            <p:ph type="title"/>
          </p:nvPr>
        </p:nvSpPr>
        <p:spPr>
          <a:xfrm>
            <a:off x="297712" y="627321"/>
            <a:ext cx="9760689" cy="903768"/>
          </a:xfrm>
        </p:spPr>
        <p:txBody>
          <a:bodyPr/>
          <a:lstStyle/>
          <a:p>
            <a:pPr algn="ctr"/>
            <a:br>
              <a:rPr lang="en-GB" dirty="0">
                <a:solidFill>
                  <a:schemeClr val="accent1"/>
                </a:solidFill>
              </a:rPr>
            </a:br>
            <a:r>
              <a:rPr lang="en-GB" dirty="0">
                <a:solidFill>
                  <a:schemeClr val="accent1"/>
                </a:solidFill>
              </a:rPr>
              <a:t>What elections were held and where?</a:t>
            </a:r>
            <a:br>
              <a:rPr lang="en-GB" dirty="0">
                <a:solidFill>
                  <a:schemeClr val="accent1"/>
                </a:solidFill>
              </a:rPr>
            </a:br>
            <a:r>
              <a:rPr lang="en-GB" dirty="0">
                <a:solidFill>
                  <a:schemeClr val="accent1"/>
                </a:solidFill>
              </a:rPr>
              <a:t>IN BRIEF</a:t>
            </a:r>
            <a:br>
              <a:rPr lang="fr-FR" dirty="0">
                <a:solidFill>
                  <a:schemeClr val="accent1"/>
                </a:solidFill>
              </a:rPr>
            </a:br>
            <a:endParaRPr lang="fr-FR" dirty="0">
              <a:solidFill>
                <a:schemeClr val="accent1"/>
              </a:solidFill>
            </a:endParaRPr>
          </a:p>
        </p:txBody>
      </p:sp>
      <p:sp>
        <p:nvSpPr>
          <p:cNvPr id="6" name="ZoneTexte 5">
            <a:extLst>
              <a:ext uri="{FF2B5EF4-FFF2-40B4-BE49-F238E27FC236}">
                <a16:creationId xmlns:a16="http://schemas.microsoft.com/office/drawing/2014/main" id="{C62AB6BC-D3A4-CCB3-6E95-81B82FCB21CA}"/>
              </a:ext>
            </a:extLst>
          </p:cNvPr>
          <p:cNvSpPr txBox="1"/>
          <p:nvPr/>
        </p:nvSpPr>
        <p:spPr>
          <a:xfrm>
            <a:off x="606057" y="2449723"/>
            <a:ext cx="8700090" cy="2862322"/>
          </a:xfrm>
          <a:prstGeom prst="rect">
            <a:avLst/>
          </a:prstGeom>
          <a:noFill/>
        </p:spPr>
        <p:txBody>
          <a:bodyPr wrap="square">
            <a:spAutoFit/>
          </a:bodyPr>
          <a:lstStyle/>
          <a:p>
            <a:pPr marL="285750" indent="-285750">
              <a:buFont typeface="Wingdings" panose="05000000000000000000" pitchFamily="2" charset="2"/>
              <a:buChar char="v"/>
            </a:pPr>
            <a:r>
              <a:rPr lang="en-US" dirty="0">
                <a:solidFill>
                  <a:schemeClr val="accent2">
                    <a:lumMod val="75000"/>
                  </a:schemeClr>
                </a:solidFill>
              </a:rPr>
              <a:t>In </a:t>
            </a:r>
            <a:r>
              <a:rPr lang="en-US" b="1" dirty="0">
                <a:solidFill>
                  <a:schemeClr val="accent2">
                    <a:lumMod val="75000"/>
                  </a:schemeClr>
                </a:solidFill>
              </a:rPr>
              <a:t>England, </a:t>
            </a:r>
            <a:r>
              <a:rPr lang="en-US" dirty="0">
                <a:solidFill>
                  <a:schemeClr val="accent2">
                    <a:lumMod val="75000"/>
                  </a:schemeClr>
                </a:solidFill>
              </a:rPr>
              <a:t>there were first-past-the-post votes for members of more than </a:t>
            </a:r>
            <a:r>
              <a:rPr lang="en-US" b="1" dirty="0">
                <a:solidFill>
                  <a:schemeClr val="accent2">
                    <a:lumMod val="75000"/>
                  </a:schemeClr>
                </a:solidFill>
              </a:rPr>
              <a:t>130 councils of various types </a:t>
            </a:r>
            <a:r>
              <a:rPr lang="en-US" dirty="0">
                <a:solidFill>
                  <a:schemeClr val="accent2">
                    <a:lumMod val="75000"/>
                  </a:schemeClr>
                </a:solidFill>
              </a:rPr>
              <a:t>– metropolitan, unitary, county, district and 32 London boroughs – as well as for six mayors. Some authorities are re-electing all </a:t>
            </a:r>
            <a:r>
              <a:rPr lang="en-US" dirty="0" err="1">
                <a:solidFill>
                  <a:schemeClr val="accent2">
                    <a:lumMod val="75000"/>
                  </a:schemeClr>
                </a:solidFill>
              </a:rPr>
              <a:t>councillors</a:t>
            </a:r>
            <a:r>
              <a:rPr lang="en-US" dirty="0">
                <a:solidFill>
                  <a:schemeClr val="accent2">
                    <a:lumMod val="75000"/>
                  </a:schemeClr>
                </a:solidFill>
              </a:rPr>
              <a:t>, some a third of them.</a:t>
            </a:r>
          </a:p>
          <a:p>
            <a:endParaRPr lang="en-US" dirty="0">
              <a:solidFill>
                <a:schemeClr val="accent2">
                  <a:lumMod val="75000"/>
                </a:schemeClr>
              </a:solidFill>
            </a:endParaRPr>
          </a:p>
          <a:p>
            <a:pPr marL="285750" indent="-285750">
              <a:buFont typeface="Wingdings" panose="05000000000000000000" pitchFamily="2" charset="2"/>
              <a:buChar char="v"/>
            </a:pPr>
            <a:r>
              <a:rPr lang="en-US" dirty="0">
                <a:solidFill>
                  <a:schemeClr val="accent2">
                    <a:lumMod val="75000"/>
                  </a:schemeClr>
                </a:solidFill>
              </a:rPr>
              <a:t>In </a:t>
            </a:r>
            <a:r>
              <a:rPr lang="en-US" b="1" dirty="0">
                <a:solidFill>
                  <a:schemeClr val="accent2">
                    <a:lumMod val="75000"/>
                  </a:schemeClr>
                </a:solidFill>
              </a:rPr>
              <a:t>Scotland</a:t>
            </a:r>
            <a:r>
              <a:rPr lang="en-US" dirty="0">
                <a:solidFill>
                  <a:schemeClr val="accent2">
                    <a:lumMod val="75000"/>
                  </a:schemeClr>
                </a:solidFill>
              </a:rPr>
              <a:t>, voters selected 129 members of the country’s </a:t>
            </a:r>
            <a:r>
              <a:rPr lang="en-US" b="1" dirty="0">
                <a:solidFill>
                  <a:schemeClr val="accent2">
                    <a:lumMod val="75000"/>
                  </a:schemeClr>
                </a:solidFill>
              </a:rPr>
              <a:t>parliament</a:t>
            </a:r>
            <a:r>
              <a:rPr lang="en-US" dirty="0">
                <a:solidFill>
                  <a:schemeClr val="accent2">
                    <a:lumMod val="75000"/>
                  </a:schemeClr>
                </a:solidFill>
              </a:rPr>
              <a:t>, via a mix of first-past-the-post constituency voting and proportional regional voting.</a:t>
            </a:r>
          </a:p>
          <a:p>
            <a:endParaRPr lang="en-US" dirty="0">
              <a:solidFill>
                <a:schemeClr val="accent2">
                  <a:lumMod val="75000"/>
                </a:schemeClr>
              </a:solidFill>
            </a:endParaRPr>
          </a:p>
          <a:p>
            <a:pPr marL="285750" indent="-285750">
              <a:buFont typeface="Wingdings" panose="05000000000000000000" pitchFamily="2" charset="2"/>
              <a:buChar char="v"/>
            </a:pPr>
            <a:r>
              <a:rPr lang="en-US" dirty="0">
                <a:solidFill>
                  <a:schemeClr val="accent2">
                    <a:lumMod val="75000"/>
                  </a:schemeClr>
                </a:solidFill>
              </a:rPr>
              <a:t> In </a:t>
            </a:r>
            <a:r>
              <a:rPr lang="en-US" b="1" dirty="0">
                <a:solidFill>
                  <a:schemeClr val="accent2">
                    <a:lumMod val="75000"/>
                  </a:schemeClr>
                </a:solidFill>
              </a:rPr>
              <a:t>Wales, </a:t>
            </a:r>
            <a:r>
              <a:rPr lang="en-US" dirty="0">
                <a:solidFill>
                  <a:schemeClr val="accent2">
                    <a:lumMod val="75000"/>
                  </a:schemeClr>
                </a:solidFill>
              </a:rPr>
              <a:t>a revised proportional system will pick 96 members of an expanded </a:t>
            </a:r>
            <a:r>
              <a:rPr lang="en-US" b="1" dirty="0">
                <a:solidFill>
                  <a:schemeClr val="accent2">
                    <a:lumMod val="75000"/>
                  </a:schemeClr>
                </a:solidFill>
              </a:rPr>
              <a:t>Senedd</a:t>
            </a:r>
            <a:r>
              <a:rPr lang="en-US" dirty="0">
                <a:solidFill>
                  <a:schemeClr val="accent2">
                    <a:lumMod val="75000"/>
                  </a:schemeClr>
                </a:solidFill>
              </a:rPr>
              <a:t>.</a:t>
            </a:r>
          </a:p>
        </p:txBody>
      </p:sp>
    </p:spTree>
    <p:extLst>
      <p:ext uri="{BB962C8B-B14F-4D97-AF65-F5344CB8AC3E}">
        <p14:creationId xmlns:p14="http://schemas.microsoft.com/office/powerpoint/2010/main" val="3634598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 name="Picture 2"/>
          <p:cNvPicPr/>
          <p:nvPr/>
        </p:nvPicPr>
        <p:blipFill>
          <a:blip r:embed="rId2"/>
          <a:stretch/>
        </p:blipFill>
        <p:spPr>
          <a:xfrm>
            <a:off x="1563480" y="177120"/>
            <a:ext cx="7202520" cy="6483240"/>
          </a:xfrm>
          <a:prstGeom prst="rect">
            <a:avLst/>
          </a:prstGeom>
          <a:noFill/>
          <a:ln w="0">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 name="Image 1"/>
          <p:cNvPicPr/>
          <p:nvPr/>
        </p:nvPicPr>
        <p:blipFill>
          <a:blip r:embed="rId2"/>
          <a:stretch/>
        </p:blipFill>
        <p:spPr>
          <a:xfrm>
            <a:off x="919080" y="2018160"/>
            <a:ext cx="3448800" cy="3448800"/>
          </a:xfrm>
          <a:prstGeom prst="rect">
            <a:avLst/>
          </a:prstGeom>
          <a:noFill/>
          <a:ln w="0">
            <a:noFill/>
          </a:ln>
        </p:spPr>
      </p:pic>
      <p:sp>
        <p:nvSpPr>
          <p:cNvPr id="333" name="ZoneTexte 3"/>
          <p:cNvSpPr/>
          <p:nvPr/>
        </p:nvSpPr>
        <p:spPr>
          <a:xfrm>
            <a:off x="4152960" y="871200"/>
            <a:ext cx="6093720" cy="1735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50000"/>
              </a:lnSpc>
              <a:spcAft>
                <a:spcPts val="799"/>
              </a:spcAft>
            </a:pPr>
            <a:r>
              <a:rPr lang="fr-FR" sz="2400" b="0" u="none" strike="noStrike">
                <a:solidFill>
                  <a:srgbClr val="1482AC"/>
                </a:solidFill>
                <a:uFillTx/>
                <a:latin typeface="Arial"/>
                <a:ea typeface="Calibri"/>
              </a:rPr>
              <a:t>The Greater London Authority and 10 combined authorities of England, as of December 2021.</a:t>
            </a:r>
            <a:endParaRPr lang="fr-FR" sz="2400" b="0" u="none" strike="noStrike">
              <a:solidFill>
                <a:srgbClr val="000000"/>
              </a:solidFill>
              <a:uFillTx/>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Rectangle 5"/>
          <p:cNvSpPr/>
          <p:nvPr/>
        </p:nvSpPr>
        <p:spPr>
          <a:xfrm>
            <a:off x="1151835" y="362634"/>
            <a:ext cx="7513200" cy="923330"/>
          </a:xfrm>
          <a:prstGeom prst="rect">
            <a:avLst/>
          </a:prstGeom>
          <a:noFill/>
          <a:ln w="0">
            <a:noFill/>
          </a:ln>
        </p:spPr>
        <p:style>
          <a:lnRef idx="0">
            <a:scrgbClr r="0" g="0" b="0"/>
          </a:lnRef>
          <a:fillRef idx="0">
            <a:scrgbClr r="0" g="0" b="0"/>
          </a:fillRef>
          <a:effectRef idx="0">
            <a:scrgbClr r="0" g="0" b="0"/>
          </a:effectRef>
          <a:fontRef idx="minor"/>
        </p:style>
        <p:txBody>
          <a:bodyPr numCol="1" spcCol="0" anchor="ctr">
            <a:spAutoFit/>
          </a:bodyPr>
          <a:lstStyle/>
          <a:p>
            <a:pPr algn="ctr" defTabSz="914400">
              <a:lnSpc>
                <a:spcPct val="100000"/>
              </a:lnSpc>
              <a:tabLst>
                <a:tab pos="0" algn="l"/>
              </a:tabLst>
            </a:pPr>
            <a:r>
              <a:rPr lang="en-GB" sz="1800" b="0" u="none" strike="noStrike" dirty="0">
                <a:solidFill>
                  <a:schemeClr val="dk1"/>
                </a:solidFill>
                <a:uFillTx/>
                <a:latin typeface="Calibri"/>
                <a:ea typeface="Calibri"/>
              </a:rPr>
              <a:t>In some cities, The Greater London Authority, Greater Manchester and a few others, the mayor is elected. For four years. </a:t>
            </a:r>
            <a:endParaRPr lang="fr-FR" sz="1800" b="0" u="none" strike="noStrike" dirty="0">
              <a:solidFill>
                <a:srgbClr val="000000"/>
              </a:solidFill>
              <a:uFillTx/>
              <a:latin typeface="Arial"/>
            </a:endParaRPr>
          </a:p>
          <a:p>
            <a:pPr defTabSz="914400">
              <a:lnSpc>
                <a:spcPct val="100000"/>
              </a:lnSpc>
              <a:tabLst>
                <a:tab pos="0" algn="l"/>
              </a:tabLst>
            </a:pPr>
            <a:endParaRPr lang="fr-FR" sz="1800" b="0" u="none" strike="noStrike" dirty="0">
              <a:solidFill>
                <a:srgbClr val="000000"/>
              </a:solidFill>
              <a:uFillTx/>
              <a:latin typeface="Arial"/>
            </a:endParaRPr>
          </a:p>
        </p:txBody>
      </p:sp>
      <p:pic>
        <p:nvPicPr>
          <p:cNvPr id="3" name="Image 2">
            <a:extLst>
              <a:ext uri="{FF2B5EF4-FFF2-40B4-BE49-F238E27FC236}">
                <a16:creationId xmlns:a16="http://schemas.microsoft.com/office/drawing/2014/main" id="{3137D2EC-3225-FD92-2C77-42F747D49995}"/>
              </a:ext>
            </a:extLst>
          </p:cNvPr>
          <p:cNvPicPr>
            <a:picLocks noChangeAspect="1"/>
          </p:cNvPicPr>
          <p:nvPr/>
        </p:nvPicPr>
        <p:blipFill>
          <a:blip r:embed="rId2"/>
          <a:stretch>
            <a:fillRect/>
          </a:stretch>
        </p:blipFill>
        <p:spPr>
          <a:xfrm>
            <a:off x="981714" y="1285964"/>
            <a:ext cx="6259058" cy="549928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E492A-3E5B-48FA-C7D9-1E00E4E59FDE}"/>
            </a:ext>
          </a:extLst>
        </p:cNvPr>
        <p:cNvGrpSpPr/>
        <p:nvPr/>
      </p:nvGrpSpPr>
      <p:grpSpPr>
        <a:xfrm>
          <a:off x="0" y="0"/>
          <a:ext cx="0" cy="0"/>
          <a:chOff x="0" y="0"/>
          <a:chExt cx="0" cy="0"/>
        </a:xfrm>
      </p:grpSpPr>
      <p:sp>
        <p:nvSpPr>
          <p:cNvPr id="318" name="PlaceHolder 1">
            <a:extLst>
              <a:ext uri="{FF2B5EF4-FFF2-40B4-BE49-F238E27FC236}">
                <a16:creationId xmlns:a16="http://schemas.microsoft.com/office/drawing/2014/main" id="{FE1443D8-4ADC-7EE1-7D6C-EED9001E3FAB}"/>
              </a:ext>
            </a:extLst>
          </p:cNvPr>
          <p:cNvSpPr>
            <a:spLocks noGrp="1"/>
          </p:cNvSpPr>
          <p:nvPr>
            <p:ph type="title"/>
          </p:nvPr>
        </p:nvSpPr>
        <p:spPr>
          <a:xfrm>
            <a:off x="677160" y="2700720"/>
            <a:ext cx="8596440" cy="1826280"/>
          </a:xfrm>
          <a:prstGeom prst="rect">
            <a:avLst/>
          </a:prstGeom>
          <a:noFill/>
          <a:ln w="0">
            <a:noFill/>
          </a:ln>
        </p:spPr>
        <p:txBody>
          <a:bodyPr lIns="91440" tIns="45720" rIns="91440" bIns="45720" anchor="b">
            <a:noAutofit/>
          </a:bodyPr>
          <a:lstStyle/>
          <a:p>
            <a:pPr indent="0" defTabSz="457200">
              <a:lnSpc>
                <a:spcPct val="100000"/>
              </a:lnSpc>
              <a:buNone/>
            </a:pPr>
            <a:r>
              <a:rPr lang="fr-FR" b="0" u="none" strike="noStrike" dirty="0">
                <a:solidFill>
                  <a:schemeClr val="accent1"/>
                </a:solidFill>
                <a:uFillTx/>
                <a:latin typeface="Trebuchet MS"/>
              </a:rPr>
              <a:t>Key </a:t>
            </a:r>
            <a:r>
              <a:rPr lang="fr-FR" b="0" u="none" strike="noStrike" dirty="0" err="1">
                <a:solidFill>
                  <a:schemeClr val="accent1"/>
                </a:solidFill>
                <a:uFillTx/>
                <a:latin typeface="Trebuchet MS"/>
              </a:rPr>
              <a:t>take</a:t>
            </a:r>
            <a:r>
              <a:rPr lang="fr-FR" dirty="0" err="1">
                <a:solidFill>
                  <a:schemeClr val="accent1"/>
                </a:solidFill>
                <a:latin typeface="Trebuchet MS"/>
              </a:rPr>
              <a:t>aways</a:t>
            </a:r>
            <a:r>
              <a:rPr lang="fr-FR" dirty="0">
                <a:solidFill>
                  <a:schemeClr val="accent1"/>
                </a:solidFill>
                <a:latin typeface="Trebuchet MS"/>
              </a:rPr>
              <a:t> - </a:t>
            </a:r>
            <a:r>
              <a:rPr lang="fr-FR" dirty="0" err="1">
                <a:solidFill>
                  <a:schemeClr val="accent1"/>
                </a:solidFill>
                <a:latin typeface="Trebuchet MS"/>
              </a:rPr>
              <a:t>Analysis</a:t>
            </a:r>
            <a:endParaRPr lang="en-US" b="0" u="none" strike="noStrike" dirty="0">
              <a:solidFill>
                <a:schemeClr val="dk1"/>
              </a:solidFill>
              <a:uFillTx/>
              <a:latin typeface="Trebuchet MS"/>
            </a:endParaRPr>
          </a:p>
        </p:txBody>
      </p:sp>
      <p:sp>
        <p:nvSpPr>
          <p:cNvPr id="319" name="PlaceHolder 2">
            <a:extLst>
              <a:ext uri="{FF2B5EF4-FFF2-40B4-BE49-F238E27FC236}">
                <a16:creationId xmlns:a16="http://schemas.microsoft.com/office/drawing/2014/main" id="{1BFD3A4F-108E-B4D4-9A8B-0D0B9987722C}"/>
              </a:ext>
            </a:extLst>
          </p:cNvPr>
          <p:cNvSpPr>
            <a:spLocks noGrp="1"/>
          </p:cNvSpPr>
          <p:nvPr>
            <p:ph/>
          </p:nvPr>
        </p:nvSpPr>
        <p:spPr>
          <a:xfrm>
            <a:off x="677159" y="4527360"/>
            <a:ext cx="9370608" cy="860040"/>
          </a:xfrm>
          <a:prstGeom prst="rect">
            <a:avLst/>
          </a:prstGeom>
          <a:noFill/>
          <a:ln w="0">
            <a:noFill/>
          </a:ln>
        </p:spPr>
        <p:txBody>
          <a:bodyPr lIns="91440" tIns="45720" rIns="91440" bIns="45720" anchor="t">
            <a:noAutofit/>
          </a:bodyPr>
          <a:lstStyle/>
          <a:p>
            <a:pPr indent="0" defTabSz="457200">
              <a:lnSpc>
                <a:spcPct val="100000"/>
              </a:lnSpc>
              <a:spcBef>
                <a:spcPts val="1001"/>
              </a:spcBef>
              <a:buNone/>
              <a:tabLst>
                <a:tab pos="0" algn="l"/>
              </a:tabLst>
            </a:pPr>
            <a:endParaRPr lang="en-US" sz="2400" b="0" u="none" strike="noStrike" dirty="0">
              <a:solidFill>
                <a:schemeClr val="accent2">
                  <a:lumMod val="75000"/>
                </a:schemeClr>
              </a:solidFill>
              <a:uFillTx/>
              <a:latin typeface="Trebuchet MS"/>
            </a:endParaRPr>
          </a:p>
        </p:txBody>
      </p:sp>
    </p:spTree>
    <p:extLst>
      <p:ext uri="{BB962C8B-B14F-4D97-AF65-F5344CB8AC3E}">
        <p14:creationId xmlns:p14="http://schemas.microsoft.com/office/powerpoint/2010/main" val="541579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FAC1F8-8F72-2121-0607-757D3871AD57}"/>
              </a:ext>
            </a:extLst>
          </p:cNvPr>
          <p:cNvSpPr>
            <a:spLocks noGrp="1"/>
          </p:cNvSpPr>
          <p:nvPr>
            <p:ph type="title"/>
          </p:nvPr>
        </p:nvSpPr>
        <p:spPr/>
        <p:txBody>
          <a:bodyPr/>
          <a:lstStyle/>
          <a:p>
            <a:r>
              <a:rPr lang="fr-FR" sz="3600" b="1" dirty="0">
                <a:solidFill>
                  <a:schemeClr val="accent1"/>
                </a:solidFill>
              </a:rPr>
              <a:t>Key </a:t>
            </a:r>
            <a:r>
              <a:rPr lang="fr-FR" sz="3600" b="1" dirty="0" err="1">
                <a:solidFill>
                  <a:schemeClr val="accent1"/>
                </a:solidFill>
              </a:rPr>
              <a:t>takeaways</a:t>
            </a:r>
            <a:r>
              <a:rPr lang="fr-FR" sz="3600" b="1" dirty="0">
                <a:solidFill>
                  <a:schemeClr val="accent1"/>
                </a:solidFill>
              </a:rPr>
              <a:t> (NY Times)</a:t>
            </a:r>
          </a:p>
        </p:txBody>
      </p:sp>
      <p:sp>
        <p:nvSpPr>
          <p:cNvPr id="4" name="ZoneTexte 3">
            <a:extLst>
              <a:ext uri="{FF2B5EF4-FFF2-40B4-BE49-F238E27FC236}">
                <a16:creationId xmlns:a16="http://schemas.microsoft.com/office/drawing/2014/main" id="{C2C55908-9CEB-06DF-BB1E-61417913F2C6}"/>
              </a:ext>
            </a:extLst>
          </p:cNvPr>
          <p:cNvSpPr txBox="1"/>
          <p:nvPr/>
        </p:nvSpPr>
        <p:spPr>
          <a:xfrm>
            <a:off x="533399" y="2251152"/>
            <a:ext cx="9286875" cy="2072170"/>
          </a:xfrm>
          <a:prstGeom prst="rect">
            <a:avLst/>
          </a:prstGeom>
          <a:noFill/>
        </p:spPr>
        <p:txBody>
          <a:bodyPr wrap="square">
            <a:spAutoFit/>
          </a:bodyPr>
          <a:lstStyle/>
          <a:p>
            <a:pPr marL="285750" indent="-285750" algn="just">
              <a:lnSpc>
                <a:spcPct val="115000"/>
              </a:lnSpc>
              <a:spcAft>
                <a:spcPts val="800"/>
              </a:spcAft>
              <a:buFont typeface="Wingdings" panose="05000000000000000000" pitchFamily="2" charset="2"/>
              <a:buChar char="v"/>
            </a:pPr>
            <a:r>
              <a:rPr lang="en-GB" sz="2400" b="1"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Nigel Farage, leader of the populist Reform U.K. party, is on a roll</a:t>
            </a:r>
            <a:endParaRPr lang="fr-FR" sz="2800" kern="1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800"/>
              </a:spcAft>
              <a:buFont typeface="Wingdings" panose="05000000000000000000" pitchFamily="2" charset="2"/>
              <a:buChar char="v"/>
            </a:pPr>
            <a:r>
              <a:rPr lang="en-GB" sz="2400" b="1"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Britain has entered an era of multiparty politics</a:t>
            </a:r>
            <a:endParaRPr lang="fr-FR" sz="2800" kern="1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800"/>
              </a:spcAft>
              <a:buFont typeface="Wingdings" panose="05000000000000000000" pitchFamily="2" charset="2"/>
              <a:buChar char="v"/>
            </a:pPr>
            <a:r>
              <a:rPr lang="en-GB" sz="2400" b="1"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Keir Starmer’s in trouble — but he may hold on for now</a:t>
            </a:r>
            <a:endParaRPr lang="fr-FR" sz="2800" kern="1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800"/>
              </a:spcAft>
              <a:buFont typeface="Wingdings" panose="05000000000000000000" pitchFamily="2" charset="2"/>
              <a:buChar char="v"/>
            </a:pPr>
            <a:r>
              <a:rPr lang="en-GB" sz="2400" b="1"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The Greens gained ground</a:t>
            </a:r>
            <a:endParaRPr lang="fr-FR" sz="2800" kern="1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213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PlaceHolder 1"/>
          <p:cNvSpPr>
            <a:spLocks noGrp="1"/>
          </p:cNvSpPr>
          <p:nvPr>
            <p:ph type="title"/>
          </p:nvPr>
        </p:nvSpPr>
        <p:spPr>
          <a:xfrm>
            <a:off x="677160" y="609480"/>
            <a:ext cx="8596440" cy="1320480"/>
          </a:xfrm>
          <a:prstGeom prst="rect">
            <a:avLst/>
          </a:prstGeom>
          <a:noFill/>
          <a:ln w="0">
            <a:noFill/>
          </a:ln>
        </p:spPr>
        <p:txBody>
          <a:bodyPr lIns="91440" tIns="45720" rIns="91440" bIns="45720" anchor="t">
            <a:normAutofit fontScale="92500"/>
          </a:bodyPr>
          <a:lstStyle/>
          <a:p>
            <a:pPr indent="0" defTabSz="457200">
              <a:lnSpc>
                <a:spcPct val="100000"/>
              </a:lnSpc>
              <a:buNone/>
            </a:pPr>
            <a:r>
              <a:rPr lang="en-US" sz="3600" b="1" u="none" strike="noStrike" dirty="0">
                <a:solidFill>
                  <a:schemeClr val="accent1"/>
                </a:solidFill>
                <a:uFillTx/>
                <a:latin typeface="Montserrat"/>
              </a:rPr>
              <a:t>UK local elections delivered record-breaking fragmentation of the vote</a:t>
            </a:r>
            <a:endParaRPr lang="en-US" sz="3600" b="0" u="none" strike="noStrike" dirty="0">
              <a:solidFill>
                <a:schemeClr val="accent1"/>
              </a:solidFill>
              <a:uFillTx/>
              <a:latin typeface="Trebuchet MS"/>
            </a:endParaRPr>
          </a:p>
        </p:txBody>
      </p:sp>
      <p:sp>
        <p:nvSpPr>
          <p:cNvPr id="3" name="Titre 2">
            <a:extLst>
              <a:ext uri="{FF2B5EF4-FFF2-40B4-BE49-F238E27FC236}">
                <a16:creationId xmlns:a16="http://schemas.microsoft.com/office/drawing/2014/main" id="{D2246536-3157-6685-44FD-F7CD4122AD92}"/>
              </a:ext>
            </a:extLst>
          </p:cNvPr>
          <p:cNvSpPr>
            <a:spLocks noGrp="1"/>
          </p:cNvSpPr>
          <p:nvPr>
            <p:ph type="title"/>
          </p:nvPr>
        </p:nvSpPr>
        <p:spPr>
          <a:xfrm>
            <a:off x="2037123" y="5676553"/>
            <a:ext cx="6459177" cy="923331"/>
          </a:xfrm>
        </p:spPr>
        <p:txBody>
          <a:bodyPr/>
          <a:lstStyle/>
          <a:p>
            <a:r>
              <a:rPr lang="fr-FR" sz="1800" dirty="0"/>
              <a:t>Rise of </a:t>
            </a:r>
            <a:r>
              <a:rPr lang="fr-FR" sz="1800" dirty="0" err="1"/>
              <a:t>both</a:t>
            </a:r>
            <a:r>
              <a:rPr lang="fr-FR" sz="1800" dirty="0"/>
              <a:t> </a:t>
            </a:r>
            <a:r>
              <a:rPr lang="fr-FR" sz="1800" dirty="0" err="1"/>
              <a:t>left-wing</a:t>
            </a:r>
            <a:r>
              <a:rPr lang="fr-FR" sz="1800" dirty="0"/>
              <a:t> and right-</a:t>
            </a:r>
            <a:r>
              <a:rPr lang="fr-FR" sz="1800" dirty="0" err="1"/>
              <a:t>wing</a:t>
            </a:r>
            <a:r>
              <a:rPr lang="fr-FR" sz="1800" dirty="0"/>
              <a:t> </a:t>
            </a:r>
            <a:r>
              <a:rPr lang="fr-FR" sz="1800" dirty="0" err="1"/>
              <a:t>populism</a:t>
            </a:r>
            <a:br>
              <a:rPr lang="fr-FR" sz="1800" dirty="0"/>
            </a:br>
            <a:r>
              <a:rPr lang="fr-FR" sz="1800" dirty="0" err="1"/>
              <a:t>Video</a:t>
            </a:r>
            <a:r>
              <a:rPr lang="fr-FR" sz="1800" dirty="0"/>
              <a:t> </a:t>
            </a:r>
            <a:r>
              <a:rPr lang="fr-FR" sz="1800" dirty="0" err="1"/>
              <a:t>link</a:t>
            </a:r>
            <a:r>
              <a:rPr lang="fr-FR" sz="1800" dirty="0"/>
              <a:t> https://www.youtube.com/watch?v=t7AiKWwg1K0</a:t>
            </a:r>
          </a:p>
        </p:txBody>
      </p:sp>
      <p:sp>
        <p:nvSpPr>
          <p:cNvPr id="6" name="ZoneTexte 5">
            <a:extLst>
              <a:ext uri="{FF2B5EF4-FFF2-40B4-BE49-F238E27FC236}">
                <a16:creationId xmlns:a16="http://schemas.microsoft.com/office/drawing/2014/main" id="{2CC89B80-0C66-2EA5-2938-86869EC3D768}"/>
              </a:ext>
            </a:extLst>
          </p:cNvPr>
          <p:cNvSpPr txBox="1"/>
          <p:nvPr/>
        </p:nvSpPr>
        <p:spPr>
          <a:xfrm>
            <a:off x="385763" y="1929960"/>
            <a:ext cx="4681537" cy="1200329"/>
          </a:xfrm>
          <a:prstGeom prst="rect">
            <a:avLst/>
          </a:prstGeom>
          <a:noFill/>
        </p:spPr>
        <p:txBody>
          <a:bodyPr wrap="square">
            <a:spAutoFit/>
          </a:bodyPr>
          <a:lstStyle/>
          <a:p>
            <a:r>
              <a:rPr lang="en-US" dirty="0"/>
              <a:t>Early England election results make it clear: we are in an era of five-party politics</a:t>
            </a:r>
          </a:p>
          <a:p>
            <a:r>
              <a:rPr lang="en-US" dirty="0"/>
              <a:t>Paula Surridge, The Guardian May 6 2025</a:t>
            </a:r>
          </a:p>
        </p:txBody>
      </p:sp>
      <p:sp>
        <p:nvSpPr>
          <p:cNvPr id="8" name="ZoneTexte 7">
            <a:extLst>
              <a:ext uri="{FF2B5EF4-FFF2-40B4-BE49-F238E27FC236}">
                <a16:creationId xmlns:a16="http://schemas.microsoft.com/office/drawing/2014/main" id="{C4A19153-5190-9065-E67B-3C421B2D29A2}"/>
              </a:ext>
            </a:extLst>
          </p:cNvPr>
          <p:cNvSpPr txBox="1"/>
          <p:nvPr/>
        </p:nvSpPr>
        <p:spPr>
          <a:xfrm>
            <a:off x="4529138" y="3250440"/>
            <a:ext cx="6143624" cy="923330"/>
          </a:xfrm>
          <a:prstGeom prst="rect">
            <a:avLst/>
          </a:prstGeom>
          <a:noFill/>
        </p:spPr>
        <p:txBody>
          <a:bodyPr wrap="square">
            <a:spAutoFit/>
          </a:bodyPr>
          <a:lstStyle/>
          <a:p>
            <a:pPr algn="ctr">
              <a:buNone/>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Starmer will hope he’s dodged the axe for now – but these elections leave Britain more fragmented than ever</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Jonathan Freedland</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i="1" kern="100" dirty="0">
                <a:effectLst/>
                <a:latin typeface="Calibri" panose="020F0502020204030204" pitchFamily="34" charset="0"/>
                <a:ea typeface="Calibri" panose="020F0502020204030204" pitchFamily="34" charset="0"/>
                <a:cs typeface="Times New Roman" panose="02020603050405020304" pitchFamily="18" charset="0"/>
              </a:rPr>
              <a:t>The Guardian</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Fri 8 May 2026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6DFC4BC1-F3ED-4B46-A2D4-F22853E54095}"/>
              </a:ext>
            </a:extLst>
          </p:cNvPr>
          <p:cNvSpPr txBox="1"/>
          <p:nvPr/>
        </p:nvSpPr>
        <p:spPr>
          <a:xfrm>
            <a:off x="405698" y="4173770"/>
            <a:ext cx="6143624" cy="1502784"/>
          </a:xfrm>
          <a:prstGeom prst="rect">
            <a:avLst/>
          </a:prstGeom>
          <a:noFill/>
        </p:spPr>
        <p:txBody>
          <a:bodyPr wrap="square">
            <a:spAutoFit/>
          </a:bodyPr>
          <a:lstStyle/>
          <a:p>
            <a:pPr>
              <a:lnSpc>
                <a:spcPct val="107000"/>
              </a:lnSpc>
              <a:spcAft>
                <a:spcPts val="800"/>
              </a:spcAft>
              <a:buNone/>
            </a:pPr>
            <a:r>
              <a:rPr lang="en-GB" sz="2000" b="1" kern="100" dirty="0">
                <a:effectLst/>
                <a:latin typeface="Calibri" panose="020F0502020204030204" pitchFamily="34" charset="0"/>
                <a:ea typeface="Calibri" panose="020F0502020204030204" pitchFamily="34" charset="0"/>
                <a:cs typeface="Times New Roman" panose="02020603050405020304" pitchFamily="18" charset="0"/>
              </a:rPr>
              <a:t>Extremists are taking control of swathes of Britain</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Greens’ ascent is a code red for ordinary voters who already fear the country is in trouble</a:t>
            </a:r>
          </a:p>
          <a:p>
            <a:pPr>
              <a:lnSpc>
                <a:spcPct val="107000"/>
              </a:lnSpc>
              <a:spcAft>
                <a:spcPts val="800"/>
              </a:spcAft>
              <a:buNone/>
            </a:pPr>
            <a:r>
              <a:rPr lang="en-GB" b="1" i="1" kern="100" dirty="0">
                <a:latin typeface="Calibri" panose="020F0502020204030204" pitchFamily="34" charset="0"/>
                <a:ea typeface="Calibri" panose="020F0502020204030204" pitchFamily="34" charset="0"/>
                <a:cs typeface="Times New Roman" panose="02020603050405020304" pitchFamily="18" charset="0"/>
              </a:rPr>
              <a:t>The Telegraph</a:t>
            </a:r>
            <a:r>
              <a:rPr lang="en-GB" kern="100" dirty="0">
                <a:latin typeface="Calibri" panose="020F0502020204030204" pitchFamily="34" charset="0"/>
                <a:ea typeface="Calibri" panose="020F0502020204030204" pitchFamily="34" charset="0"/>
                <a:cs typeface="Times New Roman" panose="02020603050405020304" pitchFamily="18" charset="0"/>
              </a:rPr>
              <a:t>, May 8 2026</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47472-C180-8ED9-1C52-BDE19F6168D8}"/>
            </a:ext>
          </a:extLst>
        </p:cNvPr>
        <p:cNvGrpSpPr/>
        <p:nvPr/>
      </p:nvGrpSpPr>
      <p:grpSpPr>
        <a:xfrm>
          <a:off x="0" y="0"/>
          <a:ext cx="0" cy="0"/>
          <a:chOff x="0" y="0"/>
          <a:chExt cx="0" cy="0"/>
        </a:xfrm>
      </p:grpSpPr>
      <p:sp>
        <p:nvSpPr>
          <p:cNvPr id="338" name="PlaceHolder 1">
            <a:extLst>
              <a:ext uri="{FF2B5EF4-FFF2-40B4-BE49-F238E27FC236}">
                <a16:creationId xmlns:a16="http://schemas.microsoft.com/office/drawing/2014/main" id="{555E4F74-5B3C-7893-33BF-2E01E9F01DCB}"/>
              </a:ext>
            </a:extLst>
          </p:cNvPr>
          <p:cNvSpPr>
            <a:spLocks noGrp="1"/>
          </p:cNvSpPr>
          <p:nvPr>
            <p:ph type="title"/>
          </p:nvPr>
        </p:nvSpPr>
        <p:spPr>
          <a:xfrm>
            <a:off x="677160" y="609480"/>
            <a:ext cx="8596440" cy="1320480"/>
          </a:xfrm>
          <a:prstGeom prst="rect">
            <a:avLst/>
          </a:prstGeom>
          <a:noFill/>
          <a:ln w="0">
            <a:noFill/>
          </a:ln>
        </p:spPr>
        <p:txBody>
          <a:bodyPr lIns="91440" tIns="45720" rIns="91440" bIns="45720" anchor="t">
            <a:normAutofit fontScale="92500"/>
          </a:bodyPr>
          <a:lstStyle/>
          <a:p>
            <a:pPr indent="0" defTabSz="457200">
              <a:lnSpc>
                <a:spcPct val="100000"/>
              </a:lnSpc>
              <a:buNone/>
            </a:pPr>
            <a:r>
              <a:rPr lang="en-US" sz="3600" b="1" u="none" strike="noStrike" dirty="0">
                <a:solidFill>
                  <a:schemeClr val="accent1"/>
                </a:solidFill>
                <a:uFillTx/>
                <a:latin typeface="Montserrat"/>
              </a:rPr>
              <a:t>UK local elections delivered record-breaking fragmentation of the vote</a:t>
            </a:r>
            <a:endParaRPr lang="en-US" sz="3600" b="0" u="none" strike="noStrike" dirty="0">
              <a:solidFill>
                <a:schemeClr val="accent1"/>
              </a:solidFill>
              <a:uFillTx/>
              <a:latin typeface="Trebuchet MS"/>
            </a:endParaRPr>
          </a:p>
        </p:txBody>
      </p:sp>
      <p:pic>
        <p:nvPicPr>
          <p:cNvPr id="7" name="Image 6">
            <a:extLst>
              <a:ext uri="{FF2B5EF4-FFF2-40B4-BE49-F238E27FC236}">
                <a16:creationId xmlns:a16="http://schemas.microsoft.com/office/drawing/2014/main" id="{4638FDCA-94F6-B79E-DB6B-3A33D757D095}"/>
              </a:ext>
            </a:extLst>
          </p:cNvPr>
          <p:cNvPicPr>
            <a:picLocks noChangeAspect="1"/>
          </p:cNvPicPr>
          <p:nvPr/>
        </p:nvPicPr>
        <p:blipFill>
          <a:blip r:embed="rId2"/>
          <a:stretch>
            <a:fillRect/>
          </a:stretch>
        </p:blipFill>
        <p:spPr>
          <a:xfrm>
            <a:off x="2071397" y="1803498"/>
            <a:ext cx="4163006" cy="4915586"/>
          </a:xfrm>
          <a:prstGeom prst="rect">
            <a:avLst/>
          </a:prstGeom>
        </p:spPr>
      </p:pic>
    </p:spTree>
    <p:extLst>
      <p:ext uri="{BB962C8B-B14F-4D97-AF65-F5344CB8AC3E}">
        <p14:creationId xmlns:p14="http://schemas.microsoft.com/office/powerpoint/2010/main" val="1136684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ZoneTexte 2"/>
          <p:cNvSpPr/>
          <p:nvPr/>
        </p:nvSpPr>
        <p:spPr>
          <a:xfrm>
            <a:off x="520995" y="817560"/>
            <a:ext cx="9484241" cy="483839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7000"/>
              </a:lnSpc>
              <a:spcAft>
                <a:spcPts val="799"/>
              </a:spcAft>
            </a:pPr>
            <a:r>
              <a:rPr lang="en-GB" sz="2400" b="1" u="none" strike="noStrike" dirty="0">
                <a:solidFill>
                  <a:schemeClr val="dk1"/>
                </a:solidFill>
                <a:uFillTx/>
                <a:latin typeface="Calibri"/>
                <a:ea typeface="Calibri"/>
              </a:rPr>
              <a:t> </a:t>
            </a:r>
            <a:endParaRPr lang="fr-FR" sz="2400" b="0" u="none" strike="noStrike" dirty="0">
              <a:solidFill>
                <a:srgbClr val="000000"/>
              </a:solidFill>
              <a:uFillTx/>
              <a:latin typeface="Arial"/>
            </a:endParaRPr>
          </a:p>
          <a:p>
            <a:pPr algn="ctr" defTabSz="457200">
              <a:lnSpc>
                <a:spcPct val="107000"/>
              </a:lnSpc>
              <a:spcAft>
                <a:spcPts val="799"/>
              </a:spcAft>
            </a:pPr>
            <a:r>
              <a:rPr lang="en-GB" sz="2400" b="1" u="none" strike="noStrike" dirty="0">
                <a:solidFill>
                  <a:schemeClr val="tx2"/>
                </a:solidFill>
                <a:uFillTx/>
                <a:latin typeface="Calibri"/>
                <a:ea typeface="Calibri"/>
              </a:rPr>
              <a:t>Holyrood ? The Senedd? Stormont ? </a:t>
            </a:r>
          </a:p>
          <a:p>
            <a:pPr algn="ctr" defTabSz="457200">
              <a:lnSpc>
                <a:spcPct val="107000"/>
              </a:lnSpc>
              <a:spcAft>
                <a:spcPts val="799"/>
              </a:spcAft>
            </a:pPr>
            <a:r>
              <a:rPr lang="en-GB" sz="2400" b="1" u="none" strike="noStrike" dirty="0">
                <a:solidFill>
                  <a:schemeClr val="tx2"/>
                </a:solidFill>
                <a:uFillTx/>
                <a:latin typeface="Calibri"/>
                <a:ea typeface="Calibri"/>
              </a:rPr>
              <a:t>Unionists? Nationalists? The Good Friday Agreement?</a:t>
            </a:r>
            <a:endParaRPr lang="fr-FR" sz="2400" b="0" u="none" strike="noStrike" dirty="0">
              <a:solidFill>
                <a:schemeClr val="tx2"/>
              </a:solidFill>
              <a:uFillTx/>
              <a:latin typeface="Arial"/>
            </a:endParaRPr>
          </a:p>
          <a:p>
            <a:pPr algn="ctr" defTabSz="457200">
              <a:lnSpc>
                <a:spcPct val="107000"/>
              </a:lnSpc>
              <a:spcAft>
                <a:spcPts val="799"/>
              </a:spcAft>
            </a:pPr>
            <a:r>
              <a:rPr lang="en-GB" sz="2400" b="1" u="none" strike="noStrike" dirty="0">
                <a:solidFill>
                  <a:schemeClr val="tx2"/>
                </a:solidFill>
                <a:uFillTx/>
                <a:latin typeface="Calibri"/>
                <a:ea typeface="Calibri"/>
              </a:rPr>
              <a:t>The Taoiseach? The First Minister?</a:t>
            </a:r>
            <a:endParaRPr lang="fr-FR" sz="2400" b="0" u="none" strike="noStrike" dirty="0">
              <a:solidFill>
                <a:schemeClr val="tx2"/>
              </a:solidFill>
              <a:uFillTx/>
              <a:latin typeface="Arial"/>
            </a:endParaRPr>
          </a:p>
          <a:p>
            <a:pPr algn="ctr" defTabSz="457200">
              <a:lnSpc>
                <a:spcPct val="107000"/>
              </a:lnSpc>
              <a:spcAft>
                <a:spcPts val="799"/>
              </a:spcAft>
            </a:pPr>
            <a:r>
              <a:rPr lang="fr-FR" sz="2400" b="0" u="none" strike="noStrike" dirty="0" err="1">
                <a:solidFill>
                  <a:schemeClr val="tx2"/>
                </a:solidFill>
                <a:uFillTx/>
                <a:latin typeface="Arial"/>
              </a:rPr>
              <a:t>Why</a:t>
            </a:r>
            <a:r>
              <a:rPr lang="fr-FR" sz="2400" b="0" u="none" strike="noStrike" dirty="0">
                <a:solidFill>
                  <a:schemeClr val="tx2"/>
                </a:solidFill>
                <a:uFillTx/>
                <a:latin typeface="Arial"/>
              </a:rPr>
              <a:t> </a:t>
            </a:r>
            <a:r>
              <a:rPr lang="fr-FR" sz="2400" b="0" u="none" strike="noStrike" dirty="0" err="1">
                <a:solidFill>
                  <a:schemeClr val="tx2"/>
                </a:solidFill>
                <a:uFillTx/>
                <a:latin typeface="Arial"/>
              </a:rPr>
              <a:t>were</a:t>
            </a:r>
            <a:r>
              <a:rPr lang="fr-FR" sz="2400" b="0" u="none" strike="noStrike" dirty="0">
                <a:solidFill>
                  <a:schemeClr val="tx2"/>
                </a:solidFill>
                <a:uFillTx/>
                <a:latin typeface="Arial"/>
              </a:rPr>
              <a:t> </a:t>
            </a:r>
            <a:r>
              <a:rPr lang="fr-FR" sz="2400" b="0" u="none" strike="noStrike" dirty="0" err="1">
                <a:solidFill>
                  <a:schemeClr val="tx2"/>
                </a:solidFill>
                <a:uFillTx/>
                <a:latin typeface="Arial"/>
              </a:rPr>
              <a:t>elections</a:t>
            </a:r>
            <a:r>
              <a:rPr lang="fr-FR" sz="2400" b="0" u="none" strike="noStrike" dirty="0">
                <a:solidFill>
                  <a:schemeClr val="tx2"/>
                </a:solidFill>
                <a:uFillTx/>
                <a:latin typeface="Arial"/>
              </a:rPr>
              <a:t> </a:t>
            </a:r>
            <a:r>
              <a:rPr lang="fr-FR" sz="2400" b="0" u="none" strike="noStrike" dirty="0" err="1">
                <a:solidFill>
                  <a:schemeClr val="tx2"/>
                </a:solidFill>
                <a:uFillTx/>
                <a:latin typeface="Arial"/>
              </a:rPr>
              <a:t>held</a:t>
            </a:r>
            <a:r>
              <a:rPr lang="fr-FR" sz="2400" b="0" u="none" strike="noStrike" dirty="0">
                <a:solidFill>
                  <a:schemeClr val="tx2"/>
                </a:solidFill>
                <a:uFillTx/>
                <a:latin typeface="Arial"/>
              </a:rPr>
              <a:t> in Scotland and Wales and not Ireland?</a:t>
            </a:r>
          </a:p>
          <a:p>
            <a:pPr algn="ctr" defTabSz="457200">
              <a:lnSpc>
                <a:spcPct val="107000"/>
              </a:lnSpc>
              <a:spcAft>
                <a:spcPts val="799"/>
              </a:spcAft>
            </a:pPr>
            <a:endParaRPr lang="fr-FR" sz="2400" b="0" u="none" strike="noStrike" dirty="0">
              <a:solidFill>
                <a:schemeClr val="tx2"/>
              </a:solidFill>
              <a:uFillTx/>
              <a:latin typeface="Arial"/>
            </a:endParaRPr>
          </a:p>
          <a:p>
            <a:pPr algn="ctr" defTabSz="457200">
              <a:lnSpc>
                <a:spcPct val="107000"/>
              </a:lnSpc>
              <a:spcAft>
                <a:spcPts val="799"/>
              </a:spcAft>
            </a:pPr>
            <a:endParaRPr lang="fr-FR" sz="2400" b="0" u="none" strike="noStrike" dirty="0">
              <a:solidFill>
                <a:schemeClr val="tx2"/>
              </a:solidFill>
              <a:uFillTx/>
              <a:latin typeface="Arial"/>
            </a:endParaRPr>
          </a:p>
          <a:p>
            <a:pPr algn="ctr" defTabSz="457200">
              <a:lnSpc>
                <a:spcPct val="107000"/>
              </a:lnSpc>
              <a:spcAft>
                <a:spcPts val="799"/>
              </a:spcAft>
            </a:pPr>
            <a:endParaRPr lang="fr-FR" sz="2400" b="0" u="none" strike="noStrike" dirty="0">
              <a:solidFill>
                <a:schemeClr val="tx2"/>
              </a:solidFill>
              <a:uFillTx/>
              <a:latin typeface="Arial"/>
            </a:endParaRPr>
          </a:p>
          <a:p>
            <a:pPr algn="ctr" defTabSz="457200">
              <a:lnSpc>
                <a:spcPct val="107000"/>
              </a:lnSpc>
              <a:spcAft>
                <a:spcPts val="799"/>
              </a:spcAft>
            </a:pPr>
            <a:r>
              <a:rPr lang="en-GB" sz="1800" b="1" u="none" strike="noStrike" dirty="0">
                <a:solidFill>
                  <a:schemeClr val="tx2"/>
                </a:solidFill>
                <a:uFillTx/>
                <a:latin typeface="Arial Black"/>
                <a:ea typeface="Calibri"/>
              </a:rPr>
              <a:t>Let’s clarify a few key points about Devolution and the devolved powers</a:t>
            </a:r>
            <a:endParaRPr lang="fr-FR" sz="1800" b="0" u="none" strike="noStrike" dirty="0">
              <a:solidFill>
                <a:schemeClr val="tx2"/>
              </a:solidFill>
              <a:uFillTx/>
              <a:latin typeface="Arial"/>
            </a:endParaRPr>
          </a:p>
          <a:p>
            <a:pPr algn="ctr" defTabSz="457200">
              <a:lnSpc>
                <a:spcPct val="107000"/>
              </a:lnSpc>
              <a:spcAft>
                <a:spcPts val="799"/>
              </a:spcAft>
            </a:pPr>
            <a:endParaRPr lang="fr-FR" sz="2400" b="0" u="none" strike="noStrike" dirty="0">
              <a:solidFill>
                <a:srgbClr val="000000"/>
              </a:solidFill>
              <a:uFillTx/>
              <a:latin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PlaceHolder 1"/>
          <p:cNvSpPr>
            <a:spLocks noGrp="1"/>
          </p:cNvSpPr>
          <p:nvPr>
            <p:ph type="title"/>
          </p:nvPr>
        </p:nvSpPr>
        <p:spPr>
          <a:xfrm>
            <a:off x="677160" y="609480"/>
            <a:ext cx="8596440" cy="1320480"/>
          </a:xfrm>
          <a:prstGeom prst="rect">
            <a:avLst/>
          </a:prstGeom>
          <a:noFill/>
          <a:ln w="0">
            <a:noFill/>
          </a:ln>
        </p:spPr>
        <p:txBody>
          <a:bodyPr lIns="91440" tIns="45720" rIns="91440" bIns="45720" anchor="t">
            <a:noAutofit/>
          </a:bodyPr>
          <a:lstStyle/>
          <a:p>
            <a:pPr indent="0" algn="ctr" defTabSz="457200">
              <a:lnSpc>
                <a:spcPct val="100000"/>
              </a:lnSpc>
              <a:buNone/>
            </a:pPr>
            <a:r>
              <a:rPr lang="fr-FR" sz="3600" b="1" u="none" strike="noStrike">
                <a:solidFill>
                  <a:schemeClr val="accent1"/>
                </a:solidFill>
                <a:uFillTx/>
                <a:latin typeface="Trebuchet MS"/>
              </a:rPr>
              <a:t>Holyrood in Edinburgh</a:t>
            </a:r>
            <a:endParaRPr lang="en-US" sz="3600" b="0" u="none" strike="noStrike">
              <a:solidFill>
                <a:schemeClr val="dk1"/>
              </a:solidFill>
              <a:uFillTx/>
              <a:latin typeface="Trebuchet MS"/>
            </a:endParaRPr>
          </a:p>
        </p:txBody>
      </p:sp>
      <p:sp>
        <p:nvSpPr>
          <p:cNvPr id="299" name="PlaceHolder 2"/>
          <p:cNvSpPr>
            <a:spLocks noGrp="1"/>
          </p:cNvSpPr>
          <p:nvPr>
            <p:ph/>
          </p:nvPr>
        </p:nvSpPr>
        <p:spPr>
          <a:xfrm>
            <a:off x="675720" y="2161080"/>
            <a:ext cx="4185360" cy="576000"/>
          </a:xfrm>
          <a:prstGeom prst="rect">
            <a:avLst/>
          </a:prstGeom>
          <a:noFill/>
          <a:ln w="0">
            <a:noFill/>
          </a:ln>
        </p:spPr>
        <p:txBody>
          <a:bodyPr lIns="91440" tIns="45720" rIns="91440" bIns="45720" anchor="b">
            <a:noAutofit/>
          </a:bodyPr>
          <a:lstStyle/>
          <a:p>
            <a:pPr indent="0">
              <a:spcBef>
                <a:spcPts val="1417"/>
              </a:spcBef>
              <a:buNone/>
            </a:pPr>
            <a:endParaRPr lang="en-US" sz="2400" b="0" u="none" strike="noStrike">
              <a:solidFill>
                <a:schemeClr val="dk1">
                  <a:lumMod val="75000"/>
                  <a:lumOff val="25000"/>
                </a:schemeClr>
              </a:solidFill>
              <a:uFillTx/>
              <a:latin typeface="Trebuchet MS"/>
            </a:endParaRPr>
          </a:p>
        </p:txBody>
      </p:sp>
      <p:pic>
        <p:nvPicPr>
          <p:cNvPr id="300" name="Espace réservé du contenu 7" descr="Debating Chamber of the Scottish Parliament"/>
          <p:cNvPicPr/>
          <p:nvPr/>
        </p:nvPicPr>
        <p:blipFill>
          <a:blip r:embed="rId2"/>
          <a:stretch/>
        </p:blipFill>
        <p:spPr>
          <a:xfrm>
            <a:off x="584280" y="2012760"/>
            <a:ext cx="5412960" cy="4051080"/>
          </a:xfrm>
          <a:prstGeom prst="rect">
            <a:avLst/>
          </a:prstGeom>
          <a:noFill/>
          <a:ln w="0">
            <a:noFill/>
          </a:ln>
        </p:spPr>
      </p:pic>
      <p:sp>
        <p:nvSpPr>
          <p:cNvPr id="301" name="PlaceHolder 3"/>
          <p:cNvSpPr>
            <a:spLocks noGrp="1"/>
          </p:cNvSpPr>
          <p:nvPr>
            <p:ph/>
          </p:nvPr>
        </p:nvSpPr>
        <p:spPr>
          <a:xfrm>
            <a:off x="5088240" y="2161080"/>
            <a:ext cx="4185360" cy="576000"/>
          </a:xfrm>
          <a:prstGeom prst="rect">
            <a:avLst/>
          </a:prstGeom>
          <a:noFill/>
          <a:ln w="0">
            <a:noFill/>
          </a:ln>
        </p:spPr>
        <p:txBody>
          <a:bodyPr lIns="91440" tIns="45720" rIns="91440" bIns="45720" anchor="b">
            <a:noAutofit/>
          </a:bodyPr>
          <a:lstStyle/>
          <a:p>
            <a:pPr indent="0">
              <a:spcBef>
                <a:spcPts val="1417"/>
              </a:spcBef>
              <a:buNone/>
            </a:pPr>
            <a:endParaRPr lang="en-US" sz="2400" b="0" u="none" strike="noStrike">
              <a:solidFill>
                <a:schemeClr val="dk1">
                  <a:lumMod val="75000"/>
                  <a:lumOff val="25000"/>
                </a:schemeClr>
              </a:solidFill>
              <a:uFillTx/>
              <a:latin typeface="Trebuchet MS"/>
            </a:endParaRPr>
          </a:p>
        </p:txBody>
      </p:sp>
      <p:pic>
        <p:nvPicPr>
          <p:cNvPr id="302" name="Espace réservé du contenu 6"/>
          <p:cNvPicPr/>
          <p:nvPr/>
        </p:nvPicPr>
        <p:blipFill>
          <a:blip r:embed="rId3"/>
          <a:stretch/>
        </p:blipFill>
        <p:spPr>
          <a:xfrm>
            <a:off x="6095880" y="2012760"/>
            <a:ext cx="5256000" cy="4375080"/>
          </a:xfrm>
          <a:prstGeom prst="rect">
            <a:avLst/>
          </a:prstGeom>
          <a:noFill/>
          <a:ln w="0">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 name="Image 1"/>
          <p:cNvPicPr/>
          <p:nvPr/>
        </p:nvPicPr>
        <p:blipFill>
          <a:blip r:embed="rId2"/>
          <a:stretch/>
        </p:blipFill>
        <p:spPr>
          <a:xfrm>
            <a:off x="380880" y="1988640"/>
            <a:ext cx="10035720" cy="3345120"/>
          </a:xfrm>
          <a:prstGeom prst="rect">
            <a:avLst/>
          </a:prstGeom>
          <a:noFill/>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PlaceHolder 1"/>
          <p:cNvSpPr>
            <a:spLocks noGrp="1"/>
          </p:cNvSpPr>
          <p:nvPr>
            <p:ph type="title"/>
          </p:nvPr>
        </p:nvSpPr>
        <p:spPr>
          <a:xfrm>
            <a:off x="677160" y="2700720"/>
            <a:ext cx="8596440" cy="1826280"/>
          </a:xfrm>
          <a:prstGeom prst="rect">
            <a:avLst/>
          </a:prstGeom>
          <a:noFill/>
          <a:ln w="0">
            <a:noFill/>
          </a:ln>
        </p:spPr>
        <p:txBody>
          <a:bodyPr lIns="91440" tIns="45720" rIns="91440" bIns="45720" anchor="b">
            <a:noAutofit/>
          </a:bodyPr>
          <a:lstStyle/>
          <a:p>
            <a:pPr indent="0" defTabSz="457200">
              <a:lnSpc>
                <a:spcPct val="100000"/>
              </a:lnSpc>
              <a:buNone/>
            </a:pPr>
            <a:r>
              <a:rPr lang="fr-FR" b="0" u="none" strike="noStrike" dirty="0">
                <a:solidFill>
                  <a:schemeClr val="accent1"/>
                </a:solidFill>
                <a:uFillTx/>
                <a:latin typeface="Trebuchet MS"/>
              </a:rPr>
              <a:t>Local Elections 2026</a:t>
            </a:r>
            <a:endParaRPr lang="en-US" b="0" u="none" strike="noStrike" dirty="0">
              <a:solidFill>
                <a:schemeClr val="dk1"/>
              </a:solidFill>
              <a:uFillTx/>
              <a:latin typeface="Trebuchet MS"/>
            </a:endParaRPr>
          </a:p>
        </p:txBody>
      </p:sp>
      <p:sp>
        <p:nvSpPr>
          <p:cNvPr id="319" name="PlaceHolder 2"/>
          <p:cNvSpPr>
            <a:spLocks noGrp="1"/>
          </p:cNvSpPr>
          <p:nvPr>
            <p:ph/>
          </p:nvPr>
        </p:nvSpPr>
        <p:spPr>
          <a:xfrm>
            <a:off x="677159" y="4527360"/>
            <a:ext cx="9370608" cy="860040"/>
          </a:xfrm>
          <a:prstGeom prst="rect">
            <a:avLst/>
          </a:prstGeom>
          <a:noFill/>
          <a:ln w="0">
            <a:noFill/>
          </a:ln>
        </p:spPr>
        <p:txBody>
          <a:bodyPr lIns="91440" tIns="45720" rIns="91440" bIns="45720" anchor="t">
            <a:noAutofit/>
          </a:bodyPr>
          <a:lstStyle/>
          <a:p>
            <a:pPr indent="0" defTabSz="457200">
              <a:lnSpc>
                <a:spcPct val="100000"/>
              </a:lnSpc>
              <a:spcBef>
                <a:spcPts val="1001"/>
              </a:spcBef>
              <a:buNone/>
              <a:tabLst>
                <a:tab pos="0" algn="l"/>
              </a:tabLst>
            </a:pPr>
            <a:r>
              <a:rPr lang="fr-FR" sz="2400" b="0" u="none" strike="noStrike" dirty="0" err="1">
                <a:solidFill>
                  <a:schemeClr val="accent2">
                    <a:lumMod val="75000"/>
                  </a:schemeClr>
                </a:solidFill>
                <a:uFillTx/>
                <a:latin typeface="Trebuchet MS"/>
              </a:rPr>
              <a:t>Take</a:t>
            </a:r>
            <a:r>
              <a:rPr lang="fr-FR" sz="2400" b="0" u="none" strike="noStrike" dirty="0">
                <a:solidFill>
                  <a:schemeClr val="accent2">
                    <a:lumMod val="75000"/>
                  </a:schemeClr>
                </a:solidFill>
                <a:uFillTx/>
                <a:latin typeface="Trebuchet MS"/>
              </a:rPr>
              <a:t> place </a:t>
            </a:r>
            <a:r>
              <a:rPr lang="fr-FR" sz="2400" b="0" u="none" strike="noStrike" dirty="0" err="1">
                <a:solidFill>
                  <a:schemeClr val="accent2">
                    <a:lumMod val="75000"/>
                  </a:schemeClr>
                </a:solidFill>
                <a:uFillTx/>
                <a:latin typeface="Trebuchet MS"/>
              </a:rPr>
              <a:t>every</a:t>
            </a:r>
            <a:r>
              <a:rPr lang="fr-FR" sz="2400" b="0" u="none" strike="noStrike" dirty="0">
                <a:solidFill>
                  <a:schemeClr val="accent2">
                    <a:lumMod val="75000"/>
                  </a:schemeClr>
                </a:solidFill>
                <a:uFillTx/>
                <a:latin typeface="Trebuchet MS"/>
              </a:rPr>
              <a:t> </a:t>
            </a:r>
            <a:r>
              <a:rPr lang="fr-FR" sz="2400" b="0" u="none" strike="noStrike" dirty="0" err="1">
                <a:solidFill>
                  <a:schemeClr val="accent2">
                    <a:lumMod val="75000"/>
                  </a:schemeClr>
                </a:solidFill>
                <a:uFillTx/>
                <a:latin typeface="Trebuchet MS"/>
              </a:rPr>
              <a:t>year</a:t>
            </a:r>
            <a:r>
              <a:rPr lang="fr-FR" sz="2400" b="0" u="none" strike="noStrike" dirty="0">
                <a:solidFill>
                  <a:schemeClr val="accent2">
                    <a:lumMod val="75000"/>
                  </a:schemeClr>
                </a:solidFill>
                <a:uFillTx/>
                <a:latin typeface="Trebuchet MS"/>
              </a:rPr>
              <a:t> on the first Thursday of May</a:t>
            </a:r>
            <a:endParaRPr lang="en-US" sz="2400" b="0" u="none" strike="noStrike" dirty="0">
              <a:solidFill>
                <a:schemeClr val="accent2">
                  <a:lumMod val="75000"/>
                </a:schemeClr>
              </a:solidFill>
              <a:uFillTx/>
              <a:latin typeface="Trebuchet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ZoneTexte 2"/>
          <p:cNvSpPr/>
          <p:nvPr/>
        </p:nvSpPr>
        <p:spPr>
          <a:xfrm>
            <a:off x="2857680" y="1149840"/>
            <a:ext cx="6095520" cy="433248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lnSpc>
                <a:spcPct val="107000"/>
              </a:lnSpc>
              <a:spcAft>
                <a:spcPts val="799"/>
              </a:spcAft>
            </a:pPr>
            <a:r>
              <a:rPr lang="en-GB" sz="1800" b="0" u="none" strike="noStrike" dirty="0">
                <a:solidFill>
                  <a:schemeClr val="dk1"/>
                </a:solidFill>
                <a:uFillTx/>
                <a:latin typeface="Calibri"/>
                <a:ea typeface="Calibri"/>
              </a:rPr>
              <a:t>The Scottish Parliament (Scottish Gaelic: </a:t>
            </a:r>
            <a:r>
              <a:rPr lang="en-GB" sz="1800" b="0" u="none" strike="noStrike" dirty="0" err="1">
                <a:solidFill>
                  <a:schemeClr val="dk1"/>
                </a:solidFill>
                <a:uFillTx/>
                <a:latin typeface="Calibri"/>
                <a:ea typeface="Calibri"/>
              </a:rPr>
              <a:t>Pàrlamaid</a:t>
            </a:r>
            <a:r>
              <a:rPr lang="en-GB" sz="1800" b="0" u="none" strike="noStrike" dirty="0">
                <a:solidFill>
                  <a:schemeClr val="dk1"/>
                </a:solidFill>
                <a:uFillTx/>
                <a:latin typeface="Calibri"/>
                <a:ea typeface="Calibri"/>
              </a:rPr>
              <a:t> </a:t>
            </a:r>
            <a:r>
              <a:rPr lang="en-GB" sz="1800" b="0" u="none" strike="noStrike" dirty="0" err="1">
                <a:solidFill>
                  <a:schemeClr val="dk1"/>
                </a:solidFill>
                <a:uFillTx/>
                <a:latin typeface="Calibri"/>
                <a:ea typeface="Calibri"/>
              </a:rPr>
              <a:t>na</a:t>
            </a:r>
            <a:r>
              <a:rPr lang="en-GB" sz="1800" b="0" u="none" strike="noStrike" dirty="0">
                <a:solidFill>
                  <a:schemeClr val="dk1"/>
                </a:solidFill>
                <a:uFillTx/>
                <a:latin typeface="Calibri"/>
                <a:ea typeface="Calibri"/>
              </a:rPr>
              <a:t> h-Alba; Scots: Scots </a:t>
            </a:r>
            <a:r>
              <a:rPr lang="en-GB" sz="1800" b="0" u="none" strike="noStrike" dirty="0" err="1">
                <a:solidFill>
                  <a:schemeClr val="dk1"/>
                </a:solidFill>
                <a:uFillTx/>
                <a:latin typeface="Calibri"/>
                <a:ea typeface="Calibri"/>
              </a:rPr>
              <a:t>Pairlament</a:t>
            </a:r>
            <a:r>
              <a:rPr lang="en-GB" sz="1800" b="0" u="none" strike="noStrike" dirty="0">
                <a:solidFill>
                  <a:schemeClr val="dk1"/>
                </a:solidFill>
                <a:uFillTx/>
                <a:latin typeface="Calibri"/>
                <a:ea typeface="Calibri"/>
              </a:rPr>
              <a:t>) is the devolved, unicameral legislature of Scotland. Located in the Holyrood area of the capital city, Edinburgh, it is frequently referred to by the metonym Holyrood.</a:t>
            </a:r>
            <a:endParaRPr lang="fr-FR" sz="1800" b="0" u="none" strike="noStrike" dirty="0">
              <a:solidFill>
                <a:srgbClr val="000000"/>
              </a:solidFill>
              <a:uFillTx/>
              <a:latin typeface="Arial"/>
            </a:endParaRPr>
          </a:p>
          <a:p>
            <a:pPr defTabSz="457200">
              <a:lnSpc>
                <a:spcPct val="107000"/>
              </a:lnSpc>
              <a:spcAft>
                <a:spcPts val="799"/>
              </a:spcAft>
            </a:pPr>
            <a:r>
              <a:rPr lang="en-GB" sz="1800" b="0" u="none" strike="noStrike" dirty="0">
                <a:solidFill>
                  <a:schemeClr val="dk1"/>
                </a:solidFill>
                <a:uFillTx/>
                <a:latin typeface="Calibri"/>
                <a:ea typeface="Calibri"/>
              </a:rPr>
              <a:t> </a:t>
            </a:r>
            <a:endParaRPr lang="fr-FR" sz="1800" b="0" u="none" strike="noStrike" dirty="0">
              <a:solidFill>
                <a:srgbClr val="000000"/>
              </a:solidFill>
              <a:uFillTx/>
              <a:latin typeface="Arial"/>
            </a:endParaRPr>
          </a:p>
          <a:p>
            <a:pPr algn="just" defTabSz="457200">
              <a:lnSpc>
                <a:spcPct val="107000"/>
              </a:lnSpc>
              <a:spcAft>
                <a:spcPts val="799"/>
              </a:spcAft>
            </a:pPr>
            <a:r>
              <a:rPr lang="en-GB" sz="1800" b="0" u="none" strike="noStrike" dirty="0">
                <a:solidFill>
                  <a:schemeClr val="dk1"/>
                </a:solidFill>
                <a:uFillTx/>
                <a:latin typeface="Calibri"/>
                <a:ea typeface="Calibri"/>
              </a:rPr>
              <a:t>The Parliament is a democratically elected body comprising </a:t>
            </a:r>
            <a:r>
              <a:rPr lang="en-GB" sz="1800" b="1" u="none" strike="noStrike" dirty="0">
                <a:solidFill>
                  <a:schemeClr val="dk1"/>
                </a:solidFill>
                <a:uFillTx/>
                <a:latin typeface="Calibri"/>
                <a:ea typeface="Calibri"/>
              </a:rPr>
              <a:t>129 members</a:t>
            </a:r>
            <a:r>
              <a:rPr lang="en-GB" sz="1800" b="0" u="none" strike="noStrike" dirty="0">
                <a:solidFill>
                  <a:schemeClr val="dk1"/>
                </a:solidFill>
                <a:uFillTx/>
                <a:latin typeface="Calibri"/>
                <a:ea typeface="Calibri"/>
              </a:rPr>
              <a:t> known as </a:t>
            </a:r>
            <a:r>
              <a:rPr lang="en-GB" sz="1800" b="1" u="none" strike="noStrike" dirty="0">
                <a:solidFill>
                  <a:schemeClr val="dk1"/>
                </a:solidFill>
                <a:uFillTx/>
                <a:latin typeface="Calibri"/>
                <a:ea typeface="Calibri"/>
              </a:rPr>
              <a:t>Members of the Scottish Parliament (MSPs)</a:t>
            </a:r>
            <a:r>
              <a:rPr lang="en-GB" sz="1800" b="0" u="none" strike="noStrike" dirty="0">
                <a:solidFill>
                  <a:schemeClr val="dk1"/>
                </a:solidFill>
                <a:uFillTx/>
                <a:latin typeface="Calibri"/>
                <a:ea typeface="Calibri"/>
              </a:rPr>
              <a:t>, elected for five-year terms under the additional member system:</a:t>
            </a:r>
            <a:endParaRPr lang="fr-FR" sz="1800" b="0" u="none" strike="noStrike" dirty="0">
              <a:solidFill>
                <a:srgbClr val="000000"/>
              </a:solidFill>
              <a:uFillTx/>
              <a:latin typeface="Arial"/>
            </a:endParaRPr>
          </a:p>
          <a:p>
            <a:pPr algn="just" defTabSz="457200">
              <a:lnSpc>
                <a:spcPct val="107000"/>
              </a:lnSpc>
              <a:spcAft>
                <a:spcPts val="799"/>
              </a:spcAft>
            </a:pPr>
            <a:r>
              <a:rPr lang="en-GB" sz="1800" b="0" u="none" strike="noStrike" dirty="0">
                <a:solidFill>
                  <a:schemeClr val="dk1"/>
                </a:solidFill>
                <a:uFillTx/>
                <a:latin typeface="Calibri"/>
                <a:ea typeface="Calibri"/>
              </a:rPr>
              <a:t>The previous general election to the Parliament was held on 5 May 2021, with the Scottish National Party winning a plurality.</a:t>
            </a:r>
            <a:endParaRPr lang="fr-FR" sz="1800" b="0" u="none" strike="noStrike" dirty="0">
              <a:solidFill>
                <a:srgbClr val="000000"/>
              </a:solidFill>
              <a:uFillTx/>
              <a:latin typeface="Arial"/>
            </a:endParaRPr>
          </a:p>
          <a:p>
            <a:pPr algn="just" defTabSz="457200">
              <a:lnSpc>
                <a:spcPct val="107000"/>
              </a:lnSpc>
              <a:spcAft>
                <a:spcPts val="799"/>
              </a:spcAft>
            </a:pPr>
            <a:endParaRPr lang="fr-FR" sz="1800" b="0" u="none" strike="noStrike" dirty="0">
              <a:solidFill>
                <a:srgbClr val="000000"/>
              </a:solidFill>
              <a:uFillTx/>
              <a:latin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DEBB75-91F3-337B-62DD-3DE156AC9DAD}"/>
              </a:ext>
            </a:extLst>
          </p:cNvPr>
          <p:cNvSpPr>
            <a:spLocks noGrp="1"/>
          </p:cNvSpPr>
          <p:nvPr>
            <p:ph type="title"/>
          </p:nvPr>
        </p:nvSpPr>
        <p:spPr/>
        <p:txBody>
          <a:bodyPr/>
          <a:lstStyle/>
          <a:p>
            <a:r>
              <a:rPr lang="fr-FR" dirty="0">
                <a:solidFill>
                  <a:schemeClr val="accent1"/>
                </a:solidFill>
              </a:rPr>
              <a:t>2026 Scottish </a:t>
            </a:r>
            <a:r>
              <a:rPr lang="fr-FR" dirty="0" err="1">
                <a:solidFill>
                  <a:schemeClr val="accent1"/>
                </a:solidFill>
              </a:rPr>
              <a:t>Parliament</a:t>
            </a:r>
            <a:r>
              <a:rPr lang="fr-FR" dirty="0">
                <a:solidFill>
                  <a:schemeClr val="accent1"/>
                </a:solidFill>
              </a:rPr>
              <a:t> Election</a:t>
            </a:r>
            <a:endParaRPr lang="fr-FR" dirty="0"/>
          </a:p>
        </p:txBody>
      </p:sp>
      <p:pic>
        <p:nvPicPr>
          <p:cNvPr id="4" name="Image 3">
            <a:extLst>
              <a:ext uri="{FF2B5EF4-FFF2-40B4-BE49-F238E27FC236}">
                <a16:creationId xmlns:a16="http://schemas.microsoft.com/office/drawing/2014/main" id="{42F9A5D0-0C0B-27EE-F1FA-82F7F915E14E}"/>
              </a:ext>
            </a:extLst>
          </p:cNvPr>
          <p:cNvPicPr>
            <a:picLocks noChangeAspect="1"/>
          </p:cNvPicPr>
          <p:nvPr/>
        </p:nvPicPr>
        <p:blipFill>
          <a:blip r:embed="rId2"/>
          <a:stretch>
            <a:fillRect/>
          </a:stretch>
        </p:blipFill>
        <p:spPr>
          <a:xfrm>
            <a:off x="218761" y="1418400"/>
            <a:ext cx="4496427" cy="3686689"/>
          </a:xfrm>
          <a:prstGeom prst="rect">
            <a:avLst/>
          </a:prstGeom>
        </p:spPr>
      </p:pic>
      <p:pic>
        <p:nvPicPr>
          <p:cNvPr id="6" name="Image 5">
            <a:extLst>
              <a:ext uri="{FF2B5EF4-FFF2-40B4-BE49-F238E27FC236}">
                <a16:creationId xmlns:a16="http://schemas.microsoft.com/office/drawing/2014/main" id="{3AEEEA0B-A7C7-D29F-DE1E-2F7EF31D785D}"/>
              </a:ext>
            </a:extLst>
          </p:cNvPr>
          <p:cNvPicPr>
            <a:picLocks noChangeAspect="1"/>
          </p:cNvPicPr>
          <p:nvPr/>
        </p:nvPicPr>
        <p:blipFill>
          <a:blip r:embed="rId3"/>
          <a:stretch>
            <a:fillRect/>
          </a:stretch>
        </p:blipFill>
        <p:spPr>
          <a:xfrm>
            <a:off x="4991413" y="1981200"/>
            <a:ext cx="5176597" cy="2657628"/>
          </a:xfrm>
          <a:prstGeom prst="rect">
            <a:avLst/>
          </a:prstGeom>
        </p:spPr>
      </p:pic>
    </p:spTree>
    <p:extLst>
      <p:ext uri="{BB962C8B-B14F-4D97-AF65-F5344CB8AC3E}">
        <p14:creationId xmlns:p14="http://schemas.microsoft.com/office/powerpoint/2010/main" val="3911383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3763AA9-3ED5-A60B-EA9F-11B8F6886816}"/>
              </a:ext>
            </a:extLst>
          </p:cNvPr>
          <p:cNvPicPr>
            <a:picLocks noChangeAspect="1"/>
          </p:cNvPicPr>
          <p:nvPr/>
        </p:nvPicPr>
        <p:blipFill>
          <a:blip r:embed="rId2"/>
          <a:stretch>
            <a:fillRect/>
          </a:stretch>
        </p:blipFill>
        <p:spPr>
          <a:xfrm>
            <a:off x="1704976" y="370447"/>
            <a:ext cx="7258450" cy="6583246"/>
          </a:xfrm>
          <a:prstGeom prst="rect">
            <a:avLst/>
          </a:prstGeom>
        </p:spPr>
      </p:pic>
    </p:spTree>
    <p:extLst>
      <p:ext uri="{BB962C8B-B14F-4D97-AF65-F5344CB8AC3E}">
        <p14:creationId xmlns:p14="http://schemas.microsoft.com/office/powerpoint/2010/main" val="1033871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PlaceHolder 1"/>
          <p:cNvSpPr>
            <a:spLocks noGrp="1"/>
          </p:cNvSpPr>
          <p:nvPr>
            <p:ph type="title"/>
          </p:nvPr>
        </p:nvSpPr>
        <p:spPr>
          <a:xfrm>
            <a:off x="677160" y="609480"/>
            <a:ext cx="8596440" cy="1320480"/>
          </a:xfrm>
          <a:prstGeom prst="rect">
            <a:avLst/>
          </a:prstGeom>
          <a:noFill/>
          <a:ln w="0">
            <a:noFill/>
          </a:ln>
        </p:spPr>
        <p:txBody>
          <a:bodyPr lIns="91440" tIns="45720" rIns="91440" bIns="45720" anchor="t">
            <a:noAutofit/>
          </a:bodyPr>
          <a:lstStyle/>
          <a:p>
            <a:pPr indent="0" algn="ctr" defTabSz="457200">
              <a:lnSpc>
                <a:spcPct val="100000"/>
              </a:lnSpc>
              <a:buNone/>
            </a:pPr>
            <a:r>
              <a:rPr lang="fr-FR" sz="3600" b="0" u="none" strike="noStrike" dirty="0">
                <a:solidFill>
                  <a:schemeClr val="accent1"/>
                </a:solidFill>
                <a:uFillTx/>
                <a:latin typeface="Trebuchet MS"/>
              </a:rPr>
              <a:t>2021 Scottish </a:t>
            </a:r>
            <a:r>
              <a:rPr lang="fr-FR" sz="3600" b="0" u="none" strike="noStrike" dirty="0" err="1">
                <a:solidFill>
                  <a:schemeClr val="accent1"/>
                </a:solidFill>
                <a:uFillTx/>
                <a:latin typeface="Trebuchet MS"/>
              </a:rPr>
              <a:t>Parliament</a:t>
            </a:r>
            <a:r>
              <a:rPr lang="fr-FR" sz="3600" b="0" u="none" strike="noStrike" dirty="0">
                <a:solidFill>
                  <a:schemeClr val="accent1"/>
                </a:solidFill>
                <a:uFillTx/>
                <a:latin typeface="Trebuchet MS"/>
              </a:rPr>
              <a:t> Election</a:t>
            </a:r>
            <a:endParaRPr lang="en-US" sz="3600" b="0" u="none" strike="noStrike" dirty="0">
              <a:solidFill>
                <a:schemeClr val="dk1"/>
              </a:solidFill>
              <a:uFillTx/>
              <a:latin typeface="Trebuchet MS"/>
            </a:endParaRPr>
          </a:p>
        </p:txBody>
      </p:sp>
      <p:pic>
        <p:nvPicPr>
          <p:cNvPr id="310" name="Espace réservé du contenu 4" descr="majority chart"/>
          <p:cNvPicPr/>
          <p:nvPr/>
        </p:nvPicPr>
        <p:blipFill>
          <a:blip r:embed="rId2"/>
          <a:stretch/>
        </p:blipFill>
        <p:spPr>
          <a:xfrm>
            <a:off x="523800" y="2160720"/>
            <a:ext cx="4345200" cy="3650760"/>
          </a:xfrm>
          <a:prstGeom prst="rect">
            <a:avLst/>
          </a:prstGeom>
          <a:noFill/>
          <a:ln w="0">
            <a:noFill/>
          </a:ln>
        </p:spPr>
      </p:pic>
      <p:pic>
        <p:nvPicPr>
          <p:cNvPr id="311" name="Picture 2" descr="constituency vote"/>
          <p:cNvPicPr/>
          <p:nvPr/>
        </p:nvPicPr>
        <p:blipFill>
          <a:blip r:embed="rId3"/>
          <a:stretch/>
        </p:blipFill>
        <p:spPr>
          <a:xfrm>
            <a:off x="5413680" y="2471760"/>
            <a:ext cx="5417280" cy="3047040"/>
          </a:xfrm>
          <a:prstGeom prst="rect">
            <a:avLst/>
          </a:prstGeom>
          <a:noFill/>
          <a:ln w="0">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 name="Image 1"/>
          <p:cNvPicPr/>
          <p:nvPr/>
        </p:nvPicPr>
        <p:blipFill>
          <a:blip r:embed="rId2"/>
          <a:stretch/>
        </p:blipFill>
        <p:spPr>
          <a:xfrm>
            <a:off x="3657600" y="520560"/>
            <a:ext cx="3981240" cy="5270040"/>
          </a:xfrm>
          <a:prstGeom prst="rect">
            <a:avLst/>
          </a:prstGeom>
          <a:noFill/>
          <a:ln w="0">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 name="Image 2" descr="scotland map"/>
          <p:cNvPicPr/>
          <p:nvPr/>
        </p:nvPicPr>
        <p:blipFill>
          <a:blip r:embed="rId2"/>
          <a:stretch/>
        </p:blipFill>
        <p:spPr>
          <a:xfrm>
            <a:off x="2776320" y="856080"/>
            <a:ext cx="5279400" cy="5635800"/>
          </a:xfrm>
          <a:prstGeom prst="rect">
            <a:avLst/>
          </a:prstGeom>
          <a:noFill/>
          <a:ln w="0">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 name="Image 1"/>
          <p:cNvPicPr/>
          <p:nvPr/>
        </p:nvPicPr>
        <p:blipFill>
          <a:blip r:embed="rId2"/>
          <a:stretch/>
        </p:blipFill>
        <p:spPr>
          <a:xfrm>
            <a:off x="398520" y="259560"/>
            <a:ext cx="4428720" cy="3495240"/>
          </a:xfrm>
          <a:prstGeom prst="rect">
            <a:avLst/>
          </a:prstGeom>
          <a:noFill/>
          <a:ln w="0">
            <a:noFill/>
          </a:ln>
        </p:spPr>
      </p:pic>
      <p:pic>
        <p:nvPicPr>
          <p:cNvPr id="307" name="Image 2"/>
          <p:cNvPicPr/>
          <p:nvPr/>
        </p:nvPicPr>
        <p:blipFill>
          <a:blip r:embed="rId3"/>
          <a:stretch/>
        </p:blipFill>
        <p:spPr>
          <a:xfrm>
            <a:off x="5444640" y="2007360"/>
            <a:ext cx="4228920" cy="4428720"/>
          </a:xfrm>
          <a:prstGeom prst="rect">
            <a:avLst/>
          </a:prstGeom>
          <a:noFill/>
          <a:ln w="0">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ZoneTexte 2"/>
          <p:cNvSpPr/>
          <p:nvPr/>
        </p:nvSpPr>
        <p:spPr>
          <a:xfrm>
            <a:off x="1419345" y="453465"/>
            <a:ext cx="6095520" cy="5393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lnSpc>
                <a:spcPct val="107000"/>
              </a:lnSpc>
              <a:spcAft>
                <a:spcPts val="799"/>
              </a:spcAft>
            </a:pPr>
            <a:r>
              <a:rPr lang="en-GB" sz="1800" b="1" u="none" strike="noStrike" dirty="0">
                <a:solidFill>
                  <a:schemeClr val="accent1"/>
                </a:solidFill>
                <a:uFillTx/>
                <a:latin typeface="Calibri"/>
                <a:ea typeface="Calibri"/>
              </a:rPr>
              <a:t>The original Parliament of Scotland</a:t>
            </a:r>
            <a:r>
              <a:rPr lang="en-GB" sz="1800" b="0" u="none" strike="noStrike" dirty="0">
                <a:solidFill>
                  <a:schemeClr val="accent1"/>
                </a:solidFill>
                <a:uFillTx/>
                <a:latin typeface="Calibri"/>
                <a:ea typeface="Calibri"/>
              </a:rPr>
              <a:t> was the national legislature of the independent Kingdom of Scotland, and existed from the early 13th century until the Kingdom of Scotland merged with the Kingdom of England under the </a:t>
            </a:r>
            <a:r>
              <a:rPr lang="en-GB" sz="1800" b="1" u="none" strike="noStrike" dirty="0">
                <a:solidFill>
                  <a:schemeClr val="accent1"/>
                </a:solidFill>
                <a:uFillTx/>
                <a:latin typeface="Calibri"/>
                <a:ea typeface="Calibri"/>
              </a:rPr>
              <a:t>Acts of Union 1707</a:t>
            </a:r>
            <a:r>
              <a:rPr lang="en-GB" sz="1800" b="0" u="none" strike="noStrike" dirty="0">
                <a:solidFill>
                  <a:schemeClr val="accent1"/>
                </a:solidFill>
                <a:uFillTx/>
                <a:latin typeface="Calibri"/>
                <a:ea typeface="Calibri"/>
              </a:rPr>
              <a:t> to form the Kingdom of Great Britain.</a:t>
            </a:r>
            <a:endParaRPr lang="fr-FR" sz="1800" b="0" u="none" strike="noStrike" dirty="0">
              <a:solidFill>
                <a:schemeClr val="accent1"/>
              </a:solidFill>
              <a:uFillTx/>
              <a:latin typeface="Arial"/>
            </a:endParaRPr>
          </a:p>
          <a:p>
            <a:pPr algn="just" defTabSz="457200">
              <a:lnSpc>
                <a:spcPct val="107000"/>
              </a:lnSpc>
              <a:spcAft>
                <a:spcPts val="799"/>
              </a:spcAft>
            </a:pPr>
            <a:r>
              <a:rPr lang="en-GB" sz="1800" b="0" u="none" strike="noStrike" dirty="0">
                <a:solidFill>
                  <a:schemeClr val="accent1"/>
                </a:solidFill>
                <a:uFillTx/>
                <a:latin typeface="Calibri"/>
                <a:ea typeface="Calibri"/>
              </a:rPr>
              <a:t> As a consequence, both the Parliament of Scotland and the Parliament of England ceased to exist, and the Parliament of Great Britain, which sat at Westminster in London was formed.</a:t>
            </a:r>
            <a:endParaRPr lang="fr-FR" sz="1800" b="0" u="none" strike="noStrike" dirty="0">
              <a:solidFill>
                <a:schemeClr val="accent1"/>
              </a:solidFill>
              <a:uFillTx/>
              <a:latin typeface="Arial"/>
            </a:endParaRPr>
          </a:p>
          <a:p>
            <a:pPr defTabSz="457200">
              <a:lnSpc>
                <a:spcPct val="107000"/>
              </a:lnSpc>
              <a:spcAft>
                <a:spcPts val="799"/>
              </a:spcAft>
            </a:pPr>
            <a:r>
              <a:rPr lang="en-GB" sz="1800" b="0" u="none" strike="noStrike" dirty="0">
                <a:solidFill>
                  <a:schemeClr val="accent1"/>
                </a:solidFill>
                <a:uFillTx/>
                <a:latin typeface="Calibri"/>
                <a:ea typeface="Calibri"/>
              </a:rPr>
              <a:t> </a:t>
            </a:r>
            <a:endParaRPr lang="fr-FR" sz="1800" b="0" u="none" strike="noStrike" dirty="0">
              <a:solidFill>
                <a:schemeClr val="accent1"/>
              </a:solidFill>
              <a:uFillTx/>
              <a:latin typeface="Arial"/>
            </a:endParaRPr>
          </a:p>
          <a:p>
            <a:pPr defTabSz="457200">
              <a:lnSpc>
                <a:spcPct val="107000"/>
              </a:lnSpc>
              <a:spcAft>
                <a:spcPts val="799"/>
              </a:spcAft>
            </a:pPr>
            <a:r>
              <a:rPr lang="en-GB" sz="1800" b="0" u="none" strike="noStrike" dirty="0">
                <a:solidFill>
                  <a:schemeClr val="accent1"/>
                </a:solidFill>
                <a:uFillTx/>
                <a:latin typeface="Calibri"/>
                <a:ea typeface="Calibri"/>
              </a:rPr>
              <a:t>Following a referendum in 1997, in which the Scottish electorate voted for devolution, the powers of the devolved legislature were specified by the </a:t>
            </a:r>
            <a:r>
              <a:rPr lang="en-GB" sz="1800" b="1" u="none" strike="noStrike" dirty="0">
                <a:solidFill>
                  <a:schemeClr val="accent1"/>
                </a:solidFill>
                <a:uFillTx/>
                <a:latin typeface="Calibri"/>
                <a:ea typeface="Calibri"/>
              </a:rPr>
              <a:t>Scotland Act 1998.</a:t>
            </a:r>
            <a:endParaRPr lang="fr-FR" sz="1800" b="0" u="none" strike="noStrike" dirty="0">
              <a:solidFill>
                <a:schemeClr val="accent1"/>
              </a:solidFill>
              <a:uFillTx/>
              <a:latin typeface="Arial"/>
            </a:endParaRPr>
          </a:p>
          <a:p>
            <a:pPr defTabSz="457200">
              <a:lnSpc>
                <a:spcPct val="107000"/>
              </a:lnSpc>
              <a:spcAft>
                <a:spcPts val="799"/>
              </a:spcAft>
            </a:pPr>
            <a:r>
              <a:rPr lang="en-GB" sz="1800" b="0" u="none" strike="noStrike" dirty="0">
                <a:solidFill>
                  <a:schemeClr val="accent1"/>
                </a:solidFill>
                <a:uFillTx/>
                <a:latin typeface="Calibri"/>
                <a:ea typeface="Calibri"/>
              </a:rPr>
              <a:t> </a:t>
            </a:r>
            <a:endParaRPr lang="fr-FR" sz="1800" b="0" u="none" strike="noStrike" dirty="0">
              <a:solidFill>
                <a:schemeClr val="accent1"/>
              </a:solidFill>
              <a:uFillTx/>
              <a:latin typeface="Arial"/>
            </a:endParaRPr>
          </a:p>
          <a:p>
            <a:pPr defTabSz="457200">
              <a:lnSpc>
                <a:spcPct val="107000"/>
              </a:lnSpc>
              <a:spcAft>
                <a:spcPts val="799"/>
              </a:spcAft>
            </a:pPr>
            <a:r>
              <a:rPr lang="en-GB" sz="1800" b="1" u="none" strike="noStrike" dirty="0">
                <a:solidFill>
                  <a:schemeClr val="accent1"/>
                </a:solidFill>
                <a:uFillTx/>
                <a:latin typeface="Calibri"/>
                <a:ea typeface="Calibri"/>
              </a:rPr>
              <a:t>Elections were held in 1999 – 2003 – 2007 – 2011 – 2016 – 2021. Next elections: May 2026</a:t>
            </a:r>
            <a:endParaRPr lang="fr-FR" sz="1800" b="0" u="none" strike="noStrike" dirty="0">
              <a:solidFill>
                <a:schemeClr val="accent1"/>
              </a:solidFill>
              <a:uFillTx/>
              <a:latin typeface="Arial"/>
            </a:endParaRPr>
          </a:p>
          <a:p>
            <a:pPr defTabSz="457200">
              <a:lnSpc>
                <a:spcPct val="107000"/>
              </a:lnSpc>
              <a:spcAft>
                <a:spcPts val="799"/>
              </a:spcAft>
            </a:pPr>
            <a:r>
              <a:rPr lang="en-GB" sz="1800" b="0" u="none" strike="noStrike" dirty="0">
                <a:solidFill>
                  <a:schemeClr val="accent1"/>
                </a:solidFill>
                <a:uFillTx/>
                <a:latin typeface="Calibri"/>
                <a:ea typeface="Calibri"/>
              </a:rPr>
              <a:t>The SNP has held a majority since 2011</a:t>
            </a:r>
            <a:endParaRPr lang="fr-FR" sz="1800" b="0" u="none" strike="noStrike" dirty="0">
              <a:solidFill>
                <a:schemeClr val="accent1"/>
              </a:solidFill>
              <a:uFillTx/>
              <a:latin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 name="Image 1"/>
          <p:cNvPicPr/>
          <p:nvPr/>
        </p:nvPicPr>
        <p:blipFill>
          <a:blip r:embed="rId2"/>
          <a:stretch/>
        </p:blipFill>
        <p:spPr>
          <a:xfrm>
            <a:off x="1648155" y="561480"/>
            <a:ext cx="6241320" cy="5429520"/>
          </a:xfrm>
          <a:prstGeom prst="rect">
            <a:avLst/>
          </a:prstGeom>
          <a:noFill/>
          <a:ln w="0">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 name="Image 1"/>
          <p:cNvPicPr/>
          <p:nvPr/>
        </p:nvPicPr>
        <p:blipFill>
          <a:blip r:embed="rId2"/>
          <a:stretch/>
        </p:blipFill>
        <p:spPr>
          <a:xfrm>
            <a:off x="2246760" y="1032120"/>
            <a:ext cx="8310240" cy="4817520"/>
          </a:xfrm>
          <a:prstGeom prst="rect">
            <a:avLst/>
          </a:prstGeom>
          <a:noFill/>
          <a:ln w="0">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D21D0E-6130-B285-8CA8-1049C7C20836}"/>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8194E543-8258-3198-541C-5EDE2D5E67B5}"/>
              </a:ext>
            </a:extLst>
          </p:cNvPr>
          <p:cNvSpPr>
            <a:spLocks noGrp="1"/>
          </p:cNvSpPr>
          <p:nvPr>
            <p:ph/>
          </p:nvPr>
        </p:nvSpPr>
        <p:spPr>
          <a:xfrm>
            <a:off x="723780" y="1530900"/>
            <a:ext cx="10972440" cy="1144800"/>
          </a:xfrm>
        </p:spPr>
        <p:txBody>
          <a:bodyPr/>
          <a:lstStyle/>
          <a:p>
            <a:r>
              <a:rPr lang="fr-FR" dirty="0"/>
              <a:t>In a </a:t>
            </a:r>
            <a:r>
              <a:rPr lang="fr-FR" dirty="0" err="1"/>
              <a:t>nutshell</a:t>
            </a:r>
            <a:endParaRPr lang="fr-FR" dirty="0"/>
          </a:p>
        </p:txBody>
      </p:sp>
    </p:spTree>
    <p:extLst>
      <p:ext uri="{BB962C8B-B14F-4D97-AF65-F5344CB8AC3E}">
        <p14:creationId xmlns:p14="http://schemas.microsoft.com/office/powerpoint/2010/main" val="30949150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PlaceHolder 1"/>
          <p:cNvSpPr>
            <a:spLocks noGrp="1"/>
          </p:cNvSpPr>
          <p:nvPr>
            <p:ph type="title"/>
          </p:nvPr>
        </p:nvSpPr>
        <p:spPr>
          <a:xfrm>
            <a:off x="677160" y="2700720"/>
            <a:ext cx="8596440" cy="1826280"/>
          </a:xfrm>
          <a:prstGeom prst="rect">
            <a:avLst/>
          </a:prstGeom>
          <a:noFill/>
          <a:ln w="0">
            <a:noFill/>
          </a:ln>
        </p:spPr>
        <p:txBody>
          <a:bodyPr lIns="91440" tIns="45720" rIns="91440" bIns="45720" anchor="b">
            <a:noAutofit/>
          </a:bodyPr>
          <a:lstStyle/>
          <a:p>
            <a:pPr indent="0" algn="ctr" defTabSz="457200">
              <a:lnSpc>
                <a:spcPct val="100000"/>
              </a:lnSpc>
              <a:buNone/>
            </a:pPr>
            <a:r>
              <a:rPr lang="fr-FR" sz="4000" b="1" u="none" strike="noStrike">
                <a:solidFill>
                  <a:schemeClr val="accent1"/>
                </a:solidFill>
                <a:uFillTx/>
                <a:latin typeface="Trebuchet MS"/>
              </a:rPr>
              <a:t>Timeline Devolution </a:t>
            </a:r>
            <a:br>
              <a:rPr sz="4000"/>
            </a:br>
            <a:r>
              <a:rPr lang="fr-FR" sz="4000" b="1" u="none" strike="noStrike">
                <a:solidFill>
                  <a:schemeClr val="accent1"/>
                </a:solidFill>
                <a:uFillTx/>
                <a:latin typeface="Trebuchet MS"/>
              </a:rPr>
              <a:t>Scotland Wales</a:t>
            </a:r>
            <a:endParaRPr lang="en-US" sz="4000" b="0" u="none" strike="noStrike">
              <a:solidFill>
                <a:schemeClr val="dk1"/>
              </a:solidFill>
              <a:uFillTx/>
              <a:latin typeface="Trebuchet MS"/>
            </a:endParaRPr>
          </a:p>
        </p:txBody>
      </p:sp>
      <p:sp>
        <p:nvSpPr>
          <p:cNvPr id="341" name="PlaceHolder 2"/>
          <p:cNvSpPr>
            <a:spLocks noGrp="1"/>
          </p:cNvSpPr>
          <p:nvPr>
            <p:ph/>
          </p:nvPr>
        </p:nvSpPr>
        <p:spPr>
          <a:xfrm>
            <a:off x="677160" y="4527360"/>
            <a:ext cx="8596440" cy="860040"/>
          </a:xfrm>
          <a:prstGeom prst="rect">
            <a:avLst/>
          </a:prstGeom>
          <a:noFill/>
          <a:ln w="0">
            <a:noFill/>
          </a:ln>
        </p:spPr>
        <p:txBody>
          <a:bodyPr lIns="91440" tIns="45720" rIns="91440" bIns="45720" anchor="t">
            <a:noAutofit/>
          </a:bodyPr>
          <a:lstStyle/>
          <a:p>
            <a:pPr indent="0">
              <a:spcBef>
                <a:spcPts val="1417"/>
              </a:spcBef>
              <a:buNone/>
            </a:pPr>
            <a:endParaRPr lang="en-US" sz="2000" b="0" u="none" strike="noStrike">
              <a:solidFill>
                <a:schemeClr val="dk1">
                  <a:lumMod val="50000"/>
                  <a:lumOff val="50000"/>
                </a:schemeClr>
              </a:solidFill>
              <a:uFillTx/>
              <a:latin typeface="Trebuchet M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ZoneTexte 4"/>
          <p:cNvSpPr/>
          <p:nvPr/>
        </p:nvSpPr>
        <p:spPr>
          <a:xfrm>
            <a:off x="1031760" y="448920"/>
            <a:ext cx="10982160" cy="5429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lnSpc>
                <a:spcPct val="150000"/>
              </a:lnSpc>
              <a:spcAft>
                <a:spcPts val="799"/>
              </a:spcAft>
            </a:pPr>
            <a:r>
              <a:rPr lang="en-GB" sz="1600" b="1" u="none" strike="noStrike">
                <a:solidFill>
                  <a:srgbClr val="121212"/>
                </a:solidFill>
                <a:uFillTx/>
                <a:latin typeface="Calibri"/>
                <a:ea typeface="Calibri"/>
              </a:rPr>
              <a:t>1536	</a:t>
            </a:r>
            <a:r>
              <a:rPr lang="en-GB" sz="1600" b="0" u="none" strike="noStrike">
                <a:solidFill>
                  <a:srgbClr val="121212"/>
                </a:solidFill>
                <a:uFillTx/>
                <a:latin typeface="Calibri"/>
                <a:ea typeface="Calibri"/>
              </a:rPr>
              <a:t>An Act of Union effectively makes Wales a region of England.</a:t>
            </a:r>
            <a:endParaRPr lang="fr-FR" sz="1600" b="0" u="none" strike="noStrike">
              <a:solidFill>
                <a:srgbClr val="000000"/>
              </a:solidFill>
              <a:uFillTx/>
              <a:latin typeface="Arial"/>
            </a:endParaRPr>
          </a:p>
          <a:p>
            <a:pPr algn="just" defTabSz="457200">
              <a:lnSpc>
                <a:spcPct val="150000"/>
              </a:lnSpc>
            </a:pPr>
            <a:r>
              <a:rPr lang="en-GB" sz="1600" b="1" u="none" strike="noStrike">
                <a:solidFill>
                  <a:srgbClr val="121212"/>
                </a:solidFill>
                <a:uFillTx/>
                <a:latin typeface="Calibri"/>
                <a:ea typeface="Times New Roman"/>
              </a:rPr>
              <a:t>1707	</a:t>
            </a:r>
            <a:r>
              <a:rPr lang="en-GB" sz="1600" b="0" u="none" strike="noStrike">
                <a:solidFill>
                  <a:srgbClr val="121212"/>
                </a:solidFill>
                <a:uFillTx/>
                <a:latin typeface="Calibri"/>
                <a:ea typeface="Times New Roman"/>
              </a:rPr>
              <a:t>The Act of Union establishes Great Britain by uniting Scotland and England, but devolves legal powers to Scotland.</a:t>
            </a:r>
            <a:endParaRPr lang="fr-FR" sz="1600" b="0" u="none" strike="noStrike">
              <a:solidFill>
                <a:srgbClr val="000000"/>
              </a:solidFill>
              <a:uFillTx/>
              <a:latin typeface="Arial"/>
            </a:endParaRPr>
          </a:p>
          <a:p>
            <a:pPr algn="just" defTabSz="457200">
              <a:lnSpc>
                <a:spcPct val="150000"/>
              </a:lnSpc>
            </a:pPr>
            <a:r>
              <a:rPr lang="en-GB" sz="1600" b="1" u="none" strike="noStrike">
                <a:solidFill>
                  <a:srgbClr val="121212"/>
                </a:solidFill>
                <a:uFillTx/>
                <a:latin typeface="Calibri"/>
                <a:ea typeface="Times New Roman"/>
              </a:rPr>
              <a:t>1885	</a:t>
            </a:r>
            <a:r>
              <a:rPr lang="en-GB" sz="1600" b="0" u="none" strike="noStrike">
                <a:solidFill>
                  <a:srgbClr val="121212"/>
                </a:solidFill>
                <a:uFillTx/>
                <a:latin typeface="Calibri"/>
                <a:ea typeface="Times New Roman"/>
              </a:rPr>
              <a:t>The office of Secretary of State for Scotland is re-established for the first time since 1746.</a:t>
            </a:r>
            <a:endParaRPr lang="fr-FR" sz="1600" b="0" u="none" strike="noStrike">
              <a:solidFill>
                <a:srgbClr val="000000"/>
              </a:solidFill>
              <a:uFillTx/>
              <a:latin typeface="Arial"/>
            </a:endParaRPr>
          </a:p>
          <a:p>
            <a:pPr algn="just" defTabSz="457200">
              <a:lnSpc>
                <a:spcPct val="150000"/>
              </a:lnSpc>
            </a:pPr>
            <a:r>
              <a:rPr lang="en-GB" sz="1600" b="1" u="none" strike="noStrike">
                <a:solidFill>
                  <a:srgbClr val="121212"/>
                </a:solidFill>
                <a:uFillTx/>
                <a:latin typeface="Calibri"/>
                <a:ea typeface="Times New Roman"/>
              </a:rPr>
              <a:t>1925</a:t>
            </a:r>
            <a:r>
              <a:rPr lang="en-GB" sz="1600" b="0" u="none" strike="noStrike">
                <a:solidFill>
                  <a:srgbClr val="121212"/>
                </a:solidFill>
                <a:uFillTx/>
                <a:latin typeface="Calibri"/>
                <a:ea typeface="Times New Roman"/>
              </a:rPr>
              <a:t>   Plaid Cymru, the Welsh nationalist party, is founded.</a:t>
            </a:r>
            <a:endParaRPr lang="fr-FR" sz="1600" b="0" u="none" strike="noStrike">
              <a:solidFill>
                <a:srgbClr val="000000"/>
              </a:solidFill>
              <a:uFillTx/>
              <a:latin typeface="Arial"/>
            </a:endParaRPr>
          </a:p>
          <a:p>
            <a:pPr algn="just" defTabSz="457200">
              <a:lnSpc>
                <a:spcPct val="150000"/>
              </a:lnSpc>
            </a:pPr>
            <a:r>
              <a:rPr lang="en-GB" sz="1600" b="1" u="none" strike="noStrike">
                <a:solidFill>
                  <a:srgbClr val="121212"/>
                </a:solidFill>
                <a:uFillTx/>
                <a:latin typeface="Calibri"/>
                <a:ea typeface="Times New Roman"/>
              </a:rPr>
              <a:t>1934</a:t>
            </a:r>
            <a:r>
              <a:rPr lang="en-GB" sz="1600" b="0" u="none" strike="noStrike">
                <a:solidFill>
                  <a:srgbClr val="121212"/>
                </a:solidFill>
                <a:uFillTx/>
                <a:latin typeface="Calibri"/>
                <a:ea typeface="Times New Roman"/>
              </a:rPr>
              <a:t>  John MacCormack founds the Scottish National Party (SNP).</a:t>
            </a:r>
            <a:endParaRPr lang="fr-FR" sz="1600" b="0" u="none" strike="noStrike">
              <a:solidFill>
                <a:srgbClr val="000000"/>
              </a:solidFill>
              <a:uFillTx/>
              <a:latin typeface="Arial"/>
            </a:endParaRPr>
          </a:p>
          <a:p>
            <a:pPr algn="just" defTabSz="457200">
              <a:lnSpc>
                <a:spcPct val="150000"/>
              </a:lnSpc>
            </a:pPr>
            <a:r>
              <a:rPr lang="en-GB" sz="1600" b="1" u="none" strike="noStrike">
                <a:solidFill>
                  <a:srgbClr val="121212"/>
                </a:solidFill>
                <a:uFillTx/>
                <a:latin typeface="Calibri"/>
                <a:ea typeface="Times New Roman"/>
              </a:rPr>
              <a:t>1950s</a:t>
            </a:r>
            <a:r>
              <a:rPr lang="en-GB" sz="1600" b="0" u="none" strike="noStrike">
                <a:solidFill>
                  <a:srgbClr val="121212"/>
                </a:solidFill>
                <a:uFillTx/>
                <a:latin typeface="Calibri"/>
                <a:ea typeface="Times New Roman"/>
              </a:rPr>
              <a:t>    Conservative government appoints Ministers for Welsh Affairs following a surge in support for Plaid Cymru.</a:t>
            </a:r>
            <a:endParaRPr lang="fr-FR" sz="1600" b="0" u="none" strike="noStrike">
              <a:solidFill>
                <a:srgbClr val="000000"/>
              </a:solidFill>
              <a:uFillTx/>
              <a:latin typeface="Arial"/>
            </a:endParaRPr>
          </a:p>
          <a:p>
            <a:pPr algn="just" defTabSz="457200">
              <a:lnSpc>
                <a:spcPct val="150000"/>
              </a:lnSpc>
            </a:pPr>
            <a:r>
              <a:rPr lang="en-GB" sz="1600" b="1" u="none" strike="noStrike">
                <a:solidFill>
                  <a:srgbClr val="121212"/>
                </a:solidFill>
                <a:uFillTx/>
                <a:latin typeface="Calibri"/>
                <a:ea typeface="Times New Roman"/>
              </a:rPr>
              <a:t>1964</a:t>
            </a:r>
            <a:r>
              <a:rPr lang="en-GB" sz="1600" b="0" u="none" strike="noStrike">
                <a:solidFill>
                  <a:srgbClr val="121212"/>
                </a:solidFill>
                <a:uFillTx/>
                <a:latin typeface="Calibri"/>
                <a:ea typeface="Times New Roman"/>
              </a:rPr>
              <a:t>	Labour government establishes the Welsh Office with a seat in the Cabinet.</a:t>
            </a:r>
            <a:endParaRPr lang="fr-FR" sz="1600" b="0" u="none" strike="noStrike">
              <a:solidFill>
                <a:srgbClr val="000000"/>
              </a:solidFill>
              <a:uFillTx/>
              <a:latin typeface="Arial"/>
            </a:endParaRPr>
          </a:p>
          <a:p>
            <a:pPr algn="just" defTabSz="457200">
              <a:lnSpc>
                <a:spcPct val="150000"/>
              </a:lnSpc>
            </a:pPr>
            <a:r>
              <a:rPr lang="en-GB" sz="1600" b="1" u="none" strike="noStrike">
                <a:solidFill>
                  <a:srgbClr val="121212"/>
                </a:solidFill>
                <a:uFillTx/>
                <a:latin typeface="Calibri"/>
                <a:ea typeface="Times New Roman"/>
              </a:rPr>
              <a:t> </a:t>
            </a:r>
            <a:endParaRPr lang="fr-FR" sz="1600" b="0" u="none" strike="noStrike">
              <a:solidFill>
                <a:srgbClr val="000000"/>
              </a:solidFill>
              <a:uFillTx/>
              <a:latin typeface="Arial"/>
            </a:endParaRPr>
          </a:p>
          <a:p>
            <a:pPr algn="just" defTabSz="457200">
              <a:lnSpc>
                <a:spcPct val="100000"/>
              </a:lnSpc>
            </a:pPr>
            <a:r>
              <a:rPr lang="en-GB" sz="1600" b="1" u="none" strike="noStrike">
                <a:solidFill>
                  <a:srgbClr val="121212"/>
                </a:solidFill>
                <a:uFillTx/>
                <a:latin typeface="Calibri"/>
                <a:ea typeface="Times New Roman"/>
              </a:rPr>
              <a:t>Late 1960s</a:t>
            </a:r>
            <a:r>
              <a:rPr lang="fr-FR" sz="1600" b="1" u="none" strike="noStrike">
                <a:solidFill>
                  <a:schemeClr val="dk1"/>
                </a:solidFill>
                <a:uFillTx/>
                <a:latin typeface="Times New Roman"/>
                <a:ea typeface="Times New Roman"/>
              </a:rPr>
              <a:t>   </a:t>
            </a:r>
            <a:r>
              <a:rPr lang="en-GB" sz="1600" b="0" u="none" strike="noStrike">
                <a:solidFill>
                  <a:srgbClr val="121212"/>
                </a:solidFill>
                <a:uFillTx/>
                <a:latin typeface="Calibri"/>
                <a:ea typeface="Times New Roman"/>
              </a:rPr>
              <a:t>The discovery of North Sea oil off the Scottish coast leads to considerable resentment of London's exploitation of a "Scottish" asset. Support for the SNP grows.</a:t>
            </a:r>
            <a:endParaRPr lang="fr-FR" sz="1600" b="0" u="none" strike="noStrike">
              <a:solidFill>
                <a:srgbClr val="000000"/>
              </a:solidFill>
              <a:uFillTx/>
              <a:latin typeface="Arial"/>
            </a:endParaRPr>
          </a:p>
          <a:p>
            <a:pPr algn="just" defTabSz="457200">
              <a:lnSpc>
                <a:spcPct val="150000"/>
              </a:lnSpc>
            </a:pPr>
            <a:r>
              <a:rPr lang="en-GB" sz="1600" b="1" u="none" strike="noStrike">
                <a:solidFill>
                  <a:srgbClr val="121212"/>
                </a:solidFill>
                <a:uFillTx/>
                <a:latin typeface="Calibri"/>
                <a:ea typeface="Times New Roman"/>
              </a:rPr>
              <a:t>1969</a:t>
            </a:r>
            <a:r>
              <a:rPr lang="fr-FR" sz="1600" b="1" u="none" strike="noStrike">
                <a:solidFill>
                  <a:schemeClr val="dk1"/>
                </a:solidFill>
                <a:uFillTx/>
                <a:latin typeface="Times New Roman"/>
                <a:ea typeface="Times New Roman"/>
              </a:rPr>
              <a:t>    </a:t>
            </a:r>
            <a:r>
              <a:rPr lang="en-GB" sz="1600" b="0" u="none" strike="noStrike">
                <a:solidFill>
                  <a:srgbClr val="121212"/>
                </a:solidFill>
                <a:uFillTx/>
                <a:latin typeface="Calibri"/>
                <a:ea typeface="Times New Roman"/>
              </a:rPr>
              <a:t>Royal Commission on the Constitution set up to report on nationalism and the possibility of local and regional government.</a:t>
            </a:r>
            <a:endParaRPr lang="fr-FR" sz="1600" b="0" u="none" strike="noStrike">
              <a:solidFill>
                <a:srgbClr val="000000"/>
              </a:solidFill>
              <a:uFillTx/>
              <a:latin typeface="Arial"/>
            </a:endParaRPr>
          </a:p>
          <a:p>
            <a:pPr algn="just" defTabSz="457200">
              <a:lnSpc>
                <a:spcPct val="150000"/>
              </a:lnSpc>
            </a:pPr>
            <a:r>
              <a:rPr lang="en-GB" sz="1600" b="1" u="none" strike="noStrike">
                <a:solidFill>
                  <a:srgbClr val="121212"/>
                </a:solidFill>
                <a:uFillTx/>
                <a:latin typeface="Calibri"/>
                <a:ea typeface="Times New Roman"/>
              </a:rPr>
              <a:t>1973</a:t>
            </a:r>
            <a:r>
              <a:rPr lang="fr-FR" sz="1600" b="1" u="none" strike="noStrike">
                <a:solidFill>
                  <a:schemeClr val="dk1"/>
                </a:solidFill>
                <a:uFillTx/>
                <a:latin typeface="Times New Roman"/>
                <a:ea typeface="Times New Roman"/>
              </a:rPr>
              <a:t>   </a:t>
            </a:r>
            <a:r>
              <a:rPr lang="en-GB" sz="1600" b="0" u="none" strike="noStrike">
                <a:solidFill>
                  <a:srgbClr val="121212"/>
                </a:solidFill>
                <a:uFillTx/>
                <a:latin typeface="Calibri"/>
                <a:ea typeface="Times New Roman"/>
              </a:rPr>
              <a:t>The commission recommends legislation and executive devolution for Scotland and Wales. The proposals are rejected as unworkable.</a:t>
            </a:r>
            <a:endParaRPr lang="fr-FR" sz="1600" b="0" u="none" strike="noStrike">
              <a:solidFill>
                <a:srgbClr val="000000"/>
              </a:solidFill>
              <a:uFillTx/>
              <a:latin typeface="Arial"/>
            </a:endParaRPr>
          </a:p>
          <a:p>
            <a:pPr algn="just" defTabSz="457200">
              <a:lnSpc>
                <a:spcPct val="100000"/>
              </a:lnSpc>
            </a:pPr>
            <a:r>
              <a:rPr lang="en-GB" sz="1600" b="1" u="none" strike="noStrike">
                <a:solidFill>
                  <a:srgbClr val="121212"/>
                </a:solidFill>
                <a:uFillTx/>
                <a:latin typeface="Calibri"/>
                <a:ea typeface="Times New Roman"/>
              </a:rPr>
              <a:t>1978</a:t>
            </a:r>
            <a:r>
              <a:rPr lang="fr-FR" sz="1600" b="1" u="none" strike="noStrike">
                <a:solidFill>
                  <a:schemeClr val="dk1"/>
                </a:solidFill>
                <a:uFillTx/>
                <a:latin typeface="Times New Roman"/>
                <a:ea typeface="Times New Roman"/>
              </a:rPr>
              <a:t>  </a:t>
            </a:r>
            <a:r>
              <a:rPr lang="en-GB" sz="1600" b="0" u="none" strike="noStrike">
                <a:solidFill>
                  <a:srgbClr val="121212"/>
                </a:solidFill>
                <a:uFillTx/>
                <a:latin typeface="Calibri"/>
                <a:ea typeface="Times New Roman"/>
              </a:rPr>
              <a:t>Revised recommendations from the commission lead to the Scotland Act and the Wales Act, both subject to referendums.</a:t>
            </a:r>
            <a:endParaRPr lang="fr-FR" sz="1600" b="0" u="none" strike="noStrike">
              <a:solidFill>
                <a:srgbClr val="000000"/>
              </a:solidFill>
              <a:uFillTx/>
              <a:latin typeface="Arial"/>
            </a:endParaRPr>
          </a:p>
          <a:p>
            <a:pPr algn="just" defTabSz="457200">
              <a:lnSpc>
                <a:spcPct val="100000"/>
              </a:lnSpc>
            </a:pPr>
            <a:r>
              <a:rPr lang="en-GB" sz="1600" b="1" u="none" strike="noStrike">
                <a:solidFill>
                  <a:srgbClr val="121212"/>
                </a:solidFill>
                <a:uFillTx/>
                <a:latin typeface="Calibri"/>
                <a:ea typeface="Times New Roman"/>
              </a:rPr>
              <a:t>March 1979</a:t>
            </a:r>
            <a:r>
              <a:rPr lang="fr-FR" sz="1600" b="0" u="none" strike="noStrike">
                <a:solidFill>
                  <a:schemeClr val="dk1"/>
                </a:solidFill>
                <a:uFillTx/>
                <a:latin typeface="Times New Roman"/>
                <a:ea typeface="Times New Roman"/>
              </a:rPr>
              <a:t> </a:t>
            </a:r>
            <a:r>
              <a:rPr lang="en-GB" sz="1600" b="1" u="none" strike="noStrike">
                <a:solidFill>
                  <a:srgbClr val="121212"/>
                </a:solidFill>
                <a:uFillTx/>
                <a:latin typeface="Calibri"/>
                <a:ea typeface="Times New Roman"/>
              </a:rPr>
              <a:t>Scottish and Welsh voters both reject devolution</a:t>
            </a:r>
            <a:r>
              <a:rPr lang="en-GB" sz="1600" b="0" u="none" strike="noStrike">
                <a:solidFill>
                  <a:srgbClr val="121212"/>
                </a:solidFill>
                <a:uFillTx/>
                <a:latin typeface="Calibri"/>
                <a:ea typeface="Times New Roman"/>
              </a:rPr>
              <a:t> in the referendums; more than 40 per cent of Scots do not bother to vote. Shortly afterwards, the incoming Conservative government repeals both acts. Devolution is declared "dead for a generation".</a:t>
            </a:r>
            <a:endParaRPr lang="fr-FR" sz="1600" b="0" u="none" strike="noStrike">
              <a:solidFill>
                <a:srgbClr val="000000"/>
              </a:solidFill>
              <a:uFillTx/>
              <a:latin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Rectangle 1"/>
          <p:cNvSpPr/>
          <p:nvPr/>
        </p:nvSpPr>
        <p:spPr>
          <a:xfrm>
            <a:off x="1855800" y="1028520"/>
            <a:ext cx="7287840" cy="3930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lnSpc>
                <a:spcPct val="100000"/>
              </a:lnSpc>
            </a:pPr>
            <a:r>
              <a:rPr lang="en-GB" sz="1800" b="1" u="none" strike="noStrike">
                <a:solidFill>
                  <a:srgbClr val="121212"/>
                </a:solidFill>
                <a:uFillTx/>
                <a:latin typeface="Calibri"/>
                <a:ea typeface="Times New Roman"/>
              </a:rPr>
              <a:t>July 1997</a:t>
            </a:r>
            <a:endParaRPr lang="fr-FR" sz="1800" b="0" u="none" strike="noStrike">
              <a:solidFill>
                <a:srgbClr val="000000"/>
              </a:solidFill>
              <a:uFillTx/>
              <a:latin typeface="Arial"/>
            </a:endParaRPr>
          </a:p>
          <a:p>
            <a:pPr algn="just" defTabSz="457200">
              <a:lnSpc>
                <a:spcPct val="100000"/>
              </a:lnSpc>
            </a:pPr>
            <a:r>
              <a:rPr lang="en-GB" sz="1800" b="0" u="none" strike="noStrike">
                <a:solidFill>
                  <a:srgbClr val="121212"/>
                </a:solidFill>
                <a:uFillTx/>
                <a:latin typeface="Calibri"/>
                <a:ea typeface="Times New Roman"/>
              </a:rPr>
              <a:t>White paper on devolution published by the new Labour government.</a:t>
            </a:r>
            <a:endParaRPr lang="fr-FR" sz="1800" b="0" u="none" strike="noStrike">
              <a:solidFill>
                <a:srgbClr val="000000"/>
              </a:solidFill>
              <a:uFillTx/>
              <a:latin typeface="Arial"/>
            </a:endParaRPr>
          </a:p>
          <a:p>
            <a:pPr algn="just" defTabSz="457200">
              <a:lnSpc>
                <a:spcPct val="100000"/>
              </a:lnSpc>
            </a:pPr>
            <a:r>
              <a:rPr lang="en-GB" sz="1800" b="1" u="none" strike="noStrike">
                <a:solidFill>
                  <a:srgbClr val="121212"/>
                </a:solidFill>
                <a:uFillTx/>
                <a:latin typeface="Calibri"/>
                <a:ea typeface="Times New Roman"/>
              </a:rPr>
              <a:t>September 1997</a:t>
            </a:r>
            <a:endParaRPr lang="fr-FR" sz="1800" b="0" u="none" strike="noStrike">
              <a:solidFill>
                <a:srgbClr val="000000"/>
              </a:solidFill>
              <a:uFillTx/>
              <a:latin typeface="Arial"/>
            </a:endParaRPr>
          </a:p>
          <a:p>
            <a:pPr algn="just" defTabSz="457200">
              <a:lnSpc>
                <a:spcPct val="100000"/>
              </a:lnSpc>
            </a:pPr>
            <a:r>
              <a:rPr lang="en-GB" sz="1800" b="0" u="none" strike="noStrike">
                <a:solidFill>
                  <a:srgbClr val="121212"/>
                </a:solidFill>
                <a:uFillTx/>
                <a:latin typeface="Calibri"/>
                <a:ea typeface="Times New Roman"/>
              </a:rPr>
              <a:t>Referendums held in Scotland and Wales. Both endorse proposals for an assembly in their country, the Welsh by a very small majority.</a:t>
            </a:r>
            <a:endParaRPr lang="fr-FR" sz="1800" b="0" u="none" strike="noStrike">
              <a:solidFill>
                <a:srgbClr val="000000"/>
              </a:solidFill>
              <a:uFillTx/>
              <a:latin typeface="Arial"/>
            </a:endParaRPr>
          </a:p>
          <a:p>
            <a:pPr algn="just" defTabSz="457200">
              <a:lnSpc>
                <a:spcPct val="100000"/>
              </a:lnSpc>
            </a:pPr>
            <a:r>
              <a:rPr lang="en-GB" sz="1800" b="1" u="none" strike="noStrike">
                <a:solidFill>
                  <a:srgbClr val="121212"/>
                </a:solidFill>
                <a:uFillTx/>
                <a:latin typeface="Calibri"/>
                <a:ea typeface="Times New Roman"/>
              </a:rPr>
              <a:t>1998</a:t>
            </a:r>
            <a:endParaRPr lang="fr-FR" sz="1800" b="0" u="none" strike="noStrike">
              <a:solidFill>
                <a:srgbClr val="000000"/>
              </a:solidFill>
              <a:uFillTx/>
              <a:latin typeface="Arial"/>
            </a:endParaRPr>
          </a:p>
          <a:p>
            <a:pPr algn="just" defTabSz="457200">
              <a:lnSpc>
                <a:spcPct val="100000"/>
              </a:lnSpc>
            </a:pPr>
            <a:r>
              <a:rPr lang="en-GB" sz="1800" b="0" u="none" strike="noStrike">
                <a:solidFill>
                  <a:srgbClr val="121212"/>
                </a:solidFill>
                <a:uFillTx/>
                <a:latin typeface="Calibri"/>
                <a:ea typeface="Times New Roman"/>
              </a:rPr>
              <a:t>Scotland Act 1998 and the Government of Wales Bill introduced.</a:t>
            </a:r>
            <a:endParaRPr lang="fr-FR" sz="1800" b="0" u="none" strike="noStrike">
              <a:solidFill>
                <a:srgbClr val="000000"/>
              </a:solidFill>
              <a:uFillTx/>
              <a:latin typeface="Arial"/>
            </a:endParaRPr>
          </a:p>
          <a:p>
            <a:pPr algn="just" defTabSz="457200">
              <a:lnSpc>
                <a:spcPct val="100000"/>
              </a:lnSpc>
            </a:pPr>
            <a:r>
              <a:rPr lang="en-GB" sz="1800" b="1" u="none" strike="noStrike">
                <a:solidFill>
                  <a:srgbClr val="121212"/>
                </a:solidFill>
                <a:uFillTx/>
                <a:latin typeface="Calibri"/>
                <a:ea typeface="Times New Roman"/>
              </a:rPr>
              <a:t>6 May 1999</a:t>
            </a:r>
            <a:endParaRPr lang="fr-FR" sz="1800" b="0" u="none" strike="noStrike">
              <a:solidFill>
                <a:srgbClr val="000000"/>
              </a:solidFill>
              <a:uFillTx/>
              <a:latin typeface="Arial"/>
            </a:endParaRPr>
          </a:p>
          <a:p>
            <a:pPr algn="just" defTabSz="457200">
              <a:lnSpc>
                <a:spcPct val="100000"/>
              </a:lnSpc>
            </a:pPr>
            <a:r>
              <a:rPr lang="en-GB" sz="1800" b="0" u="none" strike="noStrike">
                <a:solidFill>
                  <a:srgbClr val="121212"/>
                </a:solidFill>
                <a:uFillTx/>
                <a:latin typeface="Calibri"/>
                <a:ea typeface="Times New Roman"/>
              </a:rPr>
              <a:t>Elections to the Welsh and Scottish Assemblies.</a:t>
            </a:r>
            <a:endParaRPr lang="fr-FR" sz="1800" b="0" u="none" strike="noStrike">
              <a:solidFill>
                <a:srgbClr val="000000"/>
              </a:solidFill>
              <a:uFillTx/>
              <a:latin typeface="Arial"/>
            </a:endParaRPr>
          </a:p>
          <a:p>
            <a:pPr algn="just" defTabSz="457200">
              <a:lnSpc>
                <a:spcPct val="100000"/>
              </a:lnSpc>
            </a:pPr>
            <a:r>
              <a:rPr lang="en-GB" sz="1800" b="1" u="none" strike="noStrike">
                <a:solidFill>
                  <a:srgbClr val="121212"/>
                </a:solidFill>
                <a:uFillTx/>
                <a:latin typeface="Calibri"/>
                <a:ea typeface="Times New Roman"/>
              </a:rPr>
              <a:t>12 May 1999</a:t>
            </a:r>
            <a:endParaRPr lang="fr-FR" sz="1800" b="0" u="none" strike="noStrike">
              <a:solidFill>
                <a:srgbClr val="000000"/>
              </a:solidFill>
              <a:uFillTx/>
              <a:latin typeface="Arial"/>
            </a:endParaRPr>
          </a:p>
          <a:p>
            <a:pPr algn="just" defTabSz="457200">
              <a:lnSpc>
                <a:spcPct val="100000"/>
              </a:lnSpc>
            </a:pPr>
            <a:r>
              <a:rPr lang="en-GB" sz="1800" b="0" u="none" strike="noStrike">
                <a:solidFill>
                  <a:srgbClr val="121212"/>
                </a:solidFill>
                <a:uFillTx/>
                <a:latin typeface="Calibri"/>
                <a:ea typeface="Times New Roman"/>
              </a:rPr>
              <a:t>First meeting of the Scottish Parliament.</a:t>
            </a:r>
            <a:endParaRPr lang="fr-FR" sz="1800" b="0" u="none" strike="noStrike">
              <a:solidFill>
                <a:srgbClr val="000000"/>
              </a:solidFill>
              <a:uFillTx/>
              <a:latin typeface="Arial"/>
            </a:endParaRPr>
          </a:p>
          <a:p>
            <a:pPr algn="just" defTabSz="457200">
              <a:lnSpc>
                <a:spcPct val="100000"/>
              </a:lnSpc>
            </a:pPr>
            <a:r>
              <a:rPr lang="en-GB" sz="1800" b="1" u="none" strike="noStrike">
                <a:solidFill>
                  <a:srgbClr val="121212"/>
                </a:solidFill>
                <a:uFillTx/>
                <a:latin typeface="Calibri"/>
                <a:ea typeface="Times New Roman"/>
              </a:rPr>
              <a:t>1 July 1999</a:t>
            </a:r>
            <a:endParaRPr lang="fr-FR" sz="1800" b="0" u="none" strike="noStrike">
              <a:solidFill>
                <a:srgbClr val="000000"/>
              </a:solidFill>
              <a:uFillTx/>
              <a:latin typeface="Arial"/>
            </a:endParaRPr>
          </a:p>
          <a:p>
            <a:pPr algn="just" defTabSz="457200">
              <a:lnSpc>
                <a:spcPct val="100000"/>
              </a:lnSpc>
            </a:pPr>
            <a:r>
              <a:rPr lang="en-GB" sz="1800" b="0" u="none" strike="noStrike">
                <a:solidFill>
                  <a:srgbClr val="121212"/>
                </a:solidFill>
                <a:uFillTx/>
                <a:latin typeface="Calibri"/>
                <a:ea typeface="Times New Roman"/>
              </a:rPr>
              <a:t>Devolution Day. The Scottish Parliament assumes its full powers in the presence of the Queen.</a:t>
            </a:r>
            <a:endParaRPr lang="fr-FR" sz="1800" b="0" u="none" strike="noStrike">
              <a:solidFill>
                <a:srgbClr val="000000"/>
              </a:solidFill>
              <a:uFillTx/>
              <a:latin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PlaceHolder 1"/>
          <p:cNvSpPr>
            <a:spLocks noGrp="1"/>
          </p:cNvSpPr>
          <p:nvPr>
            <p:ph type="title"/>
          </p:nvPr>
        </p:nvSpPr>
        <p:spPr>
          <a:xfrm>
            <a:off x="677160" y="2700720"/>
            <a:ext cx="8596440" cy="1826280"/>
          </a:xfrm>
          <a:prstGeom prst="rect">
            <a:avLst/>
          </a:prstGeom>
          <a:noFill/>
          <a:ln w="0">
            <a:noFill/>
          </a:ln>
        </p:spPr>
        <p:txBody>
          <a:bodyPr lIns="91440" tIns="45720" rIns="91440" bIns="45720" anchor="b">
            <a:normAutofit fontScale="90000"/>
          </a:bodyPr>
          <a:lstStyle/>
          <a:p>
            <a:pPr indent="0" algn="ctr" defTabSz="457200">
              <a:lnSpc>
                <a:spcPct val="100000"/>
              </a:lnSpc>
              <a:buNone/>
            </a:pPr>
            <a:r>
              <a:rPr lang="en-GB" sz="5400" b="1" u="none" strike="noStrike">
                <a:solidFill>
                  <a:schemeClr val="accent1"/>
                </a:solidFill>
                <a:uFillTx/>
                <a:latin typeface="Trebuchet MS"/>
              </a:rPr>
              <a:t>Senedd Cymru – Welsh Parliament</a:t>
            </a:r>
            <a:br>
              <a:rPr sz="4000"/>
            </a:br>
            <a:endParaRPr lang="en-US" sz="5400" b="0" u="none" strike="noStrike">
              <a:solidFill>
                <a:schemeClr val="dk1"/>
              </a:solidFill>
              <a:uFillTx/>
              <a:latin typeface="Trebuchet MS"/>
            </a:endParaRPr>
          </a:p>
        </p:txBody>
      </p:sp>
      <p:sp>
        <p:nvSpPr>
          <p:cNvPr id="345" name="PlaceHolder 2"/>
          <p:cNvSpPr>
            <a:spLocks noGrp="1"/>
          </p:cNvSpPr>
          <p:nvPr>
            <p:ph/>
          </p:nvPr>
        </p:nvSpPr>
        <p:spPr>
          <a:xfrm>
            <a:off x="677160" y="4527360"/>
            <a:ext cx="8596440" cy="860040"/>
          </a:xfrm>
          <a:prstGeom prst="rect">
            <a:avLst/>
          </a:prstGeom>
          <a:noFill/>
          <a:ln w="0">
            <a:noFill/>
          </a:ln>
        </p:spPr>
        <p:txBody>
          <a:bodyPr lIns="91440" tIns="45720" rIns="91440" bIns="45720" anchor="t">
            <a:noAutofit/>
          </a:bodyPr>
          <a:lstStyle/>
          <a:p>
            <a:pPr indent="0">
              <a:spcBef>
                <a:spcPts val="1417"/>
              </a:spcBef>
              <a:buNone/>
            </a:pPr>
            <a:endParaRPr lang="en-US" sz="2000" b="0" u="none" strike="noStrike">
              <a:solidFill>
                <a:schemeClr val="dk1">
                  <a:lumMod val="50000"/>
                  <a:lumOff val="50000"/>
                </a:schemeClr>
              </a:solidFill>
              <a:uFillTx/>
              <a:latin typeface="Trebuchet M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Rectangle 1"/>
          <p:cNvSpPr/>
          <p:nvPr/>
        </p:nvSpPr>
        <p:spPr>
          <a:xfrm>
            <a:off x="1873800" y="407880"/>
            <a:ext cx="7269840" cy="5099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lnSpc>
                <a:spcPct val="107000"/>
              </a:lnSpc>
              <a:spcAft>
                <a:spcPts val="799"/>
              </a:spcAft>
            </a:pPr>
            <a:r>
              <a:rPr lang="en-GB" sz="1800" b="1" u="none" strike="noStrike">
                <a:solidFill>
                  <a:schemeClr val="accent1"/>
                </a:solidFill>
                <a:uFillTx/>
                <a:latin typeface="Calibri"/>
                <a:ea typeface="Calibri"/>
              </a:rPr>
              <a:t>Senedd Cymru</a:t>
            </a:r>
            <a:r>
              <a:rPr lang="en-GB" sz="1800" b="0" u="none" strike="noStrike">
                <a:solidFill>
                  <a:schemeClr val="accent1"/>
                </a:solidFill>
                <a:uFillTx/>
                <a:latin typeface="Calibri"/>
                <a:ea typeface="Calibri"/>
              </a:rPr>
              <a:t> (Welsh pronunciation: [ˈsɛnɛð ˈkəm.rɨ]), or the Welsh Parliament in English</a:t>
            </a:r>
            <a:endParaRPr lang="fr-FR" sz="1800" b="0" u="none" strike="noStrike">
              <a:solidFill>
                <a:schemeClr val="accent1"/>
              </a:solidFill>
              <a:uFillTx/>
              <a:latin typeface="Arial"/>
            </a:endParaRPr>
          </a:p>
          <a:p>
            <a:pPr algn="just" defTabSz="457200">
              <a:lnSpc>
                <a:spcPct val="107000"/>
              </a:lnSpc>
              <a:spcAft>
                <a:spcPts val="799"/>
              </a:spcAft>
            </a:pPr>
            <a:r>
              <a:rPr lang="en-GB" sz="1800" b="0" u="none" strike="noStrike">
                <a:solidFill>
                  <a:schemeClr val="accent1"/>
                </a:solidFill>
                <a:uFillTx/>
                <a:latin typeface="Calibri"/>
                <a:ea typeface="Calibri"/>
              </a:rPr>
              <a:t> (commonly referred to as simply </a:t>
            </a:r>
            <a:r>
              <a:rPr lang="en-GB" sz="1800" b="1" u="none" strike="noStrike">
                <a:solidFill>
                  <a:schemeClr val="accent1"/>
                </a:solidFill>
                <a:uFillTx/>
                <a:latin typeface="Calibri"/>
                <a:ea typeface="Calibri"/>
              </a:rPr>
              <a:t>"the Senedd" </a:t>
            </a:r>
            <a:r>
              <a:rPr lang="en-GB" sz="1800" b="0" u="none" strike="noStrike">
                <a:solidFill>
                  <a:schemeClr val="accent1"/>
                </a:solidFill>
                <a:uFillTx/>
                <a:latin typeface="Calibri"/>
                <a:ea typeface="Calibri"/>
              </a:rPr>
              <a:t>/ˈsɛnɛð/ in both English and Welsh) </a:t>
            </a:r>
            <a:endParaRPr lang="fr-FR" sz="1800" b="0" u="none" strike="noStrike">
              <a:solidFill>
                <a:schemeClr val="accent1"/>
              </a:solidFill>
              <a:uFillTx/>
              <a:latin typeface="Arial"/>
            </a:endParaRPr>
          </a:p>
          <a:p>
            <a:pPr algn="just" defTabSz="457200">
              <a:lnSpc>
                <a:spcPct val="107000"/>
              </a:lnSpc>
              <a:spcAft>
                <a:spcPts val="799"/>
              </a:spcAft>
            </a:pPr>
            <a:r>
              <a:rPr lang="en-GB" sz="1800" b="0" u="none" strike="noStrike">
                <a:solidFill>
                  <a:schemeClr val="accent1"/>
                </a:solidFill>
                <a:uFillTx/>
                <a:latin typeface="Calibri"/>
                <a:ea typeface="Calibri"/>
              </a:rPr>
              <a:t>From its creation in 1999 until May 2020, the Senedd was known as the National Assembly for Wales</a:t>
            </a:r>
            <a:endParaRPr lang="fr-FR" sz="1800" b="0" u="none" strike="noStrike">
              <a:solidFill>
                <a:schemeClr val="accent1"/>
              </a:solidFill>
              <a:uFillTx/>
              <a:latin typeface="Arial"/>
            </a:endParaRPr>
          </a:p>
          <a:p>
            <a:pPr algn="just" defTabSz="457200">
              <a:lnSpc>
                <a:spcPct val="107000"/>
              </a:lnSpc>
              <a:spcAft>
                <a:spcPts val="799"/>
              </a:spcAft>
            </a:pPr>
            <a:r>
              <a:rPr lang="en-GB" sz="1800" b="0" u="none" strike="noStrike">
                <a:solidFill>
                  <a:schemeClr val="accent1"/>
                </a:solidFill>
                <a:uFillTx/>
                <a:latin typeface="Calibri"/>
                <a:ea typeface="Calibri"/>
              </a:rPr>
              <a:t> (Welsh: Cynulliad Cenedlaethol Cymru).</a:t>
            </a:r>
            <a:endParaRPr lang="fr-FR" sz="1800" b="0" u="none" strike="noStrike">
              <a:solidFill>
                <a:schemeClr val="accent1"/>
              </a:solidFill>
              <a:uFillTx/>
              <a:latin typeface="Arial"/>
            </a:endParaRPr>
          </a:p>
          <a:p>
            <a:pPr algn="just" defTabSz="457200">
              <a:lnSpc>
                <a:spcPct val="107000"/>
              </a:lnSpc>
              <a:spcAft>
                <a:spcPts val="799"/>
              </a:spcAft>
            </a:pPr>
            <a:r>
              <a:rPr lang="en-GB" sz="1800" b="0" u="none" strike="noStrike">
                <a:solidFill>
                  <a:schemeClr val="accent1"/>
                </a:solidFill>
                <a:uFillTx/>
                <a:latin typeface="Calibri"/>
                <a:ea typeface="Calibri"/>
              </a:rPr>
              <a:t>The Senedd comprises 60 members who are known as Members of the Senedd (Welsh: Aelodau o'r Senedd), abbreviated as "MS" (Welsh: AS). members are elected for a five-year term of office </a:t>
            </a:r>
            <a:endParaRPr lang="fr-FR" sz="1800" b="0" u="none" strike="noStrike">
              <a:solidFill>
                <a:schemeClr val="accent1"/>
              </a:solidFill>
              <a:uFillTx/>
              <a:latin typeface="Arial"/>
            </a:endParaRPr>
          </a:p>
          <a:p>
            <a:pPr algn="just" defTabSz="457200">
              <a:lnSpc>
                <a:spcPct val="107000"/>
              </a:lnSpc>
              <a:spcAft>
                <a:spcPts val="799"/>
              </a:spcAft>
            </a:pPr>
            <a:r>
              <a:rPr lang="en-GB" sz="1800" b="0" u="none" strike="noStrike">
                <a:solidFill>
                  <a:schemeClr val="accent1"/>
                </a:solidFill>
                <a:uFillTx/>
                <a:latin typeface="Calibri"/>
                <a:ea typeface="Calibri"/>
              </a:rPr>
              <a:t>Typically, the largest party in the Senedd forms the Welsh Government.</a:t>
            </a:r>
            <a:endParaRPr lang="fr-FR" sz="1800" b="0" u="none" strike="noStrike">
              <a:solidFill>
                <a:schemeClr val="accent1"/>
              </a:solidFill>
              <a:uFillTx/>
              <a:latin typeface="Arial"/>
            </a:endParaRPr>
          </a:p>
          <a:p>
            <a:pPr algn="just" defTabSz="457200">
              <a:lnSpc>
                <a:spcPct val="107000"/>
              </a:lnSpc>
              <a:spcAft>
                <a:spcPts val="799"/>
              </a:spcAft>
            </a:pPr>
            <a:r>
              <a:rPr lang="en-GB" sz="1800" b="0" u="none" strike="noStrike">
                <a:solidFill>
                  <a:schemeClr val="accent1"/>
                </a:solidFill>
                <a:uFillTx/>
                <a:latin typeface="Calibri"/>
                <a:ea typeface="Calibri"/>
              </a:rPr>
              <a:t>The National Assembly for Wales was created by </a:t>
            </a:r>
            <a:r>
              <a:rPr lang="en-GB" sz="1800" b="1" u="none" strike="noStrike">
                <a:solidFill>
                  <a:schemeClr val="accent1"/>
                </a:solidFill>
                <a:uFillTx/>
                <a:latin typeface="Calibri"/>
                <a:ea typeface="Calibri"/>
              </a:rPr>
              <a:t>the Government of Wales Act 1998</a:t>
            </a:r>
            <a:r>
              <a:rPr lang="en-GB" sz="1800" b="0" u="none" strike="noStrike">
                <a:solidFill>
                  <a:schemeClr val="accent1"/>
                </a:solidFill>
                <a:uFillTx/>
                <a:latin typeface="Calibri"/>
                <a:ea typeface="Calibri"/>
              </a:rPr>
              <a:t>, upon the result of the 1997 referendum. The National Assembly for Wales initially had no powers to initiate primary legislation. Limited law-making powers were gained through the Government of Wales Act 2006.</a:t>
            </a:r>
            <a:endParaRPr lang="fr-FR" sz="1800" b="0" u="none" strike="noStrike">
              <a:solidFill>
                <a:schemeClr val="accent1"/>
              </a:solidFill>
              <a:uFillTx/>
              <a:latin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6B8C9B-77AD-3F87-C8AC-1866A3A1FF1E}"/>
              </a:ext>
            </a:extLst>
          </p:cNvPr>
          <p:cNvSpPr>
            <a:spLocks noGrp="1"/>
          </p:cNvSpPr>
          <p:nvPr>
            <p:ph type="title"/>
          </p:nvPr>
        </p:nvSpPr>
        <p:spPr/>
        <p:txBody>
          <a:bodyPr/>
          <a:lstStyle/>
          <a:p>
            <a:r>
              <a:rPr lang="fr-FR" sz="3200" b="1" dirty="0">
                <a:solidFill>
                  <a:schemeClr val="accent1"/>
                </a:solidFill>
              </a:rPr>
              <a:t>2026 Elections Welsh </a:t>
            </a:r>
            <a:r>
              <a:rPr lang="fr-FR" sz="3200" b="1" dirty="0" err="1">
                <a:solidFill>
                  <a:schemeClr val="accent1"/>
                </a:solidFill>
              </a:rPr>
              <a:t>Assembly</a:t>
            </a:r>
            <a:endParaRPr lang="fr-FR" sz="3200" b="1" dirty="0">
              <a:solidFill>
                <a:schemeClr val="accent1"/>
              </a:solidFill>
            </a:endParaRPr>
          </a:p>
        </p:txBody>
      </p:sp>
      <p:pic>
        <p:nvPicPr>
          <p:cNvPr id="4" name="Image 3">
            <a:extLst>
              <a:ext uri="{FF2B5EF4-FFF2-40B4-BE49-F238E27FC236}">
                <a16:creationId xmlns:a16="http://schemas.microsoft.com/office/drawing/2014/main" id="{023AE50B-934F-034D-F8FE-E7E5605CA905}"/>
              </a:ext>
            </a:extLst>
          </p:cNvPr>
          <p:cNvPicPr>
            <a:picLocks noChangeAspect="1"/>
          </p:cNvPicPr>
          <p:nvPr/>
        </p:nvPicPr>
        <p:blipFill>
          <a:blip r:embed="rId2"/>
          <a:stretch>
            <a:fillRect/>
          </a:stretch>
        </p:blipFill>
        <p:spPr>
          <a:xfrm>
            <a:off x="609480" y="1333169"/>
            <a:ext cx="3972479" cy="4744112"/>
          </a:xfrm>
          <a:prstGeom prst="rect">
            <a:avLst/>
          </a:prstGeom>
        </p:spPr>
      </p:pic>
    </p:spTree>
    <p:extLst>
      <p:ext uri="{BB962C8B-B14F-4D97-AF65-F5344CB8AC3E}">
        <p14:creationId xmlns:p14="http://schemas.microsoft.com/office/powerpoint/2010/main" val="20650295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66F6FF5-4DA8-3168-71C5-EA77A6CE53B4}"/>
              </a:ext>
            </a:extLst>
          </p:cNvPr>
          <p:cNvPicPr>
            <a:picLocks noChangeAspect="1"/>
          </p:cNvPicPr>
          <p:nvPr/>
        </p:nvPicPr>
        <p:blipFill>
          <a:blip r:embed="rId2"/>
          <a:stretch>
            <a:fillRect/>
          </a:stretch>
        </p:blipFill>
        <p:spPr>
          <a:xfrm>
            <a:off x="1562100" y="333526"/>
            <a:ext cx="5258137" cy="5734268"/>
          </a:xfrm>
          <a:prstGeom prst="rect">
            <a:avLst/>
          </a:prstGeom>
        </p:spPr>
      </p:pic>
    </p:spTree>
    <p:extLst>
      <p:ext uri="{BB962C8B-B14F-4D97-AF65-F5344CB8AC3E}">
        <p14:creationId xmlns:p14="http://schemas.microsoft.com/office/powerpoint/2010/main" val="5176015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FB1D75E-65D1-7200-47B4-2DBEE6762A50}"/>
              </a:ext>
            </a:extLst>
          </p:cNvPr>
          <p:cNvPicPr>
            <a:picLocks noChangeAspect="1"/>
          </p:cNvPicPr>
          <p:nvPr/>
        </p:nvPicPr>
        <p:blipFill>
          <a:blip r:embed="rId2"/>
          <a:stretch>
            <a:fillRect/>
          </a:stretch>
        </p:blipFill>
        <p:spPr>
          <a:xfrm>
            <a:off x="2852285" y="256732"/>
            <a:ext cx="6487430" cy="6344535"/>
          </a:xfrm>
          <a:prstGeom prst="rect">
            <a:avLst/>
          </a:prstGeom>
        </p:spPr>
      </p:pic>
    </p:spTree>
    <p:extLst>
      <p:ext uri="{BB962C8B-B14F-4D97-AF65-F5344CB8AC3E}">
        <p14:creationId xmlns:p14="http://schemas.microsoft.com/office/powerpoint/2010/main" val="13679262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7" name="Image 1"/>
          <p:cNvPicPr/>
          <p:nvPr/>
        </p:nvPicPr>
        <p:blipFill>
          <a:blip r:embed="rId2"/>
          <a:stretch/>
        </p:blipFill>
        <p:spPr>
          <a:xfrm>
            <a:off x="3783240" y="690120"/>
            <a:ext cx="4003200" cy="5826600"/>
          </a:xfrm>
          <a:prstGeom prst="rect">
            <a:avLst/>
          </a:prstGeom>
          <a:noFill/>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BCE5D2A-8A4C-C1FE-D470-5BB929A554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04" y="138223"/>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8465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 name="Image 1" descr="BBC Radio Wales - I Was There, When the National Assembly for Wales made  waves across the world"/>
          <p:cNvPicPr/>
          <p:nvPr/>
        </p:nvPicPr>
        <p:blipFill>
          <a:blip r:embed="rId2"/>
          <a:stretch/>
        </p:blipFill>
        <p:spPr>
          <a:xfrm>
            <a:off x="2773080" y="1559880"/>
            <a:ext cx="6645600" cy="3737880"/>
          </a:xfrm>
          <a:prstGeom prst="rect">
            <a:avLst/>
          </a:prstGeom>
          <a:noFill/>
          <a:ln w="0">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 name="Image 2"/>
          <p:cNvPicPr/>
          <p:nvPr/>
        </p:nvPicPr>
        <p:blipFill>
          <a:blip r:embed="rId2"/>
          <a:stretch/>
        </p:blipFill>
        <p:spPr>
          <a:xfrm>
            <a:off x="3048120" y="1224000"/>
            <a:ext cx="6095520" cy="4409640"/>
          </a:xfrm>
          <a:prstGeom prst="rect">
            <a:avLst/>
          </a:prstGeom>
          <a:noFill/>
          <a:ln w="0">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PlaceHolder 1"/>
          <p:cNvSpPr>
            <a:spLocks noGrp="1"/>
          </p:cNvSpPr>
          <p:nvPr>
            <p:ph type="title"/>
          </p:nvPr>
        </p:nvSpPr>
        <p:spPr>
          <a:xfrm>
            <a:off x="677160" y="2700720"/>
            <a:ext cx="8596440" cy="1826280"/>
          </a:xfrm>
          <a:prstGeom prst="rect">
            <a:avLst/>
          </a:prstGeom>
          <a:noFill/>
          <a:ln w="0">
            <a:noFill/>
          </a:ln>
        </p:spPr>
        <p:txBody>
          <a:bodyPr lIns="91440" tIns="45720" rIns="91440" bIns="45720" anchor="b">
            <a:noAutofit/>
          </a:bodyPr>
          <a:lstStyle/>
          <a:p>
            <a:pPr indent="0" defTabSz="457200">
              <a:lnSpc>
                <a:spcPct val="100000"/>
              </a:lnSpc>
              <a:buNone/>
            </a:pPr>
            <a:r>
              <a:rPr lang="en-GB" sz="4000" b="1" u="none" strike="noStrike">
                <a:solidFill>
                  <a:schemeClr val="accent1"/>
                </a:solidFill>
                <a:uFillTx/>
                <a:latin typeface="Trebuchet MS"/>
              </a:rPr>
              <a:t> What are the devolved powers? </a:t>
            </a:r>
            <a:br>
              <a:rPr sz="4000"/>
            </a:br>
            <a:endParaRPr lang="en-US" sz="4000" b="0" u="none" strike="noStrike">
              <a:solidFill>
                <a:schemeClr val="dk1"/>
              </a:solidFill>
              <a:uFillTx/>
              <a:latin typeface="Trebuchet MS"/>
            </a:endParaRPr>
          </a:p>
        </p:txBody>
      </p:sp>
      <p:sp>
        <p:nvSpPr>
          <p:cNvPr id="351" name="PlaceHolder 2"/>
          <p:cNvSpPr>
            <a:spLocks noGrp="1"/>
          </p:cNvSpPr>
          <p:nvPr>
            <p:ph/>
          </p:nvPr>
        </p:nvSpPr>
        <p:spPr>
          <a:xfrm>
            <a:off x="677160" y="4527360"/>
            <a:ext cx="8596440" cy="860040"/>
          </a:xfrm>
          <a:prstGeom prst="rect">
            <a:avLst/>
          </a:prstGeom>
          <a:noFill/>
          <a:ln w="0">
            <a:noFill/>
          </a:ln>
        </p:spPr>
        <p:txBody>
          <a:bodyPr lIns="91440" tIns="45720" rIns="91440" bIns="45720" anchor="t">
            <a:noAutofit/>
          </a:bodyPr>
          <a:lstStyle/>
          <a:p>
            <a:pPr indent="0">
              <a:spcBef>
                <a:spcPts val="1417"/>
              </a:spcBef>
              <a:buNone/>
            </a:pPr>
            <a:endParaRPr lang="en-US" sz="2000" b="0" u="none" strike="noStrike">
              <a:solidFill>
                <a:schemeClr val="dk1">
                  <a:lumMod val="50000"/>
                  <a:lumOff val="50000"/>
                </a:schemeClr>
              </a:solidFill>
              <a:uFillTx/>
              <a:latin typeface="Trebuchet M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2" name="Image 1"/>
          <p:cNvPicPr/>
          <p:nvPr/>
        </p:nvPicPr>
        <p:blipFill>
          <a:blip r:embed="rId2"/>
          <a:stretch/>
        </p:blipFill>
        <p:spPr>
          <a:xfrm>
            <a:off x="1333440" y="495360"/>
            <a:ext cx="9524520" cy="5866920"/>
          </a:xfrm>
          <a:prstGeom prst="rect">
            <a:avLst/>
          </a:prstGeom>
          <a:noFill/>
          <a:ln w="0">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PlaceHolder 1"/>
          <p:cNvSpPr>
            <a:spLocks noGrp="1"/>
          </p:cNvSpPr>
          <p:nvPr>
            <p:ph type="title"/>
          </p:nvPr>
        </p:nvSpPr>
        <p:spPr>
          <a:xfrm>
            <a:off x="677160" y="2700720"/>
            <a:ext cx="8596440" cy="1826280"/>
          </a:xfrm>
          <a:prstGeom prst="rect">
            <a:avLst/>
          </a:prstGeom>
          <a:noFill/>
          <a:ln w="0">
            <a:noFill/>
          </a:ln>
        </p:spPr>
        <p:txBody>
          <a:bodyPr lIns="91440" tIns="45720" rIns="91440" bIns="45720" anchor="b">
            <a:normAutofit fontScale="90000"/>
          </a:bodyPr>
          <a:lstStyle/>
          <a:p>
            <a:pPr indent="0" defTabSz="457200">
              <a:lnSpc>
                <a:spcPct val="100000"/>
              </a:lnSpc>
              <a:buNone/>
            </a:pPr>
            <a:r>
              <a:rPr lang="en-GB" sz="6600" b="1" u="none" strike="noStrike">
                <a:solidFill>
                  <a:schemeClr val="accent1"/>
                </a:solidFill>
                <a:uFillTx/>
                <a:latin typeface="Trebuchet MS"/>
              </a:rPr>
              <a:t>Northern Ireland – Stormont</a:t>
            </a:r>
            <a:br>
              <a:rPr sz="6600"/>
            </a:br>
            <a:endParaRPr lang="en-US" sz="6600" b="0" u="none" strike="noStrike">
              <a:solidFill>
                <a:schemeClr val="dk1"/>
              </a:solidFill>
              <a:uFillTx/>
              <a:latin typeface="Trebuchet MS"/>
            </a:endParaRPr>
          </a:p>
        </p:txBody>
      </p:sp>
      <p:sp>
        <p:nvSpPr>
          <p:cNvPr id="354" name="PlaceHolder 2"/>
          <p:cNvSpPr>
            <a:spLocks noGrp="1"/>
          </p:cNvSpPr>
          <p:nvPr>
            <p:ph/>
          </p:nvPr>
        </p:nvSpPr>
        <p:spPr>
          <a:xfrm>
            <a:off x="677160" y="4527360"/>
            <a:ext cx="8596440" cy="860040"/>
          </a:xfrm>
          <a:prstGeom prst="rect">
            <a:avLst/>
          </a:prstGeom>
          <a:noFill/>
          <a:ln w="0">
            <a:noFill/>
          </a:ln>
        </p:spPr>
        <p:txBody>
          <a:bodyPr lIns="91440" tIns="45720" rIns="91440" bIns="45720" anchor="t">
            <a:noAutofit/>
          </a:bodyPr>
          <a:lstStyle/>
          <a:p>
            <a:pPr indent="0">
              <a:spcBef>
                <a:spcPts val="1417"/>
              </a:spcBef>
              <a:buNone/>
            </a:pPr>
            <a:endParaRPr lang="en-US" sz="2000" b="0" u="none" strike="noStrike">
              <a:solidFill>
                <a:schemeClr val="dk1">
                  <a:lumMod val="50000"/>
                  <a:lumOff val="50000"/>
                </a:schemeClr>
              </a:solidFill>
              <a:uFillTx/>
              <a:latin typeface="Trebuchet M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5" name="Picture 2" descr="Stormont appointment 'like Glentoran signing Messi' - BBC News"/>
          <p:cNvPicPr/>
          <p:nvPr/>
        </p:nvPicPr>
        <p:blipFill>
          <a:blip r:embed="rId2"/>
          <a:stretch/>
        </p:blipFill>
        <p:spPr>
          <a:xfrm>
            <a:off x="1447920" y="814320"/>
            <a:ext cx="9295920" cy="5229000"/>
          </a:xfrm>
          <a:prstGeom prst="rect">
            <a:avLst/>
          </a:prstGeom>
          <a:noFill/>
          <a:ln w="0">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PlaceHolder 1"/>
          <p:cNvSpPr>
            <a:spLocks noGrp="1"/>
          </p:cNvSpPr>
          <p:nvPr>
            <p:ph type="title"/>
          </p:nvPr>
        </p:nvSpPr>
        <p:spPr>
          <a:xfrm>
            <a:off x="677160" y="2700720"/>
            <a:ext cx="8596440" cy="1826280"/>
          </a:xfrm>
          <a:prstGeom prst="rect">
            <a:avLst/>
          </a:prstGeom>
          <a:noFill/>
          <a:ln w="0">
            <a:noFill/>
          </a:ln>
        </p:spPr>
        <p:txBody>
          <a:bodyPr lIns="91440" tIns="45720" rIns="91440" bIns="45720" anchor="b">
            <a:noAutofit/>
          </a:bodyPr>
          <a:lstStyle/>
          <a:p>
            <a:pPr indent="0" defTabSz="457200">
              <a:lnSpc>
                <a:spcPct val="100000"/>
              </a:lnSpc>
              <a:buNone/>
            </a:pPr>
            <a:r>
              <a:rPr lang="fr-FR" sz="4000" b="0" u="none" strike="noStrike">
                <a:solidFill>
                  <a:schemeClr val="accent1"/>
                </a:solidFill>
                <a:uFillTx/>
                <a:latin typeface="Trebuchet MS"/>
              </a:rPr>
              <a:t>2022 Northern Ireland Election</a:t>
            </a:r>
            <a:endParaRPr lang="en-US" sz="4000" b="0" u="none" strike="noStrike">
              <a:solidFill>
                <a:schemeClr val="dk1"/>
              </a:solidFill>
              <a:uFillTx/>
              <a:latin typeface="Trebuchet MS"/>
            </a:endParaRPr>
          </a:p>
        </p:txBody>
      </p:sp>
      <p:sp>
        <p:nvSpPr>
          <p:cNvPr id="357" name="PlaceHolder 2"/>
          <p:cNvSpPr>
            <a:spLocks noGrp="1"/>
          </p:cNvSpPr>
          <p:nvPr>
            <p:ph/>
          </p:nvPr>
        </p:nvSpPr>
        <p:spPr>
          <a:xfrm>
            <a:off x="677160" y="4527360"/>
            <a:ext cx="8596440" cy="860040"/>
          </a:xfrm>
          <a:prstGeom prst="rect">
            <a:avLst/>
          </a:prstGeom>
          <a:noFill/>
          <a:ln w="0">
            <a:noFill/>
          </a:ln>
        </p:spPr>
        <p:txBody>
          <a:bodyPr lIns="91440" tIns="45720" rIns="91440" bIns="45720" anchor="t">
            <a:normAutofit/>
          </a:bodyPr>
          <a:lstStyle/>
          <a:p>
            <a:pPr indent="0" defTabSz="457200">
              <a:lnSpc>
                <a:spcPct val="100000"/>
              </a:lnSpc>
              <a:spcBef>
                <a:spcPts val="1001"/>
              </a:spcBef>
              <a:buNone/>
              <a:tabLst>
                <a:tab pos="0" algn="l"/>
              </a:tabLst>
            </a:pPr>
            <a:r>
              <a:rPr lang="fr-FR" sz="2400" b="1" u="none" strike="noStrike">
                <a:solidFill>
                  <a:schemeClr val="accent1"/>
                </a:solidFill>
                <a:uFillTx/>
                <a:latin typeface="Trebuchet MS"/>
              </a:rPr>
              <a:t>Stormont Assembly</a:t>
            </a:r>
            <a:endParaRPr lang="en-US" sz="2400" b="0" u="none" strike="noStrike">
              <a:solidFill>
                <a:schemeClr val="dk1">
                  <a:lumMod val="75000"/>
                  <a:lumOff val="25000"/>
                </a:schemeClr>
              </a:solidFill>
              <a:uFillTx/>
              <a:latin typeface="Trebuchet M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 name="Image 1"/>
          <p:cNvPicPr/>
          <p:nvPr/>
        </p:nvPicPr>
        <p:blipFill>
          <a:blip r:embed="rId2"/>
          <a:stretch/>
        </p:blipFill>
        <p:spPr>
          <a:xfrm>
            <a:off x="373680" y="396720"/>
            <a:ext cx="6645600" cy="2553480"/>
          </a:xfrm>
          <a:prstGeom prst="rect">
            <a:avLst/>
          </a:prstGeom>
          <a:noFill/>
          <a:ln w="0">
            <a:noFill/>
          </a:ln>
        </p:spPr>
      </p:pic>
      <p:pic>
        <p:nvPicPr>
          <p:cNvPr id="359" name="Image 2"/>
          <p:cNvPicPr/>
          <p:nvPr/>
        </p:nvPicPr>
        <p:blipFill>
          <a:blip r:embed="rId3"/>
          <a:stretch/>
        </p:blipFill>
        <p:spPr>
          <a:xfrm>
            <a:off x="1800000" y="3095640"/>
            <a:ext cx="6645600" cy="3841560"/>
          </a:xfrm>
          <a:prstGeom prst="rect">
            <a:avLst/>
          </a:prstGeom>
          <a:noFill/>
          <a:ln w="0">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 name="Image 1"/>
          <p:cNvPicPr/>
          <p:nvPr/>
        </p:nvPicPr>
        <p:blipFill>
          <a:blip r:embed="rId2"/>
          <a:stretch/>
        </p:blipFill>
        <p:spPr>
          <a:xfrm>
            <a:off x="451440" y="830520"/>
            <a:ext cx="8945640" cy="4697640"/>
          </a:xfrm>
          <a:prstGeom prst="rect">
            <a:avLst/>
          </a:prstGeom>
          <a:noFill/>
          <a:ln w="0">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 name="Image 2"/>
          <p:cNvPicPr/>
          <p:nvPr/>
        </p:nvPicPr>
        <p:blipFill>
          <a:blip r:embed="rId2"/>
          <a:stretch/>
        </p:blipFill>
        <p:spPr>
          <a:xfrm>
            <a:off x="378720" y="348480"/>
            <a:ext cx="4394160" cy="3690360"/>
          </a:xfrm>
          <a:prstGeom prst="rect">
            <a:avLst/>
          </a:prstGeom>
          <a:noFill/>
          <a:ln w="0">
            <a:noFill/>
          </a:ln>
        </p:spPr>
      </p:pic>
      <p:pic>
        <p:nvPicPr>
          <p:cNvPr id="362" name="Image 4"/>
          <p:cNvPicPr/>
          <p:nvPr/>
        </p:nvPicPr>
        <p:blipFill>
          <a:blip r:embed="rId3"/>
          <a:stretch/>
        </p:blipFill>
        <p:spPr>
          <a:xfrm>
            <a:off x="5119200" y="0"/>
            <a:ext cx="4600800" cy="3895920"/>
          </a:xfrm>
          <a:prstGeom prst="rect">
            <a:avLst/>
          </a:prstGeom>
          <a:noFill/>
          <a:ln w="0">
            <a:noFill/>
          </a:ln>
        </p:spPr>
      </p:pic>
      <p:pic>
        <p:nvPicPr>
          <p:cNvPr id="363" name="Image 362"/>
          <p:cNvPicPr/>
          <p:nvPr/>
        </p:nvPicPr>
        <p:blipFill>
          <a:blip r:embed="rId4"/>
          <a:stretch/>
        </p:blipFill>
        <p:spPr>
          <a:xfrm>
            <a:off x="9736920" y="3508200"/>
            <a:ext cx="1783080" cy="3151800"/>
          </a:xfrm>
          <a:prstGeom prst="rect">
            <a:avLst/>
          </a:prstGeom>
          <a:noFill/>
          <a:ln w="0">
            <a:noFill/>
          </a:ln>
        </p:spPr>
      </p:pic>
      <p:pic>
        <p:nvPicPr>
          <p:cNvPr id="364" name="Image 363"/>
          <p:cNvPicPr/>
          <p:nvPr/>
        </p:nvPicPr>
        <p:blipFill>
          <a:blip r:embed="rId5"/>
          <a:stretch/>
        </p:blipFill>
        <p:spPr>
          <a:xfrm>
            <a:off x="360000" y="4179240"/>
            <a:ext cx="2514240" cy="1580760"/>
          </a:xfrm>
          <a:prstGeom prst="rect">
            <a:avLst/>
          </a:prstGeom>
          <a:noFill/>
          <a:ln w="0">
            <a:noFill/>
          </a:ln>
        </p:spPr>
      </p:pic>
      <p:pic>
        <p:nvPicPr>
          <p:cNvPr id="365" name="Image 364"/>
          <p:cNvPicPr/>
          <p:nvPr/>
        </p:nvPicPr>
        <p:blipFill>
          <a:blip r:embed="rId6"/>
          <a:stretch/>
        </p:blipFill>
        <p:spPr>
          <a:xfrm>
            <a:off x="240840" y="5918400"/>
            <a:ext cx="2819160" cy="561600"/>
          </a:xfrm>
          <a:prstGeom prst="rect">
            <a:avLst/>
          </a:prstGeom>
          <a:noFill/>
          <a:ln w="0">
            <a:noFill/>
          </a:ln>
        </p:spPr>
      </p:pic>
      <p:pic>
        <p:nvPicPr>
          <p:cNvPr id="366" name="Image 365"/>
          <p:cNvPicPr/>
          <p:nvPr/>
        </p:nvPicPr>
        <p:blipFill>
          <a:blip r:embed="rId7"/>
          <a:stretch/>
        </p:blipFill>
        <p:spPr>
          <a:xfrm>
            <a:off x="3240000" y="4500000"/>
            <a:ext cx="1800000" cy="2160360"/>
          </a:xfrm>
          <a:prstGeom prst="rect">
            <a:avLst/>
          </a:prstGeom>
          <a:noFill/>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C798E9-1633-DAE4-E6C3-5AEE0905732A}"/>
              </a:ext>
            </a:extLst>
          </p:cNvPr>
          <p:cNvSpPr>
            <a:spLocks noGrp="1"/>
          </p:cNvSpPr>
          <p:nvPr>
            <p:ph type="title"/>
          </p:nvPr>
        </p:nvSpPr>
        <p:spPr>
          <a:xfrm>
            <a:off x="0" y="2612763"/>
            <a:ext cx="5433237" cy="1144800"/>
          </a:xfrm>
        </p:spPr>
        <p:txBody>
          <a:bodyPr/>
          <a:lstStyle/>
          <a:p>
            <a:pPr algn="ctr"/>
            <a:r>
              <a:rPr lang="fr-FR" sz="3200" dirty="0">
                <a:solidFill>
                  <a:srgbClr val="0000FF"/>
                </a:solidFill>
                <a:hlinkClick r:id="rId2" action="ppaction://hlinkfile">
                  <a:extLst>
                    <a:ext uri="{A12FA001-AC4F-418D-AE19-62706E023703}">
                      <ahyp:hlinkClr xmlns:ahyp="http://schemas.microsoft.com/office/drawing/2018/hyperlinkcolor" val="tx"/>
                    </a:ext>
                  </a:extLst>
                </a:hlinkClick>
              </a:rPr>
              <a:t>Interactive </a:t>
            </a:r>
            <a:r>
              <a:rPr lang="fr-FR" sz="3200" dirty="0" err="1">
                <a:solidFill>
                  <a:srgbClr val="0000FF"/>
                </a:solidFill>
                <a:hlinkClick r:id="rId2" action="ppaction://hlinkfile">
                  <a:extLst>
                    <a:ext uri="{A12FA001-AC4F-418D-AE19-62706E023703}">
                      <ahyp:hlinkClr xmlns:ahyp="http://schemas.microsoft.com/office/drawing/2018/hyperlinkcolor" val="tx"/>
                    </a:ext>
                  </a:extLst>
                </a:hlinkClick>
              </a:rPr>
              <a:t>detailed</a:t>
            </a:r>
            <a:r>
              <a:rPr lang="fr-FR" sz="3200" dirty="0">
                <a:solidFill>
                  <a:srgbClr val="0000FF"/>
                </a:solidFill>
                <a:hlinkClick r:id="rId2" action="ppaction://hlinkfile">
                  <a:extLst>
                    <a:ext uri="{A12FA001-AC4F-418D-AE19-62706E023703}">
                      <ahyp:hlinkClr xmlns:ahyp="http://schemas.microsoft.com/office/drawing/2018/hyperlinkcolor" val="tx"/>
                    </a:ext>
                  </a:extLst>
                </a:hlinkClick>
              </a:rPr>
              <a:t> </a:t>
            </a:r>
            <a:r>
              <a:rPr lang="fr-FR" sz="3200" dirty="0" err="1">
                <a:solidFill>
                  <a:srgbClr val="0070C0"/>
                </a:solidFill>
                <a:hlinkClick r:id="rId2" action="ppaction://hlinkfile">
                  <a:extLst>
                    <a:ext uri="{A12FA001-AC4F-418D-AE19-62706E023703}">
                      <ahyp:hlinkClr xmlns:ahyp="http://schemas.microsoft.com/office/drawing/2018/hyperlinkcolor" val="tx"/>
                    </a:ext>
                  </a:extLst>
                </a:hlinkClick>
              </a:rPr>
              <a:t>map</a:t>
            </a:r>
            <a:br>
              <a:rPr lang="fr-FR" sz="3200" dirty="0">
                <a:solidFill>
                  <a:srgbClr val="0070C0"/>
                </a:solidFill>
              </a:rPr>
            </a:br>
            <a:br>
              <a:rPr lang="fr-FR" sz="3200" dirty="0">
                <a:solidFill>
                  <a:srgbClr val="0070C0"/>
                </a:solidFill>
              </a:rPr>
            </a:br>
            <a:r>
              <a:rPr lang="fr-FR" sz="2000" dirty="0">
                <a:solidFill>
                  <a:srgbClr val="0070C0"/>
                </a:solidFill>
              </a:rPr>
              <a:t>Location of the 317 </a:t>
            </a:r>
            <a:r>
              <a:rPr lang="fr-FR" sz="2000" dirty="0" err="1">
                <a:solidFill>
                  <a:srgbClr val="0070C0"/>
                </a:solidFill>
              </a:rPr>
              <a:t>councils</a:t>
            </a:r>
            <a:r>
              <a:rPr lang="fr-FR" sz="2000" dirty="0">
                <a:solidFill>
                  <a:srgbClr val="0070C0"/>
                </a:solidFill>
              </a:rPr>
              <a:t> in </a:t>
            </a:r>
            <a:r>
              <a:rPr lang="fr-FR" sz="2000" dirty="0" err="1">
                <a:solidFill>
                  <a:srgbClr val="0070C0"/>
                </a:solidFill>
              </a:rPr>
              <a:t>England</a:t>
            </a:r>
            <a:br>
              <a:rPr lang="fr-FR" sz="2000" dirty="0">
                <a:solidFill>
                  <a:srgbClr val="0070C0"/>
                </a:solidFill>
              </a:rPr>
            </a:br>
            <a:br>
              <a:rPr lang="fr-FR" sz="2000" dirty="0">
                <a:solidFill>
                  <a:srgbClr val="0070C0"/>
                </a:solidFill>
              </a:rPr>
            </a:br>
            <a:br>
              <a:rPr lang="fr-FR" sz="2000" dirty="0">
                <a:solidFill>
                  <a:srgbClr val="0070C0"/>
                </a:solidFill>
              </a:rPr>
            </a:br>
            <a:br>
              <a:rPr lang="fr-FR" sz="1800" dirty="0">
                <a:solidFill>
                  <a:srgbClr val="0070C0"/>
                </a:solidFill>
              </a:rPr>
            </a:br>
            <a:r>
              <a:rPr lang="fr-FR" sz="1800" dirty="0">
                <a:solidFill>
                  <a:srgbClr val="0070C0"/>
                </a:solidFill>
              </a:rPr>
              <a:t>34 874 communes en France(34 745 en métropole)</a:t>
            </a:r>
            <a:br>
              <a:rPr lang="fr-FR" sz="2000" dirty="0">
                <a:solidFill>
                  <a:srgbClr val="0070C0"/>
                </a:solidFill>
              </a:rPr>
            </a:br>
            <a:br>
              <a:rPr lang="fr-FR" sz="2000" dirty="0">
                <a:solidFill>
                  <a:srgbClr val="0070C0"/>
                </a:solidFill>
              </a:rPr>
            </a:br>
            <a:br>
              <a:rPr lang="fr-FR" sz="2000" dirty="0">
                <a:solidFill>
                  <a:srgbClr val="0070C0"/>
                </a:solidFill>
              </a:rPr>
            </a:br>
            <a:br>
              <a:rPr lang="fr-FR" sz="2000" dirty="0">
                <a:solidFill>
                  <a:srgbClr val="0070C0"/>
                </a:solidFill>
              </a:rPr>
            </a:br>
            <a:br>
              <a:rPr lang="fr-FR" sz="2000" dirty="0">
                <a:solidFill>
                  <a:srgbClr val="0070C0"/>
                </a:solidFill>
              </a:rPr>
            </a:br>
            <a:br>
              <a:rPr lang="fr-FR" sz="2000" dirty="0">
                <a:solidFill>
                  <a:srgbClr val="0070C0"/>
                </a:solidFill>
              </a:rPr>
            </a:br>
            <a:endParaRPr lang="fr-FR" sz="3200" dirty="0">
              <a:solidFill>
                <a:srgbClr val="0070C0"/>
              </a:solidFill>
            </a:endParaRPr>
          </a:p>
        </p:txBody>
      </p:sp>
      <p:pic>
        <p:nvPicPr>
          <p:cNvPr id="4" name="Image 3">
            <a:extLst>
              <a:ext uri="{FF2B5EF4-FFF2-40B4-BE49-F238E27FC236}">
                <a16:creationId xmlns:a16="http://schemas.microsoft.com/office/drawing/2014/main" id="{7B4234D7-29E3-D565-06B7-3AC83DD5AAD4}"/>
              </a:ext>
            </a:extLst>
          </p:cNvPr>
          <p:cNvPicPr>
            <a:picLocks noChangeAspect="1"/>
          </p:cNvPicPr>
          <p:nvPr/>
        </p:nvPicPr>
        <p:blipFill>
          <a:blip r:embed="rId3"/>
          <a:stretch>
            <a:fillRect/>
          </a:stretch>
        </p:blipFill>
        <p:spPr>
          <a:xfrm>
            <a:off x="5681031" y="138222"/>
            <a:ext cx="6201652" cy="6858000"/>
          </a:xfrm>
          <a:prstGeom prst="rect">
            <a:avLst/>
          </a:prstGeom>
        </p:spPr>
      </p:pic>
    </p:spTree>
    <p:extLst>
      <p:ext uri="{BB962C8B-B14F-4D97-AF65-F5344CB8AC3E}">
        <p14:creationId xmlns:p14="http://schemas.microsoft.com/office/powerpoint/2010/main" val="5701566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 name="Image 1" descr="Flag of Northern Ireland"/>
          <p:cNvPicPr/>
          <p:nvPr/>
        </p:nvPicPr>
        <p:blipFill>
          <a:blip r:embed="rId2"/>
          <a:stretch/>
        </p:blipFill>
        <p:spPr>
          <a:xfrm>
            <a:off x="516240" y="733646"/>
            <a:ext cx="3311481" cy="1975353"/>
          </a:xfrm>
          <a:prstGeom prst="rect">
            <a:avLst/>
          </a:prstGeom>
          <a:noFill/>
          <a:ln w="0">
            <a:noFill/>
          </a:ln>
        </p:spPr>
      </p:pic>
      <p:sp>
        <p:nvSpPr>
          <p:cNvPr id="368" name="ZoneTexte 5"/>
          <p:cNvSpPr/>
          <p:nvPr/>
        </p:nvSpPr>
        <p:spPr>
          <a:xfrm>
            <a:off x="3827721" y="822240"/>
            <a:ext cx="6539023" cy="571844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n-US" sz="1800" b="0" u="none" strike="noStrike" dirty="0">
                <a:solidFill>
                  <a:schemeClr val="dk1"/>
                </a:solidFill>
                <a:uFillTx/>
                <a:latin typeface="Trebuchet MS"/>
              </a:rPr>
              <a:t>Britannica.com</a:t>
            </a:r>
            <a:endParaRPr lang="fr-FR" sz="1800" b="0" u="none" strike="noStrike" dirty="0">
              <a:solidFill>
                <a:srgbClr val="000000"/>
              </a:solidFill>
              <a:uFillTx/>
              <a:latin typeface="Arial"/>
            </a:endParaRPr>
          </a:p>
          <a:p>
            <a:pPr algn="just" defTabSz="457200">
              <a:lnSpc>
                <a:spcPct val="150000"/>
              </a:lnSpc>
            </a:pPr>
            <a:r>
              <a:rPr lang="en-US" sz="1800" b="0" u="none" strike="noStrike" dirty="0">
                <a:solidFill>
                  <a:schemeClr val="dk1"/>
                </a:solidFill>
                <a:uFillTx/>
                <a:latin typeface="Trebuchet MS"/>
              </a:rPr>
              <a:t>The island of Ireland was historically divided into four provinces, the northernmost of which was Ulster. The Ulster coat of arms, which included a red cross, supposedly was used by earls from the de Burgh family centuries ago. The </a:t>
            </a:r>
            <a:r>
              <a:rPr lang="en-US" sz="1800" b="1" u="none" strike="noStrike" dirty="0">
                <a:solidFill>
                  <a:schemeClr val="dk1"/>
                </a:solidFill>
                <a:uFillTx/>
                <a:latin typeface="Trebuchet MS"/>
              </a:rPr>
              <a:t>inescutcheon</a:t>
            </a:r>
            <a:r>
              <a:rPr lang="en-US" sz="1800" b="0" u="none" strike="noStrike" dirty="0">
                <a:solidFill>
                  <a:schemeClr val="dk1"/>
                </a:solidFill>
                <a:uFillTx/>
                <a:latin typeface="Trebuchet MS"/>
              </a:rPr>
              <a:t> (small central shield) of the Ulster coat of arms bore a red right hand, the symbol of the O’Neill (Uí Néill) family since the mid-17th century, although myth attributes the symbol to King Heremon O’Neill in 1015 BC.</a:t>
            </a:r>
            <a:endParaRPr lang="fr-FR" sz="1800" b="0" u="none" strike="noStrike" dirty="0">
              <a:solidFill>
                <a:srgbClr val="000000"/>
              </a:solidFill>
              <a:uFillTx/>
              <a:latin typeface="Arial"/>
            </a:endParaRPr>
          </a:p>
          <a:p>
            <a:pPr algn="just" defTabSz="457200">
              <a:lnSpc>
                <a:spcPct val="150000"/>
              </a:lnSpc>
            </a:pPr>
            <a:r>
              <a:rPr lang="en-US" sz="1800" b="0" u="none" strike="noStrike" dirty="0">
                <a:solidFill>
                  <a:schemeClr val="dk1"/>
                </a:solidFill>
                <a:uFillTx/>
                <a:latin typeface="Trebuchet MS"/>
              </a:rPr>
              <a:t> In 1924 the inescutcheon was redesigned as a six-pointed star, presumably referring to the six Ulster counties (out of nine) that now form Northern Ireland. The imperial crown was placed over the star to show the loyalty of Northern Ireland to the United Kingdom.</a:t>
            </a:r>
            <a:endParaRPr lang="fr-FR" sz="1800" b="0" u="none" strike="noStrike" dirty="0">
              <a:solidFill>
                <a:srgbClr val="000000"/>
              </a:solidFill>
              <a:uFillTx/>
              <a:latin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Rectangle 2"/>
          <p:cNvSpPr/>
          <p:nvPr/>
        </p:nvSpPr>
        <p:spPr>
          <a:xfrm>
            <a:off x="563527" y="316139"/>
            <a:ext cx="9505506" cy="663606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n-US" sz="2400" b="1" u="none" strike="noStrike" dirty="0">
                <a:solidFill>
                  <a:schemeClr val="accent1"/>
                </a:solidFill>
                <a:uFillTx/>
                <a:latin typeface="Trebuchet MS"/>
              </a:rPr>
              <a:t>The Partition Of Ireland: A Short History</a:t>
            </a:r>
            <a:endParaRPr lang="fr-FR" sz="2400" b="0" u="none" strike="noStrike" dirty="0">
              <a:solidFill>
                <a:srgbClr val="000000"/>
              </a:solidFill>
              <a:uFillTx/>
              <a:latin typeface="Arial"/>
            </a:endParaRPr>
          </a:p>
          <a:p>
            <a:pPr defTabSz="457200">
              <a:lnSpc>
                <a:spcPct val="150000"/>
              </a:lnSpc>
            </a:pPr>
            <a:r>
              <a:rPr lang="en-US" sz="1800" b="0" u="none" strike="noStrike" dirty="0">
                <a:solidFill>
                  <a:schemeClr val="dk1"/>
                </a:solidFill>
                <a:uFillTx/>
                <a:latin typeface="Trebuchet MS"/>
              </a:rPr>
              <a:t>The official division of the country of Ireland into two separate regions – Northern and Southern Ireland – took place in May 1921, through an act passed by the British Parliament. The original intention was for both regions to remain within the United Kingdom, but </a:t>
            </a:r>
            <a:r>
              <a:rPr lang="en-US" sz="1800" b="1" u="none" strike="noStrike" dirty="0">
                <a:solidFill>
                  <a:schemeClr val="dk1"/>
                </a:solidFill>
                <a:uFillTx/>
                <a:latin typeface="Trebuchet MS"/>
              </a:rPr>
              <a:t>the Irish War of Independence </a:t>
            </a:r>
            <a:r>
              <a:rPr lang="en-US" sz="1800" b="0" u="none" strike="noStrike" dirty="0">
                <a:solidFill>
                  <a:schemeClr val="dk1"/>
                </a:solidFill>
                <a:uFillTx/>
                <a:latin typeface="Trebuchet MS"/>
              </a:rPr>
              <a:t>led to the south seceding from the UK in </a:t>
            </a:r>
            <a:r>
              <a:rPr lang="en-US" sz="1800" b="1" u="none" strike="noStrike" dirty="0">
                <a:solidFill>
                  <a:schemeClr val="dk1"/>
                </a:solidFill>
                <a:uFillTx/>
                <a:latin typeface="Trebuchet MS"/>
              </a:rPr>
              <a:t>1922</a:t>
            </a:r>
            <a:r>
              <a:rPr lang="en-US" sz="1800" b="0" u="none" strike="noStrike" dirty="0">
                <a:solidFill>
                  <a:schemeClr val="dk1"/>
                </a:solidFill>
                <a:uFillTx/>
                <a:latin typeface="Trebuchet MS"/>
              </a:rPr>
              <a:t>, while Northern Ireland opted to remain.</a:t>
            </a:r>
            <a:endParaRPr lang="fr-FR" sz="1800" b="0" u="none" strike="noStrike" dirty="0">
              <a:solidFill>
                <a:srgbClr val="000000"/>
              </a:solidFill>
              <a:uFillTx/>
              <a:latin typeface="Arial"/>
            </a:endParaRPr>
          </a:p>
          <a:p>
            <a:pPr defTabSz="457200">
              <a:lnSpc>
                <a:spcPct val="150000"/>
              </a:lnSpc>
            </a:pPr>
            <a:endParaRPr lang="fr-FR" sz="1800" b="0" u="none" strike="noStrike" dirty="0">
              <a:solidFill>
                <a:srgbClr val="000000"/>
              </a:solidFill>
              <a:uFillTx/>
              <a:latin typeface="Arial"/>
            </a:endParaRPr>
          </a:p>
          <a:p>
            <a:pPr defTabSz="457200">
              <a:lnSpc>
                <a:spcPct val="150000"/>
              </a:lnSpc>
            </a:pPr>
            <a:r>
              <a:rPr lang="en-US" sz="1800" b="1" u="none" strike="noStrike" dirty="0">
                <a:solidFill>
                  <a:schemeClr val="dk1"/>
                </a:solidFill>
                <a:uFillTx/>
                <a:latin typeface="Trebuchet MS"/>
              </a:rPr>
              <a:t>The Government of Ireland Act 1920</a:t>
            </a:r>
            <a:endParaRPr lang="fr-FR" sz="1800" b="0" u="none" strike="noStrike" dirty="0">
              <a:solidFill>
                <a:srgbClr val="000000"/>
              </a:solidFill>
              <a:uFillTx/>
              <a:latin typeface="Arial"/>
            </a:endParaRPr>
          </a:p>
          <a:p>
            <a:pPr defTabSz="457200">
              <a:lnSpc>
                <a:spcPct val="100000"/>
              </a:lnSpc>
            </a:pPr>
            <a:endParaRPr lang="fr-FR" sz="1800" b="0" u="none" strike="noStrike" dirty="0">
              <a:solidFill>
                <a:srgbClr val="000000"/>
              </a:solidFill>
              <a:uFillTx/>
              <a:latin typeface="Arial"/>
            </a:endParaRPr>
          </a:p>
          <a:p>
            <a:pPr defTabSz="457200">
              <a:lnSpc>
                <a:spcPct val="150000"/>
              </a:lnSpc>
            </a:pPr>
            <a:r>
              <a:rPr lang="en-US" sz="1800" b="0" u="none" strike="noStrike" dirty="0">
                <a:solidFill>
                  <a:schemeClr val="dk1"/>
                </a:solidFill>
                <a:uFillTx/>
                <a:latin typeface="Trebuchet MS"/>
              </a:rPr>
              <a:t>With attempts at this legislation having begun in 1886, the Government of Ireland Act of 1920 was the fourth try at establishing </a:t>
            </a:r>
            <a:r>
              <a:rPr lang="en-US" sz="2000" b="1" u="none" strike="noStrike" dirty="0">
                <a:solidFill>
                  <a:schemeClr val="dk1"/>
                </a:solidFill>
                <a:uFillTx/>
                <a:latin typeface="Trebuchet MS"/>
              </a:rPr>
              <a:t>Home Rule </a:t>
            </a:r>
            <a:r>
              <a:rPr lang="en-US" sz="1800" b="0" u="none" strike="noStrike" dirty="0">
                <a:solidFill>
                  <a:schemeClr val="dk1"/>
                </a:solidFill>
                <a:uFillTx/>
                <a:latin typeface="Trebuchet MS"/>
              </a:rPr>
              <a:t>in Ireland – that is, affording the country a certain amount of freedom to self-govern while retaining its position as part of the United Kingdom.</a:t>
            </a:r>
            <a:endParaRPr lang="fr-FR" sz="1800" b="0" u="none" strike="noStrike" dirty="0">
              <a:solidFill>
                <a:srgbClr val="000000"/>
              </a:solidFill>
              <a:uFillTx/>
              <a:latin typeface="Arial"/>
            </a:endParaRPr>
          </a:p>
          <a:p>
            <a:pPr defTabSz="457200">
              <a:lnSpc>
                <a:spcPct val="150000"/>
              </a:lnSpc>
            </a:pPr>
            <a:r>
              <a:rPr lang="en-US" sz="1800" b="0" u="none" strike="noStrike" dirty="0">
                <a:solidFill>
                  <a:schemeClr val="dk1"/>
                </a:solidFill>
                <a:uFillTx/>
                <a:latin typeface="Trebuchet MS"/>
              </a:rPr>
              <a:t> Up to that point Ireland had been ruled by the UK Parliament via their administration at Dublin Castle, ever since the Irish Parliament was abolished through </a:t>
            </a:r>
            <a:r>
              <a:rPr lang="en-US" sz="2000" b="1" u="none" strike="noStrike" dirty="0">
                <a:solidFill>
                  <a:schemeClr val="dk1"/>
                </a:solidFill>
                <a:uFillTx/>
                <a:latin typeface="Trebuchet MS"/>
              </a:rPr>
              <a:t>the Acts of Union 1800.</a:t>
            </a:r>
            <a:endParaRPr lang="fr-FR" sz="2000" b="0" u="none" strike="noStrike" dirty="0">
              <a:solidFill>
                <a:srgbClr val="000000"/>
              </a:solidFill>
              <a:uFillTx/>
              <a:latin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Rectangle 5"/>
          <p:cNvSpPr/>
          <p:nvPr/>
        </p:nvSpPr>
        <p:spPr>
          <a:xfrm>
            <a:off x="2214360" y="1040040"/>
            <a:ext cx="6929280" cy="4541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457200">
              <a:lnSpc>
                <a:spcPct val="100000"/>
              </a:lnSpc>
            </a:pPr>
            <a:r>
              <a:rPr lang="en-US" sz="2400" b="1" u="none" strike="noStrike">
                <a:solidFill>
                  <a:schemeClr val="accent1"/>
                </a:solidFill>
                <a:uFillTx/>
                <a:latin typeface="Trebuchet MS"/>
              </a:rPr>
              <a:t>Reasons For Partition</a:t>
            </a:r>
            <a:endParaRPr lang="fr-FR" sz="2400" b="0" u="none" strike="noStrike">
              <a:solidFill>
                <a:srgbClr val="000000"/>
              </a:solidFill>
              <a:uFillTx/>
              <a:latin typeface="Arial"/>
            </a:endParaRPr>
          </a:p>
          <a:p>
            <a:pPr algn="ctr" defTabSz="457200">
              <a:lnSpc>
                <a:spcPct val="100000"/>
              </a:lnSpc>
            </a:pPr>
            <a:endParaRPr lang="fr-FR" sz="2800" b="0" u="none" strike="noStrike">
              <a:solidFill>
                <a:srgbClr val="000000"/>
              </a:solidFill>
              <a:uFillTx/>
              <a:latin typeface="Arial"/>
            </a:endParaRPr>
          </a:p>
          <a:p>
            <a:pPr algn="just" defTabSz="457200">
              <a:lnSpc>
                <a:spcPct val="100000"/>
              </a:lnSpc>
            </a:pPr>
            <a:r>
              <a:rPr lang="en-US" sz="2000" b="0" u="none" strike="noStrike">
                <a:solidFill>
                  <a:schemeClr val="dk1"/>
                </a:solidFill>
                <a:uFillTx/>
                <a:latin typeface="Trebuchet MS"/>
              </a:rPr>
              <a:t>The potential division of the country into six Northern Irish counties and twenty-six Southern Irish counties was included in the </a:t>
            </a:r>
            <a:r>
              <a:rPr lang="en-US" sz="2000" b="1" u="none" strike="noStrike">
                <a:solidFill>
                  <a:schemeClr val="dk1"/>
                </a:solidFill>
                <a:uFillTx/>
                <a:latin typeface="Trebuchet MS"/>
              </a:rPr>
              <a:t>Fourth Irish Home Rule Bill of 1920 </a:t>
            </a:r>
            <a:r>
              <a:rPr lang="en-US" sz="2000" b="0" u="none" strike="noStrike">
                <a:solidFill>
                  <a:schemeClr val="dk1"/>
                </a:solidFill>
                <a:uFillTx/>
                <a:latin typeface="Trebuchet MS"/>
              </a:rPr>
              <a:t>in order to try to reconcile the conflicting wishes of </a:t>
            </a:r>
            <a:r>
              <a:rPr lang="en-US" sz="2000" b="1" u="none" strike="noStrike">
                <a:solidFill>
                  <a:schemeClr val="dk1"/>
                </a:solidFill>
                <a:uFillTx/>
                <a:latin typeface="Trebuchet MS"/>
              </a:rPr>
              <a:t>Irish nationalists and unionists</a:t>
            </a:r>
            <a:r>
              <a:rPr lang="en-US" sz="2000" b="0" u="none" strike="noStrike">
                <a:solidFill>
                  <a:schemeClr val="dk1"/>
                </a:solidFill>
                <a:uFillTx/>
                <a:latin typeface="Trebuchet MS"/>
              </a:rPr>
              <a:t>, which had caused the earlier three bills to fail and led to the Home Rule Crisis.</a:t>
            </a:r>
            <a:endParaRPr lang="fr-FR" sz="2000" b="0" u="none" strike="noStrike">
              <a:solidFill>
                <a:srgbClr val="000000"/>
              </a:solidFill>
              <a:uFillTx/>
              <a:latin typeface="Arial"/>
            </a:endParaRPr>
          </a:p>
          <a:p>
            <a:pPr algn="just" defTabSz="457200">
              <a:lnSpc>
                <a:spcPct val="100000"/>
              </a:lnSpc>
            </a:pPr>
            <a:endParaRPr lang="fr-FR" sz="2000" b="0" u="none" strike="noStrike">
              <a:solidFill>
                <a:srgbClr val="000000"/>
              </a:solidFill>
              <a:uFillTx/>
              <a:latin typeface="Arial"/>
            </a:endParaRPr>
          </a:p>
          <a:p>
            <a:pPr algn="just" defTabSz="457200">
              <a:lnSpc>
                <a:spcPct val="100000"/>
              </a:lnSpc>
            </a:pPr>
            <a:r>
              <a:rPr lang="en-US" sz="2000" b="1" u="none" strike="noStrike">
                <a:solidFill>
                  <a:schemeClr val="dk1"/>
                </a:solidFill>
                <a:uFillTx/>
                <a:latin typeface="Trebuchet MS"/>
              </a:rPr>
              <a:t> Irish unionists </a:t>
            </a:r>
            <a:r>
              <a:rPr lang="en-US" sz="2000" b="0" u="none" strike="noStrike">
                <a:solidFill>
                  <a:schemeClr val="dk1"/>
                </a:solidFill>
                <a:uFillTx/>
                <a:latin typeface="Trebuchet MS"/>
              </a:rPr>
              <a:t>– concentrated in the Northern Ireland province of Ulster and mainly of Protestant origin – wished to remain part of Great Britain, while </a:t>
            </a:r>
            <a:r>
              <a:rPr lang="en-US" sz="2000" b="1" u="none" strike="noStrike">
                <a:solidFill>
                  <a:schemeClr val="dk1"/>
                </a:solidFill>
                <a:uFillTx/>
                <a:latin typeface="Trebuchet MS"/>
              </a:rPr>
              <a:t>nationalists</a:t>
            </a:r>
            <a:r>
              <a:rPr lang="en-US" sz="2000" b="0" u="none" strike="noStrike">
                <a:solidFill>
                  <a:schemeClr val="dk1"/>
                </a:solidFill>
                <a:uFillTx/>
                <a:latin typeface="Trebuchet MS"/>
              </a:rPr>
              <a:t> were eager to achieve whatever independence from the UK they could.</a:t>
            </a:r>
            <a:endParaRPr lang="fr-FR" sz="2000" b="0" u="none" strike="noStrike">
              <a:solidFill>
                <a:srgbClr val="000000"/>
              </a:solidFill>
              <a:uFillTx/>
              <a:latin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Rectangle 2"/>
          <p:cNvSpPr/>
          <p:nvPr/>
        </p:nvSpPr>
        <p:spPr>
          <a:xfrm>
            <a:off x="1765164" y="395372"/>
            <a:ext cx="6095520" cy="5347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457200">
              <a:lnSpc>
                <a:spcPct val="100000"/>
              </a:lnSpc>
            </a:pPr>
            <a:r>
              <a:rPr lang="en-US" sz="2400" b="1" u="none" strike="noStrike">
                <a:solidFill>
                  <a:schemeClr val="accent1"/>
                </a:solidFill>
                <a:uFillTx/>
                <a:latin typeface="Trebuchet MS"/>
              </a:rPr>
              <a:t>The Home Rule Crisis</a:t>
            </a:r>
            <a:endParaRPr lang="fr-FR" sz="2400" b="0" u="none" strike="noStrike">
              <a:solidFill>
                <a:srgbClr val="000000"/>
              </a:solidFill>
              <a:uFillTx/>
              <a:latin typeface="Arial"/>
            </a:endParaRPr>
          </a:p>
          <a:p>
            <a:pPr algn="ctr" defTabSz="457200">
              <a:lnSpc>
                <a:spcPct val="100000"/>
              </a:lnSpc>
            </a:pPr>
            <a:endParaRPr lang="fr-FR" sz="2400" b="0" u="none" strike="noStrike">
              <a:solidFill>
                <a:srgbClr val="000000"/>
              </a:solidFill>
              <a:uFillTx/>
              <a:latin typeface="Arial"/>
            </a:endParaRPr>
          </a:p>
          <a:p>
            <a:pPr algn="just" defTabSz="457200">
              <a:lnSpc>
                <a:spcPct val="150000"/>
              </a:lnSpc>
            </a:pPr>
            <a:r>
              <a:rPr lang="en-US" sz="1800" b="0" u="none" strike="noStrike">
                <a:solidFill>
                  <a:schemeClr val="dk1"/>
                </a:solidFill>
                <a:uFillTx/>
                <a:latin typeface="Trebuchet MS"/>
              </a:rPr>
              <a:t>After the Third Home Rule Bill was passed in 1912, Ulster unionists had founded a paramilitary force, named </a:t>
            </a:r>
            <a:r>
              <a:rPr lang="en-US" sz="1800" b="1" u="none" strike="noStrike">
                <a:solidFill>
                  <a:schemeClr val="dk1"/>
                </a:solidFill>
                <a:uFillTx/>
                <a:latin typeface="Trebuchet MS"/>
              </a:rPr>
              <a:t>the Ulster Volunteer Force</a:t>
            </a:r>
            <a:r>
              <a:rPr lang="en-US" sz="1800" b="0" u="none" strike="noStrike">
                <a:solidFill>
                  <a:schemeClr val="dk1"/>
                </a:solidFill>
                <a:uFillTx/>
                <a:latin typeface="Trebuchet MS"/>
              </a:rPr>
              <a:t>, with the intention of resisting the bill’s implementation by violent means. Many British Army officers stationed in Ireland resigned, and with nationalists having established their own military arm in response to the UVF and both sides importing arms, a civil war seemed imminent.</a:t>
            </a:r>
            <a:endParaRPr lang="fr-FR" sz="1800" b="0" u="none" strike="noStrike">
              <a:solidFill>
                <a:srgbClr val="000000"/>
              </a:solidFill>
              <a:uFillTx/>
              <a:latin typeface="Arial"/>
            </a:endParaRPr>
          </a:p>
          <a:p>
            <a:pPr algn="just" defTabSz="457200">
              <a:lnSpc>
                <a:spcPct val="150000"/>
              </a:lnSpc>
            </a:pPr>
            <a:r>
              <a:rPr lang="en-US" sz="1800" b="0" u="none" strike="noStrike">
                <a:solidFill>
                  <a:schemeClr val="dk1"/>
                </a:solidFill>
                <a:uFillTx/>
                <a:latin typeface="Trebuchet MS"/>
              </a:rPr>
              <a:t> King George V was forced to hold the Buckingham Palace Conference on Ireland, bringing representatives of both groups together to discuss potential solutions.</a:t>
            </a:r>
            <a:endParaRPr lang="fr-FR" sz="1800" b="0" u="none" strike="noStrike">
              <a:solidFill>
                <a:srgbClr val="000000"/>
              </a:solidFill>
              <a:uFillTx/>
              <a:latin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 name="Image 1"/>
          <p:cNvPicPr/>
          <p:nvPr/>
        </p:nvPicPr>
        <p:blipFill>
          <a:blip r:embed="rId2"/>
          <a:stretch/>
        </p:blipFill>
        <p:spPr>
          <a:xfrm>
            <a:off x="2662560" y="747000"/>
            <a:ext cx="4975560" cy="3726000"/>
          </a:xfrm>
          <a:prstGeom prst="rect">
            <a:avLst/>
          </a:prstGeom>
          <a:noFill/>
          <a:ln w="0">
            <a:noFill/>
          </a:ln>
        </p:spPr>
      </p:pic>
      <p:sp>
        <p:nvSpPr>
          <p:cNvPr id="373" name="Rectangle 2"/>
          <p:cNvSpPr/>
          <p:nvPr/>
        </p:nvSpPr>
        <p:spPr>
          <a:xfrm>
            <a:off x="2599920" y="4592520"/>
            <a:ext cx="6095520" cy="676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lnSpc>
                <a:spcPct val="107000"/>
              </a:lnSpc>
              <a:spcAft>
                <a:spcPts val="799"/>
              </a:spcAft>
            </a:pPr>
            <a:r>
              <a:rPr lang="en-GB" sz="1800" b="0" u="none" strike="noStrike">
                <a:solidFill>
                  <a:schemeClr val="dk1"/>
                </a:solidFill>
                <a:uFillTx/>
                <a:latin typeface="Calibri"/>
                <a:ea typeface="Calibri"/>
              </a:rPr>
              <a:t>Members of the Ulster Volunteer Force in Belfast, 1914 | © Imperial War Museum/WikiCommons</a:t>
            </a:r>
            <a:endParaRPr lang="fr-FR" sz="1800" b="0" u="none" strike="noStrike">
              <a:solidFill>
                <a:srgbClr val="000000"/>
              </a:solidFill>
              <a:uFillTx/>
              <a:latin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PlaceHolder 1"/>
          <p:cNvSpPr>
            <a:spLocks noGrp="1"/>
          </p:cNvSpPr>
          <p:nvPr>
            <p:ph type="title"/>
          </p:nvPr>
        </p:nvSpPr>
        <p:spPr>
          <a:xfrm>
            <a:off x="677160" y="2700720"/>
            <a:ext cx="8596440" cy="1826280"/>
          </a:xfrm>
          <a:prstGeom prst="rect">
            <a:avLst/>
          </a:prstGeom>
          <a:noFill/>
          <a:ln w="0">
            <a:noFill/>
          </a:ln>
        </p:spPr>
        <p:txBody>
          <a:bodyPr lIns="91440" tIns="45720" rIns="91440" bIns="45720" anchor="b">
            <a:noAutofit/>
          </a:bodyPr>
          <a:lstStyle/>
          <a:p>
            <a:pPr indent="0" defTabSz="457200">
              <a:lnSpc>
                <a:spcPct val="100000"/>
              </a:lnSpc>
              <a:buNone/>
            </a:pPr>
            <a:r>
              <a:rPr lang="fr-FR" sz="4000" b="0" u="none" strike="noStrike">
                <a:solidFill>
                  <a:schemeClr val="accent1"/>
                </a:solidFill>
                <a:uFillTx/>
                <a:latin typeface="Trebuchet MS"/>
              </a:rPr>
              <a:t>The Partition of Ireland</a:t>
            </a:r>
            <a:endParaRPr lang="en-US" sz="4000" b="0" u="none" strike="noStrike">
              <a:solidFill>
                <a:schemeClr val="dk1"/>
              </a:solidFill>
              <a:uFillTx/>
              <a:latin typeface="Trebuchet MS"/>
            </a:endParaRPr>
          </a:p>
        </p:txBody>
      </p:sp>
      <p:sp>
        <p:nvSpPr>
          <p:cNvPr id="375" name="PlaceHolder 2"/>
          <p:cNvSpPr>
            <a:spLocks noGrp="1"/>
          </p:cNvSpPr>
          <p:nvPr>
            <p:ph/>
          </p:nvPr>
        </p:nvSpPr>
        <p:spPr>
          <a:xfrm>
            <a:off x="677160" y="4527360"/>
            <a:ext cx="8596440" cy="860040"/>
          </a:xfrm>
          <a:prstGeom prst="rect">
            <a:avLst/>
          </a:prstGeom>
          <a:noFill/>
          <a:ln w="0">
            <a:noFill/>
          </a:ln>
        </p:spPr>
        <p:txBody>
          <a:bodyPr lIns="91440" tIns="45720" rIns="91440" bIns="45720" anchor="t">
            <a:normAutofit/>
          </a:bodyPr>
          <a:lstStyle/>
          <a:p>
            <a:pPr indent="0" defTabSz="457200">
              <a:lnSpc>
                <a:spcPct val="100000"/>
              </a:lnSpc>
              <a:spcBef>
                <a:spcPts val="1001"/>
              </a:spcBef>
              <a:buNone/>
              <a:tabLst>
                <a:tab pos="0" algn="l"/>
              </a:tabLst>
            </a:pPr>
            <a:r>
              <a:rPr lang="fr-FR" sz="2800" b="1" u="none" strike="noStrike">
                <a:solidFill>
                  <a:schemeClr val="accent1"/>
                </a:solidFill>
                <a:uFillTx/>
                <a:latin typeface="Trebuchet MS"/>
              </a:rPr>
              <a:t>A Short History</a:t>
            </a:r>
            <a:endParaRPr lang="en-US" sz="2800" b="0" u="none" strike="noStrike">
              <a:solidFill>
                <a:schemeClr val="dk1">
                  <a:lumMod val="75000"/>
                  <a:lumOff val="25000"/>
                </a:schemeClr>
              </a:solidFill>
              <a:uFillTx/>
              <a:latin typeface="Trebuchet M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Rectangle 1"/>
          <p:cNvSpPr/>
          <p:nvPr/>
        </p:nvSpPr>
        <p:spPr>
          <a:xfrm>
            <a:off x="2814840" y="837360"/>
            <a:ext cx="6095520" cy="5941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457200">
              <a:lnSpc>
                <a:spcPct val="100000"/>
              </a:lnSpc>
            </a:pPr>
            <a:r>
              <a:rPr lang="en-US" sz="2400" b="1" u="none" strike="noStrike">
                <a:solidFill>
                  <a:schemeClr val="accent1"/>
                </a:solidFill>
                <a:uFillTx/>
                <a:latin typeface="Trebuchet MS"/>
              </a:rPr>
              <a:t>The Irish War of Independence</a:t>
            </a:r>
            <a:endParaRPr lang="fr-FR" sz="2400" b="0" u="none" strike="noStrike">
              <a:solidFill>
                <a:srgbClr val="000000"/>
              </a:solidFill>
              <a:uFillTx/>
              <a:latin typeface="Arial"/>
            </a:endParaRPr>
          </a:p>
          <a:p>
            <a:pPr defTabSz="457200">
              <a:lnSpc>
                <a:spcPct val="100000"/>
              </a:lnSpc>
            </a:pPr>
            <a:endParaRPr lang="fr-FR" sz="1800" b="0" u="none" strike="noStrike">
              <a:solidFill>
                <a:srgbClr val="000000"/>
              </a:solidFill>
              <a:uFillTx/>
              <a:latin typeface="Arial"/>
            </a:endParaRPr>
          </a:p>
          <a:p>
            <a:pPr defTabSz="457200">
              <a:lnSpc>
                <a:spcPct val="100000"/>
              </a:lnSpc>
            </a:pPr>
            <a:endParaRPr lang="fr-FR" sz="1800" b="0" u="none" strike="noStrike">
              <a:solidFill>
                <a:srgbClr val="000000"/>
              </a:solidFill>
              <a:uFillTx/>
              <a:latin typeface="Arial"/>
            </a:endParaRPr>
          </a:p>
          <a:p>
            <a:pPr algn="just" defTabSz="457200">
              <a:lnSpc>
                <a:spcPct val="150000"/>
              </a:lnSpc>
            </a:pPr>
            <a:r>
              <a:rPr lang="en-US" sz="1800" b="0" u="none" strike="noStrike">
                <a:solidFill>
                  <a:schemeClr val="dk1"/>
                </a:solidFill>
                <a:uFillTx/>
                <a:latin typeface="Trebuchet MS"/>
              </a:rPr>
              <a:t>Eventually, a trial period of partition was also included in the third version of the Irish Home Rule Bill to appease unionists, but when World War I broke out in 1914, the bill was suspended. </a:t>
            </a:r>
            <a:endParaRPr lang="fr-FR" sz="1800" b="0" u="none" strike="noStrike">
              <a:solidFill>
                <a:srgbClr val="000000"/>
              </a:solidFill>
              <a:uFillTx/>
              <a:latin typeface="Arial"/>
            </a:endParaRPr>
          </a:p>
          <a:p>
            <a:pPr algn="just" defTabSz="457200">
              <a:lnSpc>
                <a:spcPct val="150000"/>
              </a:lnSpc>
            </a:pPr>
            <a:r>
              <a:rPr lang="en-US" sz="1800" b="0" u="none" strike="noStrike">
                <a:solidFill>
                  <a:schemeClr val="dk1"/>
                </a:solidFill>
                <a:uFillTx/>
                <a:latin typeface="Trebuchet MS"/>
              </a:rPr>
              <a:t>A newly radicalised splinter group of nationalists went on to take advantage of Britain’s distraction with the war by launching the </a:t>
            </a:r>
            <a:r>
              <a:rPr lang="en-US" sz="1800" b="1" u="none" strike="noStrike">
                <a:solidFill>
                  <a:schemeClr val="dk1"/>
                </a:solidFill>
                <a:uFillTx/>
                <a:latin typeface="Trebuchet MS"/>
              </a:rPr>
              <a:t>uprising of Easter 1916. </a:t>
            </a:r>
            <a:r>
              <a:rPr lang="en-US" sz="1800" b="0" u="none" strike="noStrike">
                <a:solidFill>
                  <a:schemeClr val="dk1"/>
                </a:solidFill>
                <a:uFillTx/>
                <a:latin typeface="Trebuchet MS"/>
              </a:rPr>
              <a:t>Following this rebellion, more attempts were made to reach a compromise, such as the 1917–18 Irish Convention in Dublin, with little success. </a:t>
            </a:r>
            <a:endParaRPr lang="fr-FR" sz="1800" b="0" u="none" strike="noStrike">
              <a:solidFill>
                <a:srgbClr val="000000"/>
              </a:solidFill>
              <a:uFillTx/>
              <a:latin typeface="Arial"/>
            </a:endParaRPr>
          </a:p>
          <a:p>
            <a:pPr algn="just" defTabSz="457200">
              <a:lnSpc>
                <a:spcPct val="150000"/>
              </a:lnSpc>
            </a:pPr>
            <a:r>
              <a:rPr lang="en-US" sz="1800" b="1" u="none" strike="noStrike">
                <a:solidFill>
                  <a:schemeClr val="dk1"/>
                </a:solidFill>
                <a:uFillTx/>
                <a:latin typeface="Trebuchet MS"/>
              </a:rPr>
              <a:t>In 1919, the Irish War of Independence officially began.</a:t>
            </a:r>
            <a:endParaRPr lang="fr-FR" sz="1800" b="0" u="none" strike="noStrike">
              <a:solidFill>
                <a:srgbClr val="000000"/>
              </a:solidFill>
              <a:uFillTx/>
              <a:latin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Rectangle 1"/>
          <p:cNvSpPr/>
          <p:nvPr/>
        </p:nvSpPr>
        <p:spPr>
          <a:xfrm>
            <a:off x="499730" y="457200"/>
            <a:ext cx="8455630" cy="543574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n-US" sz="2400" b="1" u="none" strike="noStrike" dirty="0">
                <a:solidFill>
                  <a:schemeClr val="accent1"/>
                </a:solidFill>
                <a:uFillTx/>
                <a:latin typeface="Trebuchet MS"/>
              </a:rPr>
              <a:t>Official Partition</a:t>
            </a:r>
            <a:endParaRPr lang="fr-FR" sz="2400" b="0" u="none" strike="noStrike" dirty="0">
              <a:solidFill>
                <a:srgbClr val="000000"/>
              </a:solidFill>
              <a:uFillTx/>
              <a:latin typeface="Arial"/>
            </a:endParaRPr>
          </a:p>
          <a:p>
            <a:pPr algn="ctr" defTabSz="457200">
              <a:lnSpc>
                <a:spcPct val="100000"/>
              </a:lnSpc>
            </a:pPr>
            <a:endParaRPr lang="fr-FR" sz="2400" b="0" u="none" strike="noStrike" dirty="0">
              <a:solidFill>
                <a:srgbClr val="000000"/>
              </a:solidFill>
              <a:uFillTx/>
              <a:latin typeface="Arial"/>
            </a:endParaRPr>
          </a:p>
          <a:p>
            <a:pPr algn="just" defTabSz="457200">
              <a:lnSpc>
                <a:spcPct val="150000"/>
              </a:lnSpc>
            </a:pPr>
            <a:r>
              <a:rPr lang="en-US" sz="2000" b="1" u="none" strike="noStrike" dirty="0">
                <a:solidFill>
                  <a:schemeClr val="dk1"/>
                </a:solidFill>
                <a:uFillTx/>
                <a:latin typeface="Trebuchet MS"/>
              </a:rPr>
              <a:t>The Government of Ireland Act was enacted in 1920, </a:t>
            </a:r>
            <a:r>
              <a:rPr lang="en-US" sz="1800" b="0" u="none" strike="noStrike" dirty="0">
                <a:solidFill>
                  <a:schemeClr val="dk1"/>
                </a:solidFill>
                <a:uFillTx/>
                <a:latin typeface="Trebuchet MS"/>
              </a:rPr>
              <a:t>and the island was partitioned into Southern and Northern Ireland the following year, but Home Rule never came into effect in the South. Instead, </a:t>
            </a:r>
            <a:r>
              <a:rPr lang="en-US" sz="1800" b="1" u="none" strike="noStrike" dirty="0">
                <a:solidFill>
                  <a:schemeClr val="dk1"/>
                </a:solidFill>
                <a:uFillTx/>
                <a:latin typeface="Trebuchet MS"/>
              </a:rPr>
              <a:t>the Anglo-Irish Treaty of 1921</a:t>
            </a:r>
            <a:r>
              <a:rPr lang="en-US" sz="1800" b="0" u="none" strike="noStrike" dirty="0">
                <a:solidFill>
                  <a:schemeClr val="dk1"/>
                </a:solidFill>
                <a:uFillTx/>
                <a:latin typeface="Trebuchet MS"/>
              </a:rPr>
              <a:t>, which ended the war in Ireland, allowed </a:t>
            </a:r>
            <a:r>
              <a:rPr lang="en-US" sz="1800" b="1" u="none" strike="noStrike" dirty="0">
                <a:solidFill>
                  <a:schemeClr val="dk1"/>
                </a:solidFill>
                <a:uFillTx/>
                <a:latin typeface="Trebuchet MS"/>
              </a:rPr>
              <a:t>the self-governing Irish Free State </a:t>
            </a:r>
            <a:r>
              <a:rPr lang="en-US" sz="1800" b="0" u="none" strike="noStrike" dirty="0">
                <a:solidFill>
                  <a:schemeClr val="dk1"/>
                </a:solidFill>
                <a:uFillTx/>
                <a:latin typeface="Trebuchet MS"/>
              </a:rPr>
              <a:t>to be created. </a:t>
            </a:r>
            <a:endParaRPr lang="fr-FR" sz="1800" b="0" u="none" strike="noStrike" dirty="0">
              <a:solidFill>
                <a:srgbClr val="000000"/>
              </a:solidFill>
              <a:uFillTx/>
              <a:latin typeface="Arial"/>
            </a:endParaRPr>
          </a:p>
          <a:p>
            <a:pPr algn="just" defTabSz="457200">
              <a:lnSpc>
                <a:spcPct val="150000"/>
              </a:lnSpc>
            </a:pPr>
            <a:r>
              <a:rPr lang="en-US" sz="1800" b="0" u="none" strike="noStrike" dirty="0">
                <a:solidFill>
                  <a:schemeClr val="dk1"/>
                </a:solidFill>
                <a:uFillTx/>
                <a:latin typeface="Trebuchet MS"/>
              </a:rPr>
              <a:t>As part of the treaty, </a:t>
            </a:r>
            <a:r>
              <a:rPr lang="en-US" sz="1800" b="1" u="none" strike="noStrike" dirty="0">
                <a:solidFill>
                  <a:schemeClr val="dk1"/>
                </a:solidFill>
                <a:uFillTx/>
                <a:latin typeface="Trebuchet MS"/>
              </a:rPr>
              <a:t>Northern Ireland was entitled to opt out of the new Irish Free State</a:t>
            </a:r>
            <a:r>
              <a:rPr lang="en-US" sz="1800" b="0" u="none" strike="noStrike" dirty="0">
                <a:solidFill>
                  <a:schemeClr val="dk1"/>
                </a:solidFill>
                <a:uFillTx/>
                <a:latin typeface="Trebuchet MS"/>
              </a:rPr>
              <a:t>, which it did. </a:t>
            </a:r>
            <a:endParaRPr lang="fr-FR" sz="1800" b="0" u="none" strike="noStrike" dirty="0">
              <a:solidFill>
                <a:srgbClr val="000000"/>
              </a:solidFill>
              <a:uFillTx/>
              <a:latin typeface="Arial"/>
            </a:endParaRPr>
          </a:p>
          <a:p>
            <a:pPr algn="just" defTabSz="457200">
              <a:lnSpc>
                <a:spcPct val="150000"/>
              </a:lnSpc>
            </a:pPr>
            <a:r>
              <a:rPr lang="en-US" sz="1800" b="0" u="none" strike="noStrike" dirty="0">
                <a:solidFill>
                  <a:schemeClr val="dk1"/>
                </a:solidFill>
                <a:uFillTx/>
                <a:latin typeface="Trebuchet MS"/>
              </a:rPr>
              <a:t>With Northern and Southern Ireland now separated into two jurisdictions by an almost 500-kilometre border, the ratification of the treaty led to a renewed period of civil war and years of hostility and violence between unionists and nationalists in Northern Ireland, known as </a:t>
            </a:r>
            <a:r>
              <a:rPr lang="en-US" sz="2000" b="1" u="none" strike="noStrike" dirty="0">
                <a:solidFill>
                  <a:schemeClr val="dk1"/>
                </a:solidFill>
                <a:uFillTx/>
                <a:latin typeface="Trebuchet MS"/>
              </a:rPr>
              <a:t>The Troubles.</a:t>
            </a:r>
            <a:endParaRPr lang="fr-FR" sz="2000" b="0" u="none" strike="noStrike" dirty="0">
              <a:solidFill>
                <a:srgbClr val="000000"/>
              </a:solidFill>
              <a:uFillTx/>
              <a:latin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 name="Image 1" descr="Stormont | © Robert Young / Flickr"/>
          <p:cNvPicPr/>
          <p:nvPr/>
        </p:nvPicPr>
        <p:blipFill>
          <a:blip r:embed="rId2"/>
          <a:stretch/>
        </p:blipFill>
        <p:spPr>
          <a:xfrm>
            <a:off x="3039120" y="1533240"/>
            <a:ext cx="5580720" cy="4284360"/>
          </a:xfrm>
          <a:prstGeom prst="rect">
            <a:avLst/>
          </a:prstGeom>
          <a:noFill/>
          <a:ln w="0">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PlaceHolder 1"/>
          <p:cNvSpPr>
            <a:spLocks noGrp="1"/>
          </p:cNvSpPr>
          <p:nvPr>
            <p:ph type="title"/>
          </p:nvPr>
        </p:nvSpPr>
        <p:spPr>
          <a:xfrm>
            <a:off x="677160" y="609480"/>
            <a:ext cx="8596440" cy="1320480"/>
          </a:xfrm>
          <a:prstGeom prst="rect">
            <a:avLst/>
          </a:prstGeom>
          <a:noFill/>
          <a:ln w="0">
            <a:noFill/>
          </a:ln>
        </p:spPr>
        <p:txBody>
          <a:bodyPr lIns="91440" tIns="45720" rIns="91440" bIns="45720" anchor="t">
            <a:normAutofit fontScale="90000"/>
          </a:bodyPr>
          <a:lstStyle/>
          <a:p>
            <a:pPr indent="0" algn="ctr" defTabSz="457200">
              <a:lnSpc>
                <a:spcPct val="100000"/>
              </a:lnSpc>
              <a:buNone/>
            </a:pPr>
            <a:r>
              <a:rPr lang="en-GB" sz="4000" b="1" u="none" strike="noStrike">
                <a:solidFill>
                  <a:schemeClr val="accent1"/>
                </a:solidFill>
                <a:uFillTx/>
                <a:latin typeface="Trebuchet MS"/>
              </a:rPr>
              <a:t>The Belfast Agreement/Good Friday Agreement 1998</a:t>
            </a:r>
            <a:br>
              <a:rPr sz="3600"/>
            </a:br>
            <a:endParaRPr lang="en-US" sz="4000" b="0" u="none" strike="noStrike">
              <a:solidFill>
                <a:schemeClr val="dk1"/>
              </a:solidFill>
              <a:uFillTx/>
              <a:latin typeface="Trebuchet MS"/>
            </a:endParaRPr>
          </a:p>
        </p:txBody>
      </p:sp>
      <p:pic>
        <p:nvPicPr>
          <p:cNvPr id="380" name="Espace réservé du contenu 3"/>
          <p:cNvPicPr/>
          <p:nvPr/>
        </p:nvPicPr>
        <p:blipFill>
          <a:blip r:embed="rId2"/>
          <a:stretch/>
        </p:blipFill>
        <p:spPr>
          <a:xfrm>
            <a:off x="3926520" y="1783800"/>
            <a:ext cx="3648240" cy="4186080"/>
          </a:xfrm>
          <a:prstGeom prst="rect">
            <a:avLst/>
          </a:prstGeom>
          <a:noFill/>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219A75-C13C-E25B-9A76-D81B18D0EBC6}"/>
              </a:ext>
            </a:extLst>
          </p:cNvPr>
          <p:cNvSpPr>
            <a:spLocks noGrp="1"/>
          </p:cNvSpPr>
          <p:nvPr>
            <p:ph type="title"/>
          </p:nvPr>
        </p:nvSpPr>
        <p:spPr/>
        <p:txBody>
          <a:bodyPr/>
          <a:lstStyle/>
          <a:p>
            <a:r>
              <a:rPr lang="fr-FR" sz="2800" b="1" dirty="0" err="1">
                <a:solidFill>
                  <a:srgbClr val="0070C0"/>
                </a:solidFill>
              </a:rPr>
              <a:t>What</a:t>
            </a:r>
            <a:r>
              <a:rPr lang="fr-FR" sz="2800" b="1" dirty="0">
                <a:solidFill>
                  <a:srgbClr val="0070C0"/>
                </a:solidFill>
              </a:rPr>
              <a:t> </a:t>
            </a:r>
            <a:r>
              <a:rPr lang="fr-FR" sz="2800" b="1" dirty="0" err="1">
                <a:solidFill>
                  <a:srgbClr val="0070C0"/>
                </a:solidFill>
              </a:rPr>
              <a:t>is</a:t>
            </a:r>
            <a:r>
              <a:rPr lang="fr-FR" sz="2800" b="1" dirty="0">
                <a:solidFill>
                  <a:srgbClr val="0070C0"/>
                </a:solidFill>
              </a:rPr>
              <a:t> the </a:t>
            </a:r>
            <a:r>
              <a:rPr lang="fr-FR" sz="2800" b="1" dirty="0" err="1">
                <a:solidFill>
                  <a:srgbClr val="0070C0"/>
                </a:solidFill>
              </a:rPr>
              <a:t>current</a:t>
            </a:r>
            <a:r>
              <a:rPr lang="fr-FR" sz="2800" b="1" dirty="0">
                <a:solidFill>
                  <a:srgbClr val="0070C0"/>
                </a:solidFill>
              </a:rPr>
              <a:t> system of local </a:t>
            </a:r>
            <a:r>
              <a:rPr lang="fr-FR" sz="2800" b="1" dirty="0" err="1">
                <a:solidFill>
                  <a:srgbClr val="0070C0"/>
                </a:solidFill>
              </a:rPr>
              <a:t>governement</a:t>
            </a:r>
            <a:r>
              <a:rPr lang="fr-FR" sz="2800" b="1" dirty="0">
                <a:solidFill>
                  <a:srgbClr val="0070C0"/>
                </a:solidFill>
              </a:rPr>
              <a:t>?</a:t>
            </a:r>
          </a:p>
        </p:txBody>
      </p:sp>
      <p:sp>
        <p:nvSpPr>
          <p:cNvPr id="4" name="ZoneTexte 3">
            <a:extLst>
              <a:ext uri="{FF2B5EF4-FFF2-40B4-BE49-F238E27FC236}">
                <a16:creationId xmlns:a16="http://schemas.microsoft.com/office/drawing/2014/main" id="{6D9E63C6-2801-0109-82B5-457B3EE4D1F6}"/>
              </a:ext>
            </a:extLst>
          </p:cNvPr>
          <p:cNvSpPr txBox="1"/>
          <p:nvPr/>
        </p:nvSpPr>
        <p:spPr>
          <a:xfrm>
            <a:off x="609480" y="2059125"/>
            <a:ext cx="9229059" cy="2251065"/>
          </a:xfrm>
          <a:prstGeom prst="rect">
            <a:avLst/>
          </a:prstGeom>
          <a:noFill/>
        </p:spPr>
        <p:txBody>
          <a:bodyPr wrap="square">
            <a:spAutoFit/>
          </a:bodyPr>
          <a:lstStyle/>
          <a:p>
            <a:pPr algn="l">
              <a:lnSpc>
                <a:spcPct val="150000"/>
              </a:lnSpc>
              <a:buNone/>
            </a:pPr>
            <a:r>
              <a:rPr lang="en-US" sz="2400" b="0" i="0" dirty="0">
                <a:solidFill>
                  <a:schemeClr val="accent2">
                    <a:lumMod val="75000"/>
                  </a:schemeClr>
                </a:solidFill>
                <a:effectLst/>
                <a:latin typeface="national"/>
              </a:rPr>
              <a:t>Currently, local areas in England can have </a:t>
            </a:r>
            <a:r>
              <a:rPr lang="en-US" sz="2400" b="1" i="0" dirty="0">
                <a:solidFill>
                  <a:schemeClr val="accent2">
                    <a:lumMod val="75000"/>
                  </a:schemeClr>
                </a:solidFill>
                <a:effectLst/>
                <a:latin typeface="national"/>
              </a:rPr>
              <a:t>single-tier local government </a:t>
            </a:r>
            <a:r>
              <a:rPr lang="en-US" sz="2400" b="0" i="0" dirty="0">
                <a:solidFill>
                  <a:schemeClr val="accent2">
                    <a:lumMod val="75000"/>
                  </a:schemeClr>
                </a:solidFill>
                <a:effectLst/>
                <a:latin typeface="national"/>
              </a:rPr>
              <a:t>(known as ‘</a:t>
            </a:r>
            <a:r>
              <a:rPr lang="en-US" sz="2400" b="1" i="0" dirty="0">
                <a:solidFill>
                  <a:schemeClr val="accent2">
                    <a:lumMod val="75000"/>
                  </a:schemeClr>
                </a:solidFill>
                <a:effectLst/>
                <a:latin typeface="national"/>
              </a:rPr>
              <a:t>unitary authorities</a:t>
            </a:r>
            <a:r>
              <a:rPr lang="en-US" sz="2400" b="0" i="0" dirty="0">
                <a:solidFill>
                  <a:schemeClr val="accent2">
                    <a:lumMod val="75000"/>
                  </a:schemeClr>
                </a:solidFill>
                <a:effectLst/>
                <a:latin typeface="national"/>
              </a:rPr>
              <a:t>’) or </a:t>
            </a:r>
            <a:r>
              <a:rPr lang="en-US" sz="2400" b="1" i="0" dirty="0">
                <a:solidFill>
                  <a:schemeClr val="accent2">
                    <a:lumMod val="75000"/>
                  </a:schemeClr>
                </a:solidFill>
                <a:effectLst/>
                <a:latin typeface="national"/>
              </a:rPr>
              <a:t>two-tier local government </a:t>
            </a:r>
            <a:r>
              <a:rPr lang="en-US" sz="2400" b="0" i="0" dirty="0">
                <a:solidFill>
                  <a:schemeClr val="accent2">
                    <a:lumMod val="75000"/>
                  </a:schemeClr>
                </a:solidFill>
                <a:effectLst/>
                <a:latin typeface="national"/>
              </a:rPr>
              <a:t>(composed of </a:t>
            </a:r>
            <a:r>
              <a:rPr lang="en-US" sz="2400" b="1" i="0" dirty="0">
                <a:solidFill>
                  <a:schemeClr val="accent2">
                    <a:lumMod val="75000"/>
                  </a:schemeClr>
                </a:solidFill>
                <a:effectLst/>
                <a:latin typeface="national"/>
              </a:rPr>
              <a:t>district councils </a:t>
            </a:r>
            <a:r>
              <a:rPr lang="en-US" sz="2400" b="0" i="0" dirty="0">
                <a:solidFill>
                  <a:schemeClr val="accent2">
                    <a:lumMod val="75000"/>
                  </a:schemeClr>
                </a:solidFill>
                <a:effectLst/>
                <a:latin typeface="national"/>
              </a:rPr>
              <a:t>and </a:t>
            </a:r>
            <a:r>
              <a:rPr lang="en-US" sz="2400" b="1" i="0" dirty="0">
                <a:solidFill>
                  <a:schemeClr val="accent2">
                    <a:lumMod val="75000"/>
                  </a:schemeClr>
                </a:solidFill>
                <a:effectLst/>
                <a:latin typeface="national"/>
              </a:rPr>
              <a:t>county councils</a:t>
            </a:r>
            <a:r>
              <a:rPr lang="en-US" sz="2400" b="0" i="0" dirty="0">
                <a:solidFill>
                  <a:schemeClr val="accent2">
                    <a:lumMod val="75000"/>
                  </a:schemeClr>
                </a:solidFill>
                <a:effectLst/>
                <a:latin typeface="national"/>
              </a:rPr>
              <a:t>). Each county council area has multiple district councils within it.</a:t>
            </a:r>
          </a:p>
        </p:txBody>
      </p:sp>
    </p:spTree>
    <p:extLst>
      <p:ext uri="{BB962C8B-B14F-4D97-AF65-F5344CB8AC3E}">
        <p14:creationId xmlns:p14="http://schemas.microsoft.com/office/powerpoint/2010/main" val="23928578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Rectangle 2"/>
          <p:cNvSpPr/>
          <p:nvPr/>
        </p:nvSpPr>
        <p:spPr>
          <a:xfrm>
            <a:off x="2331000" y="772560"/>
            <a:ext cx="7216200" cy="5027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lnSpc>
                <a:spcPct val="100000"/>
              </a:lnSpc>
            </a:pPr>
            <a:r>
              <a:rPr lang="en-US" sz="1800" b="0" u="none" strike="noStrike">
                <a:solidFill>
                  <a:schemeClr val="dk1"/>
                </a:solidFill>
                <a:uFillTx/>
                <a:latin typeface="Trebuchet MS"/>
              </a:rPr>
              <a:t>The </a:t>
            </a:r>
            <a:r>
              <a:rPr lang="en-US" sz="1800" b="1" u="none" strike="noStrike">
                <a:solidFill>
                  <a:schemeClr val="dk1"/>
                </a:solidFill>
                <a:uFillTx/>
                <a:latin typeface="Trebuchet MS"/>
              </a:rPr>
              <a:t>Belfast Agreement </a:t>
            </a:r>
            <a:r>
              <a:rPr lang="en-US" sz="1800" b="0" u="none" strike="noStrike">
                <a:solidFill>
                  <a:schemeClr val="dk1"/>
                </a:solidFill>
                <a:uFillTx/>
                <a:latin typeface="Trebuchet MS"/>
              </a:rPr>
              <a:t>was a pivotal point in the development of peace in Northern Ireland during the 1990s, following the partition of Ireland earlier in the 20th century. It is named </a:t>
            </a:r>
            <a:r>
              <a:rPr lang="en-US" sz="1800" b="1" u="none" strike="noStrike">
                <a:solidFill>
                  <a:schemeClr val="dk1"/>
                </a:solidFill>
                <a:uFillTx/>
                <a:latin typeface="Trebuchet MS"/>
              </a:rPr>
              <a:t>the Good Friday Agreement </a:t>
            </a:r>
            <a:r>
              <a:rPr lang="en-US" sz="1800" b="0" u="none" strike="noStrike">
                <a:solidFill>
                  <a:schemeClr val="dk1"/>
                </a:solidFill>
                <a:uFillTx/>
                <a:latin typeface="Trebuchet MS"/>
              </a:rPr>
              <a:t>due to the time period; the agreement between the Irish and British governments took place on </a:t>
            </a:r>
            <a:r>
              <a:rPr lang="en-US" sz="1800" b="1" u="none" strike="noStrike">
                <a:solidFill>
                  <a:schemeClr val="dk1"/>
                </a:solidFill>
                <a:uFillTx/>
                <a:latin typeface="Trebuchet MS"/>
              </a:rPr>
              <a:t>Good Friday, April 10, 1998.</a:t>
            </a:r>
            <a:endParaRPr lang="fr-FR" sz="1800" b="0" u="none" strike="noStrike">
              <a:solidFill>
                <a:srgbClr val="000000"/>
              </a:solidFill>
              <a:uFillTx/>
              <a:latin typeface="Arial"/>
            </a:endParaRPr>
          </a:p>
          <a:p>
            <a:pPr algn="just" defTabSz="457200">
              <a:lnSpc>
                <a:spcPct val="100000"/>
              </a:lnSpc>
            </a:pPr>
            <a:endParaRPr lang="fr-FR" sz="1800" b="0" u="none" strike="noStrike">
              <a:solidFill>
                <a:srgbClr val="000000"/>
              </a:solidFill>
              <a:uFillTx/>
              <a:latin typeface="Arial"/>
            </a:endParaRPr>
          </a:p>
          <a:p>
            <a:pPr algn="just" defTabSz="457200">
              <a:lnSpc>
                <a:spcPct val="100000"/>
              </a:lnSpc>
            </a:pPr>
            <a:r>
              <a:rPr lang="en-US" sz="1800" b="0" u="none" strike="noStrike">
                <a:solidFill>
                  <a:schemeClr val="dk1"/>
                </a:solidFill>
                <a:uFillTx/>
                <a:latin typeface="Trebuchet MS"/>
              </a:rPr>
              <a:t>After the partition of Ireland, which </a:t>
            </a:r>
            <a:r>
              <a:rPr lang="en-US" sz="1800" b="1" u="none" strike="noStrike">
                <a:solidFill>
                  <a:schemeClr val="dk1"/>
                </a:solidFill>
                <a:uFillTx/>
                <a:latin typeface="Trebuchet MS"/>
              </a:rPr>
              <a:t>gave the British government jurisdiction over the northern six counties of Northern Ireland</a:t>
            </a:r>
            <a:r>
              <a:rPr lang="en-US" sz="1800" b="0" u="none" strike="noStrike">
                <a:solidFill>
                  <a:schemeClr val="dk1"/>
                </a:solidFill>
                <a:uFillTx/>
                <a:latin typeface="Trebuchet MS"/>
              </a:rPr>
              <a:t>, six of the nine counties which make up the province of </a:t>
            </a:r>
            <a:r>
              <a:rPr lang="en-US" sz="1800" b="1" u="none" strike="noStrike">
                <a:solidFill>
                  <a:schemeClr val="dk1"/>
                </a:solidFill>
                <a:uFillTx/>
                <a:latin typeface="Trebuchet MS"/>
              </a:rPr>
              <a:t>Ulster</a:t>
            </a:r>
            <a:r>
              <a:rPr lang="en-US" sz="1800" b="0" u="none" strike="noStrike">
                <a:solidFill>
                  <a:schemeClr val="dk1"/>
                </a:solidFill>
                <a:uFillTx/>
                <a:latin typeface="Trebuchet MS"/>
              </a:rPr>
              <a:t>, civil conflict evolved between the Unionist population and Irish Nationalist population (who wished to reunite with the Republic of Ireland). </a:t>
            </a:r>
            <a:endParaRPr lang="fr-FR" sz="1800" b="0" u="none" strike="noStrike">
              <a:solidFill>
                <a:srgbClr val="000000"/>
              </a:solidFill>
              <a:uFillTx/>
              <a:latin typeface="Arial"/>
            </a:endParaRPr>
          </a:p>
          <a:p>
            <a:pPr algn="just" defTabSz="457200">
              <a:lnSpc>
                <a:spcPct val="100000"/>
              </a:lnSpc>
            </a:pPr>
            <a:endParaRPr lang="fr-FR" sz="1800" b="0" u="none" strike="noStrike">
              <a:solidFill>
                <a:srgbClr val="000000"/>
              </a:solidFill>
              <a:uFillTx/>
              <a:latin typeface="Arial"/>
            </a:endParaRPr>
          </a:p>
          <a:p>
            <a:pPr algn="just" defTabSz="457200">
              <a:lnSpc>
                <a:spcPct val="100000"/>
              </a:lnSpc>
            </a:pPr>
            <a:r>
              <a:rPr lang="en-US" sz="1800" b="0" u="none" strike="noStrike">
                <a:solidFill>
                  <a:schemeClr val="dk1"/>
                </a:solidFill>
                <a:uFillTx/>
                <a:latin typeface="Trebuchet MS"/>
              </a:rPr>
              <a:t>Since there were strict trends between religion and political affiliation or community association, Protestant demographics in the region were often Unionists and controlled institutions, outnumbering Northern Ireland’s Catholic population.</a:t>
            </a:r>
            <a:endParaRPr lang="fr-FR" sz="1800" b="0" u="none" strike="noStrike">
              <a:solidFill>
                <a:srgbClr val="000000"/>
              </a:solidFill>
              <a:uFillTx/>
              <a:latin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2" name="Espace réservé pour une image  4"/>
          <p:cNvPicPr/>
          <p:nvPr/>
        </p:nvPicPr>
        <p:blipFill>
          <a:blip r:embed="rId2"/>
          <a:srcRect t="8063" b="8063"/>
          <a:stretch/>
        </p:blipFill>
        <p:spPr>
          <a:xfrm>
            <a:off x="5262120" y="1105560"/>
            <a:ext cx="5776920" cy="3665520"/>
          </a:xfrm>
          <a:prstGeom prst="rect">
            <a:avLst/>
          </a:prstGeom>
          <a:noFill/>
          <a:ln w="0">
            <a:noFill/>
          </a:ln>
        </p:spPr>
      </p:pic>
      <p:sp>
        <p:nvSpPr>
          <p:cNvPr id="383" name="PlaceHolder 1"/>
          <p:cNvSpPr>
            <a:spLocks noGrp="1"/>
          </p:cNvSpPr>
          <p:nvPr>
            <p:ph/>
          </p:nvPr>
        </p:nvSpPr>
        <p:spPr>
          <a:xfrm>
            <a:off x="475200" y="987480"/>
            <a:ext cx="4296600" cy="4881240"/>
          </a:xfrm>
          <a:prstGeom prst="rect">
            <a:avLst/>
          </a:prstGeom>
          <a:noFill/>
          <a:ln w="0">
            <a:noFill/>
          </a:ln>
        </p:spPr>
        <p:txBody>
          <a:bodyPr lIns="91440" tIns="45720" rIns="91440" bIns="45720" anchor="t">
            <a:normAutofit/>
          </a:bodyPr>
          <a:lstStyle/>
          <a:p>
            <a:pPr indent="0" algn="just" defTabSz="457200">
              <a:lnSpc>
                <a:spcPct val="100000"/>
              </a:lnSpc>
              <a:spcBef>
                <a:spcPts val="1001"/>
              </a:spcBef>
              <a:buNone/>
              <a:tabLst>
                <a:tab pos="0" algn="l"/>
              </a:tabLst>
            </a:pPr>
            <a:r>
              <a:rPr lang="en-GB" sz="1800" b="0" u="none" strike="noStrike">
                <a:solidFill>
                  <a:schemeClr val="dk1">
                    <a:lumMod val="75000"/>
                    <a:lumOff val="25000"/>
                  </a:schemeClr>
                </a:solidFill>
                <a:uFillTx/>
                <a:latin typeface="Trebuchet MS"/>
              </a:rPr>
              <a:t> During the 1970s, violence broke out between </a:t>
            </a:r>
            <a:r>
              <a:rPr lang="en-GB" sz="1800" b="1" u="none" strike="noStrike">
                <a:solidFill>
                  <a:schemeClr val="dk1">
                    <a:lumMod val="75000"/>
                    <a:lumOff val="25000"/>
                  </a:schemeClr>
                </a:solidFill>
                <a:uFillTx/>
                <a:latin typeface="Trebuchet MS"/>
              </a:rPr>
              <a:t>the Irish Republican Army</a:t>
            </a:r>
            <a:r>
              <a:rPr lang="en-GB" sz="1800" b="0" u="none" strike="noStrike">
                <a:solidFill>
                  <a:schemeClr val="dk1">
                    <a:lumMod val="75000"/>
                    <a:lumOff val="25000"/>
                  </a:schemeClr>
                </a:solidFill>
                <a:uFillTx/>
                <a:latin typeface="Trebuchet MS"/>
              </a:rPr>
              <a:t>, a paramilitary group, and the British Army, with a spread of violence throughout the region which became concentrated in </a:t>
            </a:r>
            <a:r>
              <a:rPr lang="en-GB" sz="1800" b="0" u="sng" strike="noStrike">
                <a:solidFill>
                  <a:schemeClr val="dk1">
                    <a:lumMod val="75000"/>
                    <a:lumOff val="25000"/>
                  </a:schemeClr>
                </a:solidFill>
                <a:uFillTx/>
                <a:latin typeface="Trebuchet MS"/>
                <a:hlinkClick r:id="rId3"/>
              </a:rPr>
              <a:t>Belfast’s</a:t>
            </a:r>
            <a:r>
              <a:rPr lang="en-GB" sz="1800" b="0" u="none" strike="noStrike">
                <a:solidFill>
                  <a:schemeClr val="dk1">
                    <a:lumMod val="75000"/>
                    <a:lumOff val="25000"/>
                  </a:schemeClr>
                </a:solidFill>
                <a:uFillTx/>
                <a:latin typeface="Trebuchet MS"/>
              </a:rPr>
              <a:t> Centre. A Unionist paramilitary group, </a:t>
            </a:r>
            <a:r>
              <a:rPr lang="en-GB" sz="1800" b="1" u="none" strike="noStrike">
                <a:solidFill>
                  <a:schemeClr val="dk1">
                    <a:lumMod val="75000"/>
                    <a:lumOff val="25000"/>
                  </a:schemeClr>
                </a:solidFill>
                <a:uFillTx/>
                <a:latin typeface="Trebuchet MS"/>
              </a:rPr>
              <a:t>the Ulster Volunteer Force,</a:t>
            </a:r>
            <a:r>
              <a:rPr lang="en-GB" sz="1800" b="0" u="none" strike="noStrike">
                <a:solidFill>
                  <a:schemeClr val="dk1">
                    <a:lumMod val="75000"/>
                    <a:lumOff val="25000"/>
                  </a:schemeClr>
                </a:solidFill>
                <a:uFillTx/>
                <a:latin typeface="Trebuchet MS"/>
              </a:rPr>
              <a:t> complicated matters, fighting the IRA in a guerrilla war amidst the conflict.</a:t>
            </a:r>
            <a:endParaRPr lang="en-US" sz="1800" b="0" u="none" strike="noStrike">
              <a:solidFill>
                <a:schemeClr val="dk1">
                  <a:lumMod val="75000"/>
                  <a:lumOff val="25000"/>
                </a:schemeClr>
              </a:solidFill>
              <a:uFillTx/>
              <a:latin typeface="Trebuchet MS"/>
            </a:endParaRPr>
          </a:p>
          <a:p>
            <a:pPr indent="0" algn="just" defTabSz="457200">
              <a:lnSpc>
                <a:spcPct val="100000"/>
              </a:lnSpc>
              <a:spcBef>
                <a:spcPts val="1001"/>
              </a:spcBef>
              <a:buNone/>
              <a:tabLst>
                <a:tab pos="0" algn="l"/>
              </a:tabLst>
            </a:pPr>
            <a:r>
              <a:rPr lang="en-GB" sz="1800" b="0" u="none" strike="noStrike">
                <a:solidFill>
                  <a:schemeClr val="dk1">
                    <a:lumMod val="75000"/>
                    <a:lumOff val="25000"/>
                  </a:schemeClr>
                </a:solidFill>
                <a:uFillTx/>
                <a:latin typeface="Trebuchet MS"/>
              </a:rPr>
              <a:t> </a:t>
            </a:r>
            <a:endParaRPr lang="en-US" sz="1800" b="0" u="none" strike="noStrike">
              <a:solidFill>
                <a:schemeClr val="dk1">
                  <a:lumMod val="75000"/>
                  <a:lumOff val="25000"/>
                </a:schemeClr>
              </a:solidFill>
              <a:uFillTx/>
              <a:latin typeface="Trebuchet MS"/>
            </a:endParaRPr>
          </a:p>
          <a:p>
            <a:pPr indent="0" algn="just" defTabSz="457200">
              <a:lnSpc>
                <a:spcPct val="100000"/>
              </a:lnSpc>
              <a:spcBef>
                <a:spcPts val="1001"/>
              </a:spcBef>
              <a:buNone/>
              <a:tabLst>
                <a:tab pos="0" algn="l"/>
              </a:tabLst>
            </a:pPr>
            <a:r>
              <a:rPr lang="en-GB" sz="1800" b="0" u="none" strike="noStrike">
                <a:solidFill>
                  <a:schemeClr val="dk1">
                    <a:lumMod val="75000"/>
                    <a:lumOff val="25000"/>
                  </a:schemeClr>
                </a:solidFill>
                <a:uFillTx/>
                <a:latin typeface="Trebuchet MS"/>
              </a:rPr>
              <a:t>While a cease-fire was declared in 1994 between British and Northern Irish forces, milder violence continued until the Agreement was in place.</a:t>
            </a:r>
            <a:endParaRPr lang="en-US" sz="1800" b="0" u="none" strike="noStrike">
              <a:solidFill>
                <a:schemeClr val="dk1">
                  <a:lumMod val="75000"/>
                  <a:lumOff val="25000"/>
                </a:schemeClr>
              </a:solidFill>
              <a:uFillTx/>
              <a:latin typeface="Trebuchet MS"/>
            </a:endParaRPr>
          </a:p>
          <a:p>
            <a:pPr indent="0" defTabSz="457200">
              <a:lnSpc>
                <a:spcPct val="100000"/>
              </a:lnSpc>
              <a:spcBef>
                <a:spcPts val="1001"/>
              </a:spcBef>
              <a:buNone/>
              <a:tabLst>
                <a:tab pos="0" algn="l"/>
              </a:tabLst>
            </a:pPr>
            <a:endParaRPr lang="en-US" sz="1200" b="0" u="none" strike="noStrike">
              <a:solidFill>
                <a:schemeClr val="dk1">
                  <a:lumMod val="75000"/>
                  <a:lumOff val="25000"/>
                </a:schemeClr>
              </a:solidFill>
              <a:uFillTx/>
              <a:latin typeface="Trebuchet M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Rectangle 2"/>
          <p:cNvSpPr/>
          <p:nvPr/>
        </p:nvSpPr>
        <p:spPr>
          <a:xfrm>
            <a:off x="1622520" y="875160"/>
            <a:ext cx="6911280" cy="521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457200">
              <a:lnSpc>
                <a:spcPct val="100000"/>
              </a:lnSpc>
            </a:pPr>
            <a:r>
              <a:rPr lang="en-US" sz="2400" b="1" u="none" strike="noStrike">
                <a:solidFill>
                  <a:schemeClr val="accent1"/>
                </a:solidFill>
                <a:uFillTx/>
                <a:latin typeface="Trebuchet MS"/>
              </a:rPr>
              <a:t>Those involved</a:t>
            </a:r>
            <a:endParaRPr lang="fr-FR" sz="2400" b="0" u="none" strike="noStrike">
              <a:solidFill>
                <a:srgbClr val="000000"/>
              </a:solidFill>
              <a:uFillTx/>
              <a:latin typeface="Arial"/>
            </a:endParaRPr>
          </a:p>
          <a:p>
            <a:pPr algn="ctr" defTabSz="457200">
              <a:lnSpc>
                <a:spcPct val="100000"/>
              </a:lnSpc>
            </a:pPr>
            <a:endParaRPr lang="fr-FR" sz="2400" b="0" u="none" strike="noStrike">
              <a:solidFill>
                <a:srgbClr val="000000"/>
              </a:solidFill>
              <a:uFillTx/>
              <a:latin typeface="Arial"/>
            </a:endParaRPr>
          </a:p>
          <a:p>
            <a:pPr algn="just" defTabSz="457200">
              <a:lnSpc>
                <a:spcPct val="100000"/>
              </a:lnSpc>
            </a:pPr>
            <a:r>
              <a:rPr lang="en-US" sz="1800" b="0" u="none" strike="noStrike">
                <a:solidFill>
                  <a:schemeClr val="dk1"/>
                </a:solidFill>
                <a:uFillTx/>
                <a:latin typeface="Trebuchet MS"/>
              </a:rPr>
              <a:t>The IRA and UVF were </a:t>
            </a:r>
            <a:r>
              <a:rPr lang="en-US" sz="1800" b="1" u="none" strike="noStrike">
                <a:solidFill>
                  <a:schemeClr val="dk1"/>
                </a:solidFill>
                <a:uFillTx/>
                <a:latin typeface="Trebuchet MS"/>
              </a:rPr>
              <a:t>the primary paramilitary groups </a:t>
            </a:r>
            <a:r>
              <a:rPr lang="en-US" sz="1800" b="0" u="none" strike="noStrike">
                <a:solidFill>
                  <a:schemeClr val="dk1"/>
                </a:solidFill>
                <a:uFillTx/>
                <a:latin typeface="Trebuchet MS"/>
              </a:rPr>
              <a:t>engaged in conflict. The IRA eventually committed themselves to peace in Northern Ireland, with many members taking up roles in Stormont and working for political peace in Belfast and beyond. </a:t>
            </a:r>
            <a:r>
              <a:rPr lang="en-US" sz="1800" b="1" u="none" strike="noStrike">
                <a:solidFill>
                  <a:schemeClr val="dk1"/>
                </a:solidFill>
                <a:uFillTx/>
                <a:latin typeface="Trebuchet MS"/>
              </a:rPr>
              <a:t>The Provisional IRA </a:t>
            </a:r>
            <a:r>
              <a:rPr lang="en-US" sz="1800" b="0" u="none" strike="noStrike">
                <a:solidFill>
                  <a:schemeClr val="dk1"/>
                </a:solidFill>
                <a:uFillTx/>
                <a:latin typeface="Trebuchet MS"/>
              </a:rPr>
              <a:t>broke off from this section, continuing violent acts throughout the early 2000s.</a:t>
            </a:r>
            <a:endParaRPr lang="fr-FR" sz="1800" b="0" u="none" strike="noStrike">
              <a:solidFill>
                <a:srgbClr val="000000"/>
              </a:solidFill>
              <a:uFillTx/>
              <a:latin typeface="Arial"/>
            </a:endParaRPr>
          </a:p>
          <a:p>
            <a:pPr algn="just" defTabSz="457200">
              <a:lnSpc>
                <a:spcPct val="100000"/>
              </a:lnSpc>
            </a:pPr>
            <a:endParaRPr lang="fr-FR" sz="1800" b="0" u="none" strike="noStrike">
              <a:solidFill>
                <a:srgbClr val="000000"/>
              </a:solidFill>
              <a:uFillTx/>
              <a:latin typeface="Arial"/>
            </a:endParaRPr>
          </a:p>
          <a:p>
            <a:pPr algn="just" defTabSz="457200">
              <a:lnSpc>
                <a:spcPct val="100000"/>
              </a:lnSpc>
            </a:pPr>
            <a:r>
              <a:rPr lang="en-US" sz="1800" b="1" u="none" strike="noStrike">
                <a:solidFill>
                  <a:schemeClr val="dk1"/>
                </a:solidFill>
                <a:uFillTx/>
                <a:latin typeface="Trebuchet MS"/>
              </a:rPr>
              <a:t>The Royal Ulster Constabulary</a:t>
            </a:r>
            <a:r>
              <a:rPr lang="en-US" sz="1800" b="0" u="none" strike="noStrike">
                <a:solidFill>
                  <a:schemeClr val="dk1"/>
                </a:solidFill>
                <a:uFillTx/>
                <a:latin typeface="Trebuchet MS"/>
              </a:rPr>
              <a:t>, Northern Ireland’s police force during the Troubles, was replaced by the PSNI as they were increasingly seen as a Unionist ally. The British Army were also heavily involved in the conflict between the two paramilitary groups.</a:t>
            </a:r>
            <a:endParaRPr lang="fr-FR" sz="1800" b="0" u="none" strike="noStrike">
              <a:solidFill>
                <a:srgbClr val="000000"/>
              </a:solidFill>
              <a:uFillTx/>
              <a:latin typeface="Arial"/>
            </a:endParaRPr>
          </a:p>
          <a:p>
            <a:pPr algn="just" defTabSz="457200">
              <a:lnSpc>
                <a:spcPct val="100000"/>
              </a:lnSpc>
            </a:pPr>
            <a:endParaRPr lang="fr-FR" sz="1800" b="0" u="none" strike="noStrike">
              <a:solidFill>
                <a:srgbClr val="000000"/>
              </a:solidFill>
              <a:uFillTx/>
              <a:latin typeface="Arial"/>
            </a:endParaRPr>
          </a:p>
          <a:p>
            <a:pPr algn="just" defTabSz="457200">
              <a:lnSpc>
                <a:spcPct val="100000"/>
              </a:lnSpc>
            </a:pPr>
            <a:r>
              <a:rPr lang="en-US" sz="1800" b="0" u="none" strike="noStrike">
                <a:solidFill>
                  <a:schemeClr val="dk1"/>
                </a:solidFill>
                <a:uFillTx/>
                <a:latin typeface="Trebuchet MS"/>
              </a:rPr>
              <a:t> Sinn Fein and the Democratic Unionist Party make up the dominant Nationalist and Unionist parties, respectively, in parliament headquarters today.</a:t>
            </a:r>
            <a:endParaRPr lang="fr-FR" sz="1800" b="0" u="none" strike="noStrike">
              <a:solidFill>
                <a:srgbClr val="000000"/>
              </a:solidFill>
              <a:uFillTx/>
              <a:latin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PlaceHolder 1"/>
          <p:cNvSpPr>
            <a:spLocks noGrp="1"/>
          </p:cNvSpPr>
          <p:nvPr>
            <p:ph type="title"/>
          </p:nvPr>
        </p:nvSpPr>
        <p:spPr>
          <a:xfrm>
            <a:off x="560202" y="-181264"/>
            <a:ext cx="3854160" cy="1278000"/>
          </a:xfrm>
          <a:prstGeom prst="rect">
            <a:avLst/>
          </a:prstGeom>
          <a:noFill/>
          <a:ln w="0">
            <a:noFill/>
          </a:ln>
        </p:spPr>
        <p:txBody>
          <a:bodyPr lIns="91440" tIns="45720" rIns="91440" bIns="45720" anchor="b">
            <a:noAutofit/>
          </a:bodyPr>
          <a:lstStyle/>
          <a:p>
            <a:pPr indent="0" algn="ctr" defTabSz="457200">
              <a:lnSpc>
                <a:spcPct val="100000"/>
              </a:lnSpc>
              <a:buNone/>
            </a:pPr>
            <a:r>
              <a:rPr lang="fr-FR" sz="2000" b="1" u="none" strike="noStrike" dirty="0">
                <a:solidFill>
                  <a:schemeClr val="accent1"/>
                </a:solidFill>
                <a:uFillTx/>
                <a:latin typeface="Trebuchet MS"/>
              </a:rPr>
              <a:t>The Agreement</a:t>
            </a:r>
            <a:endParaRPr lang="en-US" sz="2000" b="0" u="none" strike="noStrike" dirty="0">
              <a:solidFill>
                <a:schemeClr val="dk1"/>
              </a:solidFill>
              <a:uFillTx/>
              <a:latin typeface="Trebuchet MS"/>
            </a:endParaRPr>
          </a:p>
        </p:txBody>
      </p:sp>
      <p:pic>
        <p:nvPicPr>
          <p:cNvPr id="386" name="Espace réservé du contenu 12"/>
          <p:cNvPicPr/>
          <p:nvPr/>
        </p:nvPicPr>
        <p:blipFill>
          <a:blip r:embed="rId2"/>
          <a:stretch/>
        </p:blipFill>
        <p:spPr>
          <a:xfrm>
            <a:off x="4761000" y="1925640"/>
            <a:ext cx="4512960" cy="2705040"/>
          </a:xfrm>
          <a:prstGeom prst="rect">
            <a:avLst/>
          </a:prstGeom>
          <a:noFill/>
          <a:ln w="0">
            <a:noFill/>
          </a:ln>
        </p:spPr>
      </p:pic>
      <p:sp>
        <p:nvSpPr>
          <p:cNvPr id="387" name="PlaceHolder 2"/>
          <p:cNvSpPr>
            <a:spLocks noGrp="1"/>
          </p:cNvSpPr>
          <p:nvPr>
            <p:ph/>
          </p:nvPr>
        </p:nvSpPr>
        <p:spPr>
          <a:xfrm>
            <a:off x="106326" y="1562986"/>
            <a:ext cx="4424994" cy="3798134"/>
          </a:xfrm>
          <a:prstGeom prst="rect">
            <a:avLst/>
          </a:prstGeom>
          <a:noFill/>
          <a:ln w="0">
            <a:noFill/>
          </a:ln>
        </p:spPr>
        <p:txBody>
          <a:bodyPr lIns="91440" tIns="45720" rIns="91440" bIns="45720" anchor="t">
            <a:normAutofit fontScale="47500" lnSpcReduction="20000"/>
          </a:bodyPr>
          <a:lstStyle/>
          <a:p>
            <a:pPr indent="0" algn="just" defTabSz="457200">
              <a:lnSpc>
                <a:spcPct val="150000"/>
              </a:lnSpc>
              <a:spcBef>
                <a:spcPts val="1001"/>
              </a:spcBef>
              <a:buNone/>
              <a:tabLst>
                <a:tab pos="0" algn="l"/>
              </a:tabLst>
            </a:pPr>
            <a:r>
              <a:rPr lang="en-GB" b="0" u="none" strike="noStrike" dirty="0">
                <a:solidFill>
                  <a:schemeClr val="dk1">
                    <a:lumMod val="75000"/>
                    <a:lumOff val="25000"/>
                  </a:schemeClr>
                </a:solidFill>
                <a:uFillTx/>
                <a:latin typeface="Trebuchet MS"/>
              </a:rPr>
              <a:t>Aiming to establish civilised and political governance in Northern Ireland, the Good Friday Agreement was signed once all parties, including the Republic of Ireland and Westminster, negotiated terms of peace in the region. Both Ireland and Northern Ireland ratified the agreement on </a:t>
            </a:r>
            <a:r>
              <a:rPr lang="en-GB" b="1" u="none" strike="noStrike" dirty="0">
                <a:solidFill>
                  <a:schemeClr val="dk1">
                    <a:lumMod val="75000"/>
                    <a:lumOff val="25000"/>
                  </a:schemeClr>
                </a:solidFill>
                <a:uFillTx/>
                <a:latin typeface="Trebuchet MS"/>
              </a:rPr>
              <a:t>May 22, 1998, </a:t>
            </a:r>
            <a:r>
              <a:rPr lang="en-GB" b="0" u="none" strike="noStrike" dirty="0">
                <a:solidFill>
                  <a:schemeClr val="dk1">
                    <a:lumMod val="75000"/>
                    <a:lumOff val="25000"/>
                  </a:schemeClr>
                </a:solidFill>
                <a:uFillTx/>
                <a:latin typeface="Trebuchet MS"/>
              </a:rPr>
              <a:t>by a referendum of a popular vote.</a:t>
            </a:r>
            <a:endParaRPr lang="en-US" b="0" u="none" strike="noStrike" dirty="0">
              <a:solidFill>
                <a:schemeClr val="dk1">
                  <a:lumMod val="75000"/>
                  <a:lumOff val="25000"/>
                </a:schemeClr>
              </a:solidFill>
              <a:uFillTx/>
              <a:latin typeface="Trebuchet MS"/>
            </a:endParaRPr>
          </a:p>
          <a:p>
            <a:pPr indent="0" algn="just" defTabSz="457200">
              <a:lnSpc>
                <a:spcPct val="150000"/>
              </a:lnSpc>
              <a:spcBef>
                <a:spcPts val="1001"/>
              </a:spcBef>
              <a:buNone/>
              <a:tabLst>
                <a:tab pos="0" algn="l"/>
              </a:tabLst>
            </a:pPr>
            <a:r>
              <a:rPr lang="en-GB" b="1" u="none" strike="noStrike" dirty="0">
                <a:solidFill>
                  <a:schemeClr val="dk1">
                    <a:lumMod val="75000"/>
                    <a:lumOff val="25000"/>
                  </a:schemeClr>
                </a:solidFill>
                <a:uFillTx/>
                <a:latin typeface="Trebuchet MS"/>
              </a:rPr>
              <a:t>A massive 94% of voters in Ireland and 71% in Northern Ireland ratified the treaty </a:t>
            </a:r>
            <a:r>
              <a:rPr lang="en-GB" b="0" u="none" strike="noStrike" dirty="0">
                <a:solidFill>
                  <a:schemeClr val="dk1">
                    <a:lumMod val="75000"/>
                    <a:lumOff val="25000"/>
                  </a:schemeClr>
                </a:solidFill>
                <a:uFillTx/>
                <a:latin typeface="Trebuchet MS"/>
              </a:rPr>
              <a:t>into action, creating the devolved government in Stormont, the same parliament which exists today.</a:t>
            </a:r>
            <a:endParaRPr lang="en-US" b="0" u="none" strike="noStrike" dirty="0">
              <a:solidFill>
                <a:schemeClr val="dk1">
                  <a:lumMod val="75000"/>
                  <a:lumOff val="25000"/>
                </a:schemeClr>
              </a:solidFill>
              <a:uFillTx/>
              <a:latin typeface="Trebuchet MS"/>
            </a:endParaRPr>
          </a:p>
          <a:p>
            <a:pPr indent="0" defTabSz="457200">
              <a:lnSpc>
                <a:spcPct val="100000"/>
              </a:lnSpc>
              <a:spcBef>
                <a:spcPts val="1001"/>
              </a:spcBef>
              <a:buNone/>
              <a:tabLst>
                <a:tab pos="0" algn="l"/>
              </a:tabLst>
            </a:pPr>
            <a:endParaRPr lang="en-US" sz="1400" b="0" u="none" strike="noStrike" dirty="0">
              <a:solidFill>
                <a:schemeClr val="dk1">
                  <a:lumMod val="75000"/>
                  <a:lumOff val="25000"/>
                </a:schemeClr>
              </a:solidFill>
              <a:uFillTx/>
              <a:latin typeface="Trebuchet M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 name="Image 4"/>
          <p:cNvPicPr/>
          <p:nvPr/>
        </p:nvPicPr>
        <p:blipFill>
          <a:blip r:embed="rId2"/>
          <a:stretch/>
        </p:blipFill>
        <p:spPr>
          <a:xfrm>
            <a:off x="1999440" y="744480"/>
            <a:ext cx="6647040" cy="5136120"/>
          </a:xfrm>
          <a:prstGeom prst="rect">
            <a:avLst/>
          </a:prstGeom>
          <a:noFill/>
          <a:ln w="0">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Rectangle 3"/>
          <p:cNvSpPr/>
          <p:nvPr/>
        </p:nvSpPr>
        <p:spPr>
          <a:xfrm>
            <a:off x="1972080" y="672480"/>
            <a:ext cx="7171560" cy="5606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lnSpc>
                <a:spcPct val="100000"/>
              </a:lnSpc>
            </a:pPr>
            <a:r>
              <a:rPr lang="en-US" sz="1800" b="0" u="none" strike="noStrike">
                <a:solidFill>
                  <a:schemeClr val="dk1"/>
                </a:solidFill>
                <a:uFillTx/>
                <a:latin typeface="Trebuchet MS"/>
              </a:rPr>
              <a:t> </a:t>
            </a:r>
            <a:r>
              <a:rPr lang="en-US" sz="1800" b="1" u="none" strike="noStrike">
                <a:solidFill>
                  <a:schemeClr val="accent1"/>
                </a:solidFill>
                <a:uFillTx/>
                <a:latin typeface="Trebuchet MS"/>
              </a:rPr>
              <a:t>Decommissioning</a:t>
            </a:r>
            <a:r>
              <a:rPr lang="en-US" sz="1800" b="0" u="none" strike="noStrike">
                <a:solidFill>
                  <a:schemeClr val="dk1"/>
                </a:solidFill>
                <a:uFillTx/>
                <a:latin typeface="Trebuchet MS"/>
              </a:rPr>
              <a:t> in Northern Ireland was a process in the Belfast Agreement as part of the Northern Ireland peace process. </a:t>
            </a:r>
            <a:endParaRPr lang="fr-FR" sz="1800" b="0" u="none" strike="noStrike">
              <a:solidFill>
                <a:srgbClr val="000000"/>
              </a:solidFill>
              <a:uFillTx/>
              <a:latin typeface="Arial"/>
            </a:endParaRPr>
          </a:p>
          <a:p>
            <a:pPr algn="just" defTabSz="457200">
              <a:lnSpc>
                <a:spcPct val="100000"/>
              </a:lnSpc>
            </a:pPr>
            <a:r>
              <a:rPr lang="en-US" sz="1800" b="0" u="none" strike="noStrike">
                <a:solidFill>
                  <a:schemeClr val="dk1"/>
                </a:solidFill>
                <a:uFillTx/>
                <a:latin typeface="Trebuchet MS"/>
              </a:rPr>
              <a:t>Under the Belfast Agreement, all paramilitary groups fighting in the Troubles would decommission. </a:t>
            </a:r>
            <a:endParaRPr lang="fr-FR" sz="1800" b="0" u="none" strike="noStrike">
              <a:solidFill>
                <a:srgbClr val="000000"/>
              </a:solidFill>
              <a:uFillTx/>
              <a:latin typeface="Arial"/>
            </a:endParaRPr>
          </a:p>
          <a:p>
            <a:pPr algn="just" defTabSz="457200">
              <a:lnSpc>
                <a:spcPct val="100000"/>
              </a:lnSpc>
            </a:pPr>
            <a:r>
              <a:rPr lang="en-US" sz="1800" b="0" u="none" strike="noStrike">
                <a:solidFill>
                  <a:schemeClr val="dk1"/>
                </a:solidFill>
                <a:uFillTx/>
                <a:latin typeface="Trebuchet MS"/>
              </a:rPr>
              <a:t>Decommissioning was a defining issue in the effort to negotiate peace in Northern Ireland.</a:t>
            </a:r>
            <a:endParaRPr lang="fr-FR" sz="1800" b="0" u="none" strike="noStrike">
              <a:solidFill>
                <a:srgbClr val="000000"/>
              </a:solidFill>
              <a:uFillTx/>
              <a:latin typeface="Arial"/>
            </a:endParaRPr>
          </a:p>
          <a:p>
            <a:pPr algn="just" defTabSz="457200">
              <a:lnSpc>
                <a:spcPct val="100000"/>
              </a:lnSpc>
            </a:pPr>
            <a:endParaRPr lang="fr-FR" sz="1800" b="0" u="none" strike="noStrike">
              <a:solidFill>
                <a:srgbClr val="000000"/>
              </a:solidFill>
              <a:uFillTx/>
              <a:latin typeface="Arial"/>
            </a:endParaRPr>
          </a:p>
          <a:p>
            <a:pPr algn="just" defTabSz="457200">
              <a:lnSpc>
                <a:spcPct val="100000"/>
              </a:lnSpc>
            </a:pPr>
            <a:r>
              <a:rPr lang="en-US" sz="2000" b="1" u="none" strike="noStrike">
                <a:solidFill>
                  <a:schemeClr val="accent1"/>
                </a:solidFill>
                <a:uFillTx/>
                <a:latin typeface="Trebuchet MS"/>
              </a:rPr>
              <a:t>Timeline</a:t>
            </a:r>
            <a:endParaRPr lang="fr-FR" sz="2000" b="0" u="none" strike="noStrike">
              <a:solidFill>
                <a:srgbClr val="000000"/>
              </a:solidFill>
              <a:uFillTx/>
              <a:latin typeface="Arial"/>
            </a:endParaRPr>
          </a:p>
          <a:p>
            <a:pPr algn="just" defTabSz="457200">
              <a:lnSpc>
                <a:spcPct val="100000"/>
              </a:lnSpc>
            </a:pPr>
            <a:endParaRPr lang="fr-FR" sz="1800" b="0" u="none" strike="noStrike">
              <a:solidFill>
                <a:srgbClr val="000000"/>
              </a:solidFill>
              <a:uFillTx/>
              <a:latin typeface="Arial"/>
            </a:endParaRPr>
          </a:p>
          <a:p>
            <a:pPr algn="just" defTabSz="457200">
              <a:lnSpc>
                <a:spcPct val="100000"/>
              </a:lnSpc>
            </a:pPr>
            <a:r>
              <a:rPr lang="en-US" sz="1800" b="1" u="none" strike="noStrike">
                <a:solidFill>
                  <a:schemeClr val="dk1"/>
                </a:solidFill>
                <a:uFillTx/>
                <a:latin typeface="Trebuchet MS"/>
              </a:rPr>
              <a:t>    10 April 1998 </a:t>
            </a:r>
            <a:r>
              <a:rPr lang="en-US" sz="1800" b="0" u="none" strike="noStrike">
                <a:solidFill>
                  <a:schemeClr val="dk1"/>
                </a:solidFill>
                <a:uFillTx/>
                <a:latin typeface="Trebuchet MS"/>
              </a:rPr>
              <a:t>(Good Friday): Belfast Agreement is signed, which agrees to have all paramilitary groups in Northern Ireland decommission by May 2000.</a:t>
            </a:r>
            <a:endParaRPr lang="fr-FR" sz="1800" b="0" u="none" strike="noStrike">
              <a:solidFill>
                <a:srgbClr val="000000"/>
              </a:solidFill>
              <a:uFillTx/>
              <a:latin typeface="Arial"/>
            </a:endParaRPr>
          </a:p>
          <a:p>
            <a:pPr algn="just" defTabSz="457200">
              <a:lnSpc>
                <a:spcPct val="100000"/>
              </a:lnSpc>
            </a:pPr>
            <a:r>
              <a:rPr lang="en-US" sz="1800" b="1" u="none" strike="noStrike">
                <a:solidFill>
                  <a:schemeClr val="dk1"/>
                </a:solidFill>
                <a:uFillTx/>
                <a:latin typeface="Trebuchet MS"/>
              </a:rPr>
              <a:t>    May 2000</a:t>
            </a:r>
            <a:r>
              <a:rPr lang="en-US" sz="1800" b="0" u="none" strike="noStrike">
                <a:solidFill>
                  <a:schemeClr val="dk1"/>
                </a:solidFill>
                <a:uFillTx/>
                <a:latin typeface="Trebuchet MS"/>
              </a:rPr>
              <a:t>: Deadline to disarm passes. Independent International Commission on Decommissioning agrees on a new deadline, 30 June 2001.</a:t>
            </a:r>
            <a:endParaRPr lang="fr-FR" sz="1800" b="0" u="none" strike="noStrike">
              <a:solidFill>
                <a:srgbClr val="000000"/>
              </a:solidFill>
              <a:uFillTx/>
              <a:latin typeface="Arial"/>
            </a:endParaRPr>
          </a:p>
          <a:p>
            <a:pPr algn="just" defTabSz="457200">
              <a:lnSpc>
                <a:spcPct val="100000"/>
              </a:lnSpc>
            </a:pPr>
            <a:r>
              <a:rPr lang="en-US" sz="1800" b="1" u="none" strike="noStrike">
                <a:solidFill>
                  <a:schemeClr val="dk1"/>
                </a:solidFill>
                <a:uFillTx/>
                <a:latin typeface="Trebuchet MS"/>
              </a:rPr>
              <a:t>    30 June 2001</a:t>
            </a:r>
            <a:r>
              <a:rPr lang="en-US" sz="1800" b="0" u="none" strike="noStrike">
                <a:solidFill>
                  <a:schemeClr val="dk1"/>
                </a:solidFill>
                <a:uFillTx/>
                <a:latin typeface="Trebuchet MS"/>
              </a:rPr>
              <a:t>: Deadline to disarm passes.</a:t>
            </a:r>
            <a:endParaRPr lang="fr-FR" sz="1800" b="0" u="none" strike="noStrike">
              <a:solidFill>
                <a:srgbClr val="000000"/>
              </a:solidFill>
              <a:uFillTx/>
              <a:latin typeface="Arial"/>
            </a:endParaRPr>
          </a:p>
          <a:p>
            <a:pPr algn="just" defTabSz="457200">
              <a:lnSpc>
                <a:spcPct val="100000"/>
              </a:lnSpc>
            </a:pPr>
            <a:r>
              <a:rPr lang="en-US" sz="1800" b="1" u="none" strike="noStrike">
                <a:solidFill>
                  <a:schemeClr val="dk1"/>
                </a:solidFill>
                <a:uFillTx/>
                <a:latin typeface="Trebuchet MS"/>
              </a:rPr>
              <a:t>    July 2001: </a:t>
            </a:r>
            <a:r>
              <a:rPr lang="en-US" sz="1800" b="0" u="none" strike="noStrike">
                <a:solidFill>
                  <a:schemeClr val="dk1"/>
                </a:solidFill>
                <a:uFillTx/>
                <a:latin typeface="Trebuchet MS"/>
              </a:rPr>
              <a:t>Ulster Unionist leader David Trimble resigns as First Minister because the Provisional Irish Republican Army (IRA) refuses to disarm.</a:t>
            </a:r>
            <a:endParaRPr lang="fr-FR" sz="1800" b="0" u="none" strike="noStrike">
              <a:solidFill>
                <a:srgbClr val="000000"/>
              </a:solidFill>
              <a:uFillTx/>
              <a:latin typeface="Arial"/>
            </a:endParaRPr>
          </a:p>
          <a:p>
            <a:pPr algn="just" defTabSz="457200">
              <a:lnSpc>
                <a:spcPct val="100000"/>
              </a:lnSpc>
            </a:pPr>
            <a:r>
              <a:rPr lang="en-US" sz="1800" b="0" u="none" strike="noStrike">
                <a:solidFill>
                  <a:schemeClr val="dk1"/>
                </a:solidFill>
                <a:uFillTx/>
                <a:latin typeface="Trebuchet MS"/>
              </a:rPr>
              <a:t>    </a:t>
            </a:r>
            <a:r>
              <a:rPr lang="en-US" sz="1800" b="1" u="none" strike="noStrike">
                <a:solidFill>
                  <a:schemeClr val="dk1"/>
                </a:solidFill>
                <a:uFillTx/>
                <a:latin typeface="Trebuchet MS"/>
              </a:rPr>
              <a:t>7 August 2001</a:t>
            </a:r>
            <a:r>
              <a:rPr lang="en-US" sz="1800" b="0" u="none" strike="noStrike">
                <a:solidFill>
                  <a:schemeClr val="dk1"/>
                </a:solidFill>
                <a:uFillTx/>
                <a:latin typeface="Trebuchet MS"/>
              </a:rPr>
              <a:t>: The IRA agrees on a method to decommission.</a:t>
            </a:r>
            <a:endParaRPr lang="fr-FR" sz="1800" b="0" u="none" strike="noStrike">
              <a:solidFill>
                <a:srgbClr val="000000"/>
              </a:solidFill>
              <a:uFillTx/>
              <a:latin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1" name="Image 1"/>
          <p:cNvPicPr/>
          <p:nvPr/>
        </p:nvPicPr>
        <p:blipFill>
          <a:blip r:embed="rId2"/>
          <a:stretch/>
        </p:blipFill>
        <p:spPr>
          <a:xfrm>
            <a:off x="2877840" y="1658160"/>
            <a:ext cx="5575320" cy="3935160"/>
          </a:xfrm>
          <a:prstGeom prst="rect">
            <a:avLst/>
          </a:prstGeom>
          <a:noFill/>
          <a:ln w="0">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Rectangle 1"/>
          <p:cNvSpPr/>
          <p:nvPr/>
        </p:nvSpPr>
        <p:spPr>
          <a:xfrm>
            <a:off x="3048120" y="866880"/>
            <a:ext cx="6095520" cy="513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457200">
              <a:lnSpc>
                <a:spcPct val="107000"/>
              </a:lnSpc>
              <a:spcBef>
                <a:spcPts val="751"/>
              </a:spcBef>
              <a:spcAft>
                <a:spcPts val="1500"/>
              </a:spcAft>
            </a:pPr>
            <a:r>
              <a:rPr lang="en-GB" sz="2400" b="1" u="none" strike="noStrike">
                <a:solidFill>
                  <a:srgbClr val="2E74B5"/>
                </a:solidFill>
                <a:uFillTx/>
                <a:latin typeface="Calibri"/>
                <a:ea typeface="Times New Roman"/>
              </a:rPr>
              <a:t>The road to peace</a:t>
            </a:r>
            <a:endParaRPr lang="fr-FR" sz="2400" b="0" u="none" strike="noStrike">
              <a:solidFill>
                <a:srgbClr val="000000"/>
              </a:solidFill>
              <a:uFillTx/>
              <a:latin typeface="Arial"/>
            </a:endParaRPr>
          </a:p>
          <a:p>
            <a:pPr algn="just" defTabSz="457200">
              <a:lnSpc>
                <a:spcPct val="107000"/>
              </a:lnSpc>
              <a:spcAft>
                <a:spcPts val="2251"/>
              </a:spcAft>
            </a:pPr>
            <a:r>
              <a:rPr lang="en-GB" sz="1800" b="0" u="none" strike="noStrike">
                <a:solidFill>
                  <a:schemeClr val="dk1"/>
                </a:solidFill>
                <a:uFillTx/>
                <a:latin typeface="Calibri"/>
                <a:ea typeface="Calibri"/>
              </a:rPr>
              <a:t>Northern Ireland continues to operate their parliament </a:t>
            </a:r>
            <a:r>
              <a:rPr lang="en-GB" sz="2000" b="1" u="none" strike="noStrike">
                <a:solidFill>
                  <a:schemeClr val="dk1"/>
                </a:solidFill>
                <a:uFillTx/>
                <a:latin typeface="Calibri"/>
                <a:ea typeface="Calibri"/>
              </a:rPr>
              <a:t>with a power-sharing clause,</a:t>
            </a:r>
            <a:r>
              <a:rPr lang="en-GB" sz="2000" b="0" u="none" strike="noStrike">
                <a:solidFill>
                  <a:schemeClr val="dk1"/>
                </a:solidFill>
                <a:uFillTx/>
                <a:latin typeface="Calibri"/>
                <a:ea typeface="Calibri"/>
              </a:rPr>
              <a:t> </a:t>
            </a:r>
            <a:r>
              <a:rPr lang="en-GB" sz="1800" b="0" u="none" strike="noStrike">
                <a:solidFill>
                  <a:schemeClr val="dk1"/>
                </a:solidFill>
                <a:uFillTx/>
                <a:latin typeface="Calibri"/>
                <a:ea typeface="Calibri"/>
              </a:rPr>
              <a:t>a system also active in Lebanon, which ensures that </a:t>
            </a:r>
            <a:r>
              <a:rPr lang="en-GB" sz="1800" b="1" u="none" strike="noStrike">
                <a:solidFill>
                  <a:schemeClr val="dk1"/>
                </a:solidFill>
                <a:uFillTx/>
                <a:latin typeface="Calibri"/>
                <a:ea typeface="Calibri"/>
              </a:rPr>
              <a:t>the First Minister and Deputy First Minister positions</a:t>
            </a:r>
            <a:r>
              <a:rPr lang="en-GB" sz="1800" b="0" u="none" strike="noStrike">
                <a:solidFill>
                  <a:schemeClr val="dk1"/>
                </a:solidFill>
                <a:uFillTx/>
                <a:latin typeface="Calibri"/>
                <a:ea typeface="Calibri"/>
              </a:rPr>
              <a:t> be filled with </a:t>
            </a:r>
            <a:r>
              <a:rPr lang="en-GB" sz="1800" b="0" i="1" u="none" strike="noStrike">
                <a:solidFill>
                  <a:schemeClr val="dk1"/>
                </a:solidFill>
                <a:uFillTx/>
                <a:latin typeface="Calibri"/>
                <a:ea typeface="Calibri"/>
              </a:rPr>
              <a:t>both </a:t>
            </a:r>
            <a:r>
              <a:rPr lang="en-GB" sz="1800" b="0" u="none" strike="noStrike">
                <a:solidFill>
                  <a:schemeClr val="dk1"/>
                </a:solidFill>
                <a:uFillTx/>
                <a:latin typeface="Calibri"/>
                <a:ea typeface="Calibri"/>
              </a:rPr>
              <a:t>a Nationalist Party and Unionist Party member, to avoid any one community from monopolising the executive branch. Community division is no longer violent in Belfast; however, streets or districts, recognisable by the flag affiliations decorating each area, still divide communities.</a:t>
            </a:r>
            <a:endParaRPr lang="fr-FR" sz="1800" b="0" u="none" strike="noStrike">
              <a:solidFill>
                <a:srgbClr val="000000"/>
              </a:solidFill>
              <a:uFillTx/>
              <a:latin typeface="Arial"/>
            </a:endParaRPr>
          </a:p>
          <a:p>
            <a:pPr algn="just" defTabSz="457200">
              <a:lnSpc>
                <a:spcPct val="107000"/>
              </a:lnSpc>
              <a:spcAft>
                <a:spcPts val="2251"/>
              </a:spcAft>
            </a:pPr>
            <a:r>
              <a:rPr lang="en-GB" sz="1800" b="0" u="none" strike="noStrike">
                <a:solidFill>
                  <a:schemeClr val="dk1"/>
                </a:solidFill>
                <a:uFillTx/>
                <a:latin typeface="Calibri"/>
                <a:ea typeface="Calibri"/>
              </a:rPr>
              <a:t>In a recent development, the Union Jack flag sparked a wide debate between political parties. The UK flag was present at all times on the top of Belfast City Hall but has since been removed, and only appears on significant days as required by the British government; this is also required of Scotland and Wales, as devolved regions.</a:t>
            </a:r>
            <a:endParaRPr lang="fr-FR" sz="1800" b="0" u="none" strike="noStrike">
              <a:solidFill>
                <a:srgbClr val="000000"/>
              </a:solidFill>
              <a:uFillTx/>
              <a:latin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PlaceHolder 1"/>
          <p:cNvSpPr>
            <a:spLocks noGrp="1"/>
          </p:cNvSpPr>
          <p:nvPr>
            <p:ph type="title"/>
          </p:nvPr>
        </p:nvSpPr>
        <p:spPr>
          <a:xfrm>
            <a:off x="677160" y="2700720"/>
            <a:ext cx="8596440" cy="1826280"/>
          </a:xfrm>
          <a:prstGeom prst="rect">
            <a:avLst/>
          </a:prstGeom>
          <a:noFill/>
          <a:ln w="0">
            <a:noFill/>
          </a:ln>
        </p:spPr>
        <p:txBody>
          <a:bodyPr lIns="91440" tIns="45720" rIns="91440" bIns="45720" anchor="b">
            <a:normAutofit fontScale="90000"/>
          </a:bodyPr>
          <a:lstStyle/>
          <a:p>
            <a:pPr indent="0" defTabSz="457200">
              <a:lnSpc>
                <a:spcPct val="100000"/>
              </a:lnSpc>
              <a:buNone/>
            </a:pPr>
            <a:r>
              <a:rPr lang="en-GB" sz="4000" b="1" u="none" strike="noStrike">
                <a:solidFill>
                  <a:schemeClr val="accent1"/>
                </a:solidFill>
                <a:uFillTx/>
                <a:latin typeface="Trebuchet MS"/>
              </a:rPr>
              <a:t>Northern Ireland Protocol and Potential flaring up of Tensions</a:t>
            </a:r>
            <a:br>
              <a:rPr sz="4000"/>
            </a:br>
            <a:endParaRPr lang="en-US" sz="4000" b="0" u="none" strike="noStrike">
              <a:solidFill>
                <a:schemeClr val="dk1"/>
              </a:solidFill>
              <a:uFillTx/>
              <a:latin typeface="Trebuchet MS"/>
            </a:endParaRPr>
          </a:p>
        </p:txBody>
      </p:sp>
      <p:sp>
        <p:nvSpPr>
          <p:cNvPr id="394" name="PlaceHolder 2"/>
          <p:cNvSpPr>
            <a:spLocks noGrp="1"/>
          </p:cNvSpPr>
          <p:nvPr>
            <p:ph/>
          </p:nvPr>
        </p:nvSpPr>
        <p:spPr>
          <a:xfrm>
            <a:off x="677160" y="4527360"/>
            <a:ext cx="8596440" cy="860040"/>
          </a:xfrm>
          <a:prstGeom prst="rect">
            <a:avLst/>
          </a:prstGeom>
          <a:noFill/>
          <a:ln w="0">
            <a:noFill/>
          </a:ln>
        </p:spPr>
        <p:txBody>
          <a:bodyPr lIns="91440" tIns="45720" rIns="91440" bIns="45720" anchor="t">
            <a:noAutofit/>
          </a:bodyPr>
          <a:lstStyle/>
          <a:p>
            <a:pPr indent="0" defTabSz="457200">
              <a:lnSpc>
                <a:spcPct val="100000"/>
              </a:lnSpc>
              <a:spcBef>
                <a:spcPts val="1001"/>
              </a:spcBef>
              <a:buNone/>
              <a:tabLst>
                <a:tab pos="0" algn="l"/>
              </a:tabLst>
            </a:pPr>
            <a:r>
              <a:rPr lang="en-GB" sz="2000" b="1" u="sng" strike="noStrike">
                <a:solidFill>
                  <a:schemeClr val="dk1">
                    <a:lumMod val="50000"/>
                    <a:lumOff val="50000"/>
                  </a:schemeClr>
                </a:solidFill>
                <a:uFillTx/>
                <a:latin typeface="Trebuchet MS"/>
                <a:hlinkClick r:id="rId2"/>
              </a:rPr>
              <a:t>https://www.bbc.com/news/explainers-53724381</a:t>
            </a:r>
            <a:endParaRPr lang="en-US" sz="2000" b="0" u="none" strike="noStrike">
              <a:solidFill>
                <a:schemeClr val="dk1">
                  <a:lumMod val="75000"/>
                  <a:lumOff val="25000"/>
                </a:schemeClr>
              </a:solidFill>
              <a:uFillTx/>
              <a:latin typeface="Trebuchet MS"/>
            </a:endParaRPr>
          </a:p>
          <a:p>
            <a:pPr indent="0" defTabSz="457200">
              <a:lnSpc>
                <a:spcPct val="100000"/>
              </a:lnSpc>
              <a:spcBef>
                <a:spcPts val="1001"/>
              </a:spcBef>
              <a:buNone/>
              <a:tabLst>
                <a:tab pos="0" algn="l"/>
              </a:tabLst>
            </a:pPr>
            <a:r>
              <a:rPr lang="en-GB" sz="2000" b="1" u="none" strike="noStrike">
                <a:solidFill>
                  <a:schemeClr val="dk1">
                    <a:lumMod val="50000"/>
                    <a:lumOff val="50000"/>
                  </a:schemeClr>
                </a:solidFill>
                <a:uFillTx/>
                <a:latin typeface="Trebuchet MS"/>
              </a:rPr>
              <a:t>See videos</a:t>
            </a:r>
            <a:endParaRPr lang="en-US" sz="2000" b="0" u="none" strike="noStrike">
              <a:solidFill>
                <a:schemeClr val="dk1">
                  <a:lumMod val="75000"/>
                  <a:lumOff val="25000"/>
                </a:schemeClr>
              </a:solidFill>
              <a:uFillTx/>
              <a:latin typeface="Trebuchet MS"/>
            </a:endParaRPr>
          </a:p>
          <a:p>
            <a:pPr indent="0" defTabSz="457200">
              <a:lnSpc>
                <a:spcPct val="100000"/>
              </a:lnSpc>
              <a:spcBef>
                <a:spcPts val="1001"/>
              </a:spcBef>
              <a:buNone/>
              <a:tabLst>
                <a:tab pos="0" algn="l"/>
              </a:tabLst>
            </a:pPr>
            <a:endParaRPr lang="en-US" sz="2000" b="0" u="none" strike="noStrike">
              <a:solidFill>
                <a:schemeClr val="dk1">
                  <a:lumMod val="75000"/>
                  <a:lumOff val="25000"/>
                </a:schemeClr>
              </a:solidFill>
              <a:uFillTx/>
              <a:latin typeface="Trebuchet MS"/>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PlaceHolder 1"/>
          <p:cNvSpPr>
            <a:spLocks noGrp="1"/>
          </p:cNvSpPr>
          <p:nvPr>
            <p:ph type="title"/>
          </p:nvPr>
        </p:nvSpPr>
        <p:spPr>
          <a:xfrm>
            <a:off x="677160" y="2700720"/>
            <a:ext cx="8596440" cy="1826280"/>
          </a:xfrm>
          <a:prstGeom prst="rect">
            <a:avLst/>
          </a:prstGeom>
          <a:noFill/>
          <a:ln w="0">
            <a:noFill/>
          </a:ln>
        </p:spPr>
        <p:txBody>
          <a:bodyPr lIns="91440" tIns="45720" rIns="91440" bIns="45720" anchor="b">
            <a:noAutofit/>
          </a:bodyPr>
          <a:lstStyle/>
          <a:p>
            <a:pPr indent="0" algn="ctr" defTabSz="457200">
              <a:lnSpc>
                <a:spcPct val="100000"/>
              </a:lnSpc>
              <a:buNone/>
            </a:pPr>
            <a:r>
              <a:rPr lang="en-GB" sz="4000" b="1" u="none" strike="noStrike">
                <a:solidFill>
                  <a:schemeClr val="accent1"/>
                </a:solidFill>
                <a:uFillTx/>
                <a:latin typeface="Trebuchet MS"/>
              </a:rPr>
              <a:t>Regional inequalities</a:t>
            </a:r>
            <a:br>
              <a:rPr sz="4000"/>
            </a:br>
            <a:endParaRPr lang="en-US" sz="4000" b="0" u="none" strike="noStrike">
              <a:solidFill>
                <a:schemeClr val="dk1"/>
              </a:solidFill>
              <a:uFillTx/>
              <a:latin typeface="Trebuchet MS"/>
            </a:endParaRPr>
          </a:p>
        </p:txBody>
      </p:sp>
      <p:sp>
        <p:nvSpPr>
          <p:cNvPr id="396" name="PlaceHolder 2"/>
          <p:cNvSpPr>
            <a:spLocks noGrp="1"/>
          </p:cNvSpPr>
          <p:nvPr>
            <p:ph/>
          </p:nvPr>
        </p:nvSpPr>
        <p:spPr>
          <a:xfrm>
            <a:off x="677160" y="4527360"/>
            <a:ext cx="8596440" cy="860040"/>
          </a:xfrm>
          <a:prstGeom prst="rect">
            <a:avLst/>
          </a:prstGeom>
          <a:noFill/>
          <a:ln w="0">
            <a:noFill/>
          </a:ln>
        </p:spPr>
        <p:txBody>
          <a:bodyPr lIns="91440" tIns="45720" rIns="91440" bIns="45720" anchor="t">
            <a:noAutofit/>
          </a:bodyPr>
          <a:lstStyle/>
          <a:p>
            <a:pPr indent="0">
              <a:spcBef>
                <a:spcPts val="1417"/>
              </a:spcBef>
              <a:buNone/>
            </a:pPr>
            <a:endParaRPr lang="en-US" sz="2000" b="0" u="none" strike="noStrike">
              <a:solidFill>
                <a:schemeClr val="dk1">
                  <a:lumMod val="50000"/>
                  <a:lumOff val="50000"/>
                </a:schemeClr>
              </a:solidFill>
              <a:uFillTx/>
              <a:latin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PlaceHolder 1"/>
          <p:cNvSpPr>
            <a:spLocks noGrp="1"/>
          </p:cNvSpPr>
          <p:nvPr>
            <p:ph type="title"/>
          </p:nvPr>
        </p:nvSpPr>
        <p:spPr>
          <a:xfrm>
            <a:off x="317520" y="407520"/>
            <a:ext cx="8596440" cy="708840"/>
          </a:xfrm>
          <a:prstGeom prst="rect">
            <a:avLst/>
          </a:prstGeom>
          <a:noFill/>
          <a:ln w="0">
            <a:noFill/>
          </a:ln>
        </p:spPr>
        <p:txBody>
          <a:bodyPr lIns="91440" tIns="45720" rIns="91440" bIns="45720" anchor="t">
            <a:noAutofit/>
          </a:bodyPr>
          <a:lstStyle/>
          <a:p>
            <a:pPr indent="0" defTabSz="457200">
              <a:lnSpc>
                <a:spcPct val="100000"/>
              </a:lnSpc>
              <a:buNone/>
            </a:pPr>
            <a:r>
              <a:rPr lang="en-GB" sz="2800" b="1" u="none" strike="noStrike" dirty="0">
                <a:solidFill>
                  <a:schemeClr val="accent1"/>
                </a:solidFill>
                <a:uFillTx/>
                <a:latin typeface="Calibri"/>
                <a:ea typeface="Calibri"/>
              </a:rPr>
              <a:t>What is the difference between the types of authorities?</a:t>
            </a:r>
            <a:br>
              <a:rPr sz="4800" dirty="0"/>
            </a:br>
            <a:endParaRPr lang="en-US" sz="2800" b="0" u="none" strike="noStrike" dirty="0">
              <a:solidFill>
                <a:schemeClr val="dk1"/>
              </a:solidFill>
              <a:uFillTx/>
              <a:latin typeface="Trebuchet MS"/>
            </a:endParaRPr>
          </a:p>
        </p:txBody>
      </p:sp>
      <p:sp>
        <p:nvSpPr>
          <p:cNvPr id="322" name="PlaceHolder 2"/>
          <p:cNvSpPr>
            <a:spLocks noGrp="1"/>
          </p:cNvSpPr>
          <p:nvPr>
            <p:ph/>
          </p:nvPr>
        </p:nvSpPr>
        <p:spPr>
          <a:xfrm>
            <a:off x="317520" y="1116360"/>
            <a:ext cx="8440920" cy="4924440"/>
          </a:xfrm>
          <a:prstGeom prst="rect">
            <a:avLst/>
          </a:prstGeom>
          <a:noFill/>
          <a:ln w="0">
            <a:noFill/>
          </a:ln>
        </p:spPr>
        <p:txBody>
          <a:bodyPr lIns="91440" tIns="45720" rIns="91440" bIns="45720" anchor="t">
            <a:normAutofit fontScale="25000" lnSpcReduction="20000"/>
          </a:bodyPr>
          <a:lstStyle/>
          <a:p>
            <a:pPr marL="343080" indent="-343080" defTabSz="457200">
              <a:lnSpc>
                <a:spcPct val="107000"/>
              </a:lnSpc>
              <a:spcBef>
                <a:spcPts val="1001"/>
              </a:spcBef>
              <a:spcAft>
                <a:spcPts val="799"/>
              </a:spcAft>
              <a:buNone/>
              <a:tabLst>
                <a:tab pos="0" algn="l"/>
              </a:tabLst>
            </a:pPr>
            <a:r>
              <a:rPr lang="en-GB" sz="8000" b="0" u="none" strike="noStrike" dirty="0">
                <a:solidFill>
                  <a:schemeClr val="accent2">
                    <a:lumMod val="75000"/>
                  </a:schemeClr>
                </a:solidFill>
                <a:uFillTx/>
                <a:latin typeface="Calibri"/>
                <a:ea typeface="Calibri"/>
              </a:rPr>
              <a:t>A </a:t>
            </a:r>
            <a:r>
              <a:rPr lang="en-GB" sz="8000" b="1" u="none" strike="noStrike" dirty="0">
                <a:solidFill>
                  <a:schemeClr val="accent2">
                    <a:lumMod val="75000"/>
                  </a:schemeClr>
                </a:solidFill>
                <a:uFillTx/>
                <a:latin typeface="Calibri"/>
                <a:ea typeface="Calibri"/>
              </a:rPr>
              <a:t>county council</a:t>
            </a:r>
            <a:r>
              <a:rPr lang="en-GB" sz="8000" b="0" u="none" strike="noStrike" dirty="0">
                <a:solidFill>
                  <a:schemeClr val="accent2">
                    <a:lumMod val="75000"/>
                  </a:schemeClr>
                </a:solidFill>
                <a:uFillTx/>
                <a:latin typeface="Calibri"/>
                <a:ea typeface="Calibri"/>
              </a:rPr>
              <a:t> is part of a two-tier local government system, taking care of things that affect the whole county, such as:</a:t>
            </a:r>
            <a:endParaRPr lang="en-US" sz="8000" b="0" u="none" strike="noStrike" dirty="0">
              <a:solidFill>
                <a:schemeClr val="accent2">
                  <a:lumMod val="75000"/>
                </a:schemeClr>
              </a:solidFill>
              <a:uFillTx/>
              <a:latin typeface="Trebuchet MS"/>
            </a:endParaRPr>
          </a:p>
          <a:p>
            <a:pPr marL="343080" indent="-343080" defTabSz="457200">
              <a:lnSpc>
                <a:spcPct val="107000"/>
              </a:lnSpc>
              <a:spcBef>
                <a:spcPts val="1001"/>
              </a:spcBef>
              <a:spcAft>
                <a:spcPts val="799"/>
              </a:spcAft>
              <a:buNone/>
              <a:tabLst>
                <a:tab pos="0" algn="l"/>
              </a:tabLst>
            </a:pPr>
            <a:r>
              <a:rPr lang="en-GB" sz="8000" b="0" u="none" strike="noStrike" dirty="0">
                <a:solidFill>
                  <a:schemeClr val="accent2">
                    <a:lumMod val="75000"/>
                  </a:schemeClr>
                </a:solidFill>
                <a:uFillTx/>
                <a:latin typeface="Calibri"/>
                <a:ea typeface="Calibri"/>
              </a:rPr>
              <a:t>• Education</a:t>
            </a:r>
            <a:br>
              <a:rPr sz="8000" dirty="0">
                <a:solidFill>
                  <a:schemeClr val="accent2">
                    <a:lumMod val="75000"/>
                  </a:schemeClr>
                </a:solidFill>
              </a:rPr>
            </a:br>
            <a:r>
              <a:rPr lang="en-GB" sz="8000" b="0" u="none" strike="noStrike" dirty="0">
                <a:solidFill>
                  <a:schemeClr val="accent2">
                    <a:lumMod val="75000"/>
                  </a:schemeClr>
                </a:solidFill>
                <a:uFillTx/>
                <a:latin typeface="Calibri"/>
                <a:ea typeface="Calibri"/>
              </a:rPr>
              <a:t>• Transport</a:t>
            </a:r>
            <a:br>
              <a:rPr sz="8000" dirty="0">
                <a:solidFill>
                  <a:schemeClr val="accent2">
                    <a:lumMod val="75000"/>
                  </a:schemeClr>
                </a:solidFill>
              </a:rPr>
            </a:br>
            <a:r>
              <a:rPr lang="en-GB" sz="8000" b="0" u="none" strike="noStrike" dirty="0">
                <a:solidFill>
                  <a:schemeClr val="accent2">
                    <a:lumMod val="75000"/>
                  </a:schemeClr>
                </a:solidFill>
                <a:uFillTx/>
                <a:latin typeface="Calibri"/>
                <a:ea typeface="Calibri"/>
              </a:rPr>
              <a:t>• Planning</a:t>
            </a:r>
            <a:br>
              <a:rPr sz="8000" dirty="0">
                <a:solidFill>
                  <a:schemeClr val="accent2">
                    <a:lumMod val="75000"/>
                  </a:schemeClr>
                </a:solidFill>
              </a:rPr>
            </a:br>
            <a:r>
              <a:rPr lang="en-GB" sz="8000" b="0" u="none" strike="noStrike" dirty="0">
                <a:solidFill>
                  <a:schemeClr val="accent2">
                    <a:lumMod val="75000"/>
                  </a:schemeClr>
                </a:solidFill>
                <a:uFillTx/>
                <a:latin typeface="Calibri"/>
                <a:ea typeface="Calibri"/>
              </a:rPr>
              <a:t>• Fire and public safety</a:t>
            </a:r>
            <a:br>
              <a:rPr sz="8000" dirty="0">
                <a:solidFill>
                  <a:schemeClr val="accent2">
                    <a:lumMod val="75000"/>
                  </a:schemeClr>
                </a:solidFill>
              </a:rPr>
            </a:br>
            <a:r>
              <a:rPr lang="en-GB" sz="8000" b="0" u="none" strike="noStrike" dirty="0">
                <a:solidFill>
                  <a:schemeClr val="accent2">
                    <a:lumMod val="75000"/>
                  </a:schemeClr>
                </a:solidFill>
                <a:uFillTx/>
                <a:latin typeface="Calibri"/>
                <a:ea typeface="Calibri"/>
              </a:rPr>
              <a:t>• Social care</a:t>
            </a:r>
            <a:br>
              <a:rPr sz="8000" dirty="0">
                <a:solidFill>
                  <a:schemeClr val="accent2">
                    <a:lumMod val="75000"/>
                  </a:schemeClr>
                </a:solidFill>
              </a:rPr>
            </a:br>
            <a:r>
              <a:rPr lang="en-GB" sz="8000" b="0" u="none" strike="noStrike" dirty="0">
                <a:solidFill>
                  <a:schemeClr val="accent2">
                    <a:lumMod val="75000"/>
                  </a:schemeClr>
                </a:solidFill>
                <a:uFillTx/>
                <a:latin typeface="Calibri"/>
                <a:ea typeface="Calibri"/>
              </a:rPr>
              <a:t>• Libraries</a:t>
            </a:r>
            <a:br>
              <a:rPr sz="8000" dirty="0">
                <a:solidFill>
                  <a:schemeClr val="accent2">
                    <a:lumMod val="75000"/>
                  </a:schemeClr>
                </a:solidFill>
              </a:rPr>
            </a:br>
            <a:r>
              <a:rPr lang="en-GB" sz="8000" b="0" u="none" strike="noStrike" dirty="0">
                <a:solidFill>
                  <a:schemeClr val="accent2">
                    <a:lumMod val="75000"/>
                  </a:schemeClr>
                </a:solidFill>
                <a:uFillTx/>
                <a:latin typeface="Calibri"/>
                <a:ea typeface="Calibri"/>
              </a:rPr>
              <a:t>• Waste management</a:t>
            </a:r>
            <a:br>
              <a:rPr sz="8000" dirty="0">
                <a:solidFill>
                  <a:schemeClr val="accent2">
                    <a:lumMod val="75000"/>
                  </a:schemeClr>
                </a:solidFill>
              </a:rPr>
            </a:br>
            <a:r>
              <a:rPr lang="en-GB" sz="8000" b="0" u="none" strike="noStrike" dirty="0">
                <a:solidFill>
                  <a:schemeClr val="accent2">
                    <a:lumMod val="75000"/>
                  </a:schemeClr>
                </a:solidFill>
                <a:uFillTx/>
                <a:latin typeface="Calibri"/>
                <a:ea typeface="Calibri"/>
              </a:rPr>
              <a:t>• Trading standards</a:t>
            </a:r>
            <a:endParaRPr lang="en-US" sz="8000" b="0" u="none" strike="noStrike" dirty="0">
              <a:solidFill>
                <a:schemeClr val="accent2">
                  <a:lumMod val="75000"/>
                </a:schemeClr>
              </a:solidFill>
              <a:uFillTx/>
              <a:latin typeface="Trebuchet MS"/>
            </a:endParaRPr>
          </a:p>
          <a:p>
            <a:pPr marL="343080" indent="-343080" defTabSz="457200">
              <a:lnSpc>
                <a:spcPct val="107000"/>
              </a:lnSpc>
              <a:spcBef>
                <a:spcPts val="1001"/>
              </a:spcBef>
              <a:spcAft>
                <a:spcPts val="799"/>
              </a:spcAft>
              <a:buNone/>
              <a:tabLst>
                <a:tab pos="0" algn="l"/>
              </a:tabLst>
            </a:pPr>
            <a:r>
              <a:rPr lang="en-GB" sz="8000" b="0" u="none" strike="noStrike" dirty="0">
                <a:solidFill>
                  <a:schemeClr val="accent2">
                    <a:lumMod val="75000"/>
                  </a:schemeClr>
                </a:solidFill>
                <a:uFillTx/>
                <a:latin typeface="Calibri"/>
                <a:ea typeface="Calibri"/>
              </a:rPr>
              <a:t>They work alongside the other, lower-tier councils - </a:t>
            </a:r>
            <a:r>
              <a:rPr lang="en-GB" sz="8000" b="1" u="none" strike="noStrike" dirty="0">
                <a:solidFill>
                  <a:schemeClr val="accent2">
                    <a:lumMod val="75000"/>
                  </a:schemeClr>
                </a:solidFill>
                <a:uFillTx/>
                <a:latin typeface="Calibri"/>
                <a:ea typeface="Calibri"/>
              </a:rPr>
              <a:t>district, borough or city</a:t>
            </a:r>
            <a:r>
              <a:rPr lang="en-GB" sz="8000" b="0" u="none" strike="noStrike" dirty="0">
                <a:solidFill>
                  <a:schemeClr val="accent2">
                    <a:lumMod val="75000"/>
                  </a:schemeClr>
                </a:solidFill>
                <a:uFillTx/>
                <a:latin typeface="Calibri"/>
                <a:ea typeface="Calibri"/>
              </a:rPr>
              <a:t> - that take care of things on a smaller scale, such as:</a:t>
            </a:r>
            <a:endParaRPr lang="en-US" sz="8000" b="0" u="none" strike="noStrike" dirty="0">
              <a:solidFill>
                <a:schemeClr val="accent2">
                  <a:lumMod val="75000"/>
                </a:schemeClr>
              </a:solidFill>
              <a:uFillTx/>
              <a:latin typeface="Trebuchet MS"/>
            </a:endParaRPr>
          </a:p>
          <a:p>
            <a:pPr marL="343080" indent="-343080" defTabSz="457200">
              <a:lnSpc>
                <a:spcPct val="107000"/>
              </a:lnSpc>
              <a:spcBef>
                <a:spcPts val="1001"/>
              </a:spcBef>
              <a:spcAft>
                <a:spcPts val="799"/>
              </a:spcAft>
              <a:buClr>
                <a:srgbClr val="4F81BD"/>
              </a:buClr>
              <a:buSzPct val="80000"/>
              <a:buFont typeface="Wingdings 3" charset="2"/>
              <a:buChar char=""/>
              <a:tabLst>
                <a:tab pos="0" algn="l"/>
              </a:tabLst>
            </a:pPr>
            <a:r>
              <a:rPr lang="en-GB" sz="8000" b="0" u="none" strike="noStrike" dirty="0">
                <a:solidFill>
                  <a:schemeClr val="accent2">
                    <a:lumMod val="75000"/>
                  </a:schemeClr>
                </a:solidFill>
                <a:uFillTx/>
                <a:latin typeface="Calibri"/>
                <a:ea typeface="Calibri"/>
              </a:rPr>
              <a:t>• Rubbish collection</a:t>
            </a:r>
            <a:br>
              <a:rPr sz="8000" dirty="0">
                <a:solidFill>
                  <a:schemeClr val="accent2">
                    <a:lumMod val="75000"/>
                  </a:schemeClr>
                </a:solidFill>
              </a:rPr>
            </a:br>
            <a:r>
              <a:rPr lang="en-GB" sz="8000" b="0" u="none" strike="noStrike" dirty="0">
                <a:solidFill>
                  <a:schemeClr val="accent2">
                    <a:lumMod val="75000"/>
                  </a:schemeClr>
                </a:solidFill>
                <a:uFillTx/>
                <a:latin typeface="Calibri"/>
                <a:ea typeface="Calibri"/>
              </a:rPr>
              <a:t>• Recycling</a:t>
            </a:r>
            <a:br>
              <a:rPr sz="8000" dirty="0">
                <a:solidFill>
                  <a:schemeClr val="accent2">
                    <a:lumMod val="75000"/>
                  </a:schemeClr>
                </a:solidFill>
              </a:rPr>
            </a:br>
            <a:r>
              <a:rPr lang="en-GB" sz="8000" b="0" u="none" strike="noStrike" dirty="0">
                <a:solidFill>
                  <a:schemeClr val="accent2">
                    <a:lumMod val="75000"/>
                  </a:schemeClr>
                </a:solidFill>
                <a:uFillTx/>
                <a:latin typeface="Calibri"/>
                <a:ea typeface="Calibri"/>
              </a:rPr>
              <a:t>• Council tax collections</a:t>
            </a:r>
            <a:br>
              <a:rPr sz="8000" dirty="0">
                <a:solidFill>
                  <a:schemeClr val="accent2">
                    <a:lumMod val="75000"/>
                  </a:schemeClr>
                </a:solidFill>
              </a:rPr>
            </a:br>
            <a:r>
              <a:rPr lang="en-GB" sz="8000" b="0" u="none" strike="noStrike" dirty="0">
                <a:solidFill>
                  <a:schemeClr val="accent2">
                    <a:lumMod val="75000"/>
                  </a:schemeClr>
                </a:solidFill>
                <a:uFillTx/>
                <a:latin typeface="Calibri"/>
                <a:ea typeface="Calibri"/>
              </a:rPr>
              <a:t>• Housing</a:t>
            </a:r>
            <a:br>
              <a:rPr sz="8000" dirty="0">
                <a:solidFill>
                  <a:schemeClr val="accent2">
                    <a:lumMod val="75000"/>
                  </a:schemeClr>
                </a:solidFill>
              </a:rPr>
            </a:br>
            <a:r>
              <a:rPr lang="en-GB" sz="8000" b="0" u="none" strike="noStrike" dirty="0">
                <a:solidFill>
                  <a:schemeClr val="accent2">
                    <a:lumMod val="75000"/>
                  </a:schemeClr>
                </a:solidFill>
                <a:uFillTx/>
                <a:latin typeface="Calibri"/>
                <a:ea typeface="Calibri"/>
              </a:rPr>
              <a:t>• Planning applications</a:t>
            </a:r>
            <a:endParaRPr lang="en-US" sz="8000" b="0" u="none" strike="noStrike" dirty="0">
              <a:solidFill>
                <a:schemeClr val="accent2">
                  <a:lumMod val="75000"/>
                </a:schemeClr>
              </a:solidFill>
              <a:uFillTx/>
              <a:latin typeface="Trebuchet MS"/>
            </a:endParaRPr>
          </a:p>
          <a:p>
            <a:pPr indent="0" defTabSz="457200">
              <a:lnSpc>
                <a:spcPct val="100000"/>
              </a:lnSpc>
              <a:spcBef>
                <a:spcPts val="1001"/>
              </a:spcBef>
              <a:buNone/>
              <a:tabLst>
                <a:tab pos="0" algn="l"/>
              </a:tabLst>
            </a:pPr>
            <a:endParaRPr lang="en-US" sz="1800" b="0" u="none" strike="noStrike" dirty="0">
              <a:solidFill>
                <a:schemeClr val="accent2">
                  <a:lumMod val="75000"/>
                </a:schemeClr>
              </a:solidFill>
              <a:uFillTx/>
              <a:latin typeface="Trebuchet MS"/>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A56585-E86B-245C-403C-F5C5424A6C85}"/>
              </a:ext>
            </a:extLst>
          </p:cNvPr>
          <p:cNvSpPr>
            <a:spLocks noGrp="1"/>
          </p:cNvSpPr>
          <p:nvPr>
            <p:ph type="title"/>
          </p:nvPr>
        </p:nvSpPr>
        <p:spPr/>
        <p:txBody>
          <a:bodyPr/>
          <a:lstStyle/>
          <a:p>
            <a:pPr algn="ctr"/>
            <a:r>
              <a:rPr lang="fr-FR" dirty="0"/>
              <a:t>The best place to visualise </a:t>
            </a:r>
            <a:r>
              <a:rPr lang="fr-FR" dirty="0" err="1"/>
              <a:t>them</a:t>
            </a:r>
            <a:br>
              <a:rPr lang="fr-FR" dirty="0"/>
            </a:br>
            <a:r>
              <a:rPr lang="fr-FR" dirty="0"/>
              <a:t>(for the </a:t>
            </a:r>
            <a:r>
              <a:rPr lang="fr-FR" dirty="0" err="1"/>
              <a:t>geography</a:t>
            </a:r>
            <a:r>
              <a:rPr lang="fr-FR" dirty="0"/>
              <a:t> geeks)</a:t>
            </a:r>
          </a:p>
        </p:txBody>
      </p:sp>
      <p:sp>
        <p:nvSpPr>
          <p:cNvPr id="4" name="ZoneTexte 3">
            <a:extLst>
              <a:ext uri="{FF2B5EF4-FFF2-40B4-BE49-F238E27FC236}">
                <a16:creationId xmlns:a16="http://schemas.microsoft.com/office/drawing/2014/main" id="{2B93D10B-F934-6F2B-1F3D-2F5DD16A6005}"/>
              </a:ext>
            </a:extLst>
          </p:cNvPr>
          <p:cNvSpPr txBox="1"/>
          <p:nvPr/>
        </p:nvSpPr>
        <p:spPr>
          <a:xfrm>
            <a:off x="3025849" y="3244334"/>
            <a:ext cx="6140302" cy="369332"/>
          </a:xfrm>
          <a:prstGeom prst="rect">
            <a:avLst/>
          </a:prstGeom>
          <a:noFill/>
        </p:spPr>
        <p:txBody>
          <a:bodyPr wrap="square">
            <a:spAutoFit/>
          </a:bodyPr>
          <a:lstStyle/>
          <a:p>
            <a:r>
              <a:rPr lang="fr-FR" dirty="0"/>
              <a:t>https://www.ons.gov.uk/visualisations/dvc1370/</a:t>
            </a:r>
          </a:p>
        </p:txBody>
      </p:sp>
    </p:spTree>
    <p:extLst>
      <p:ext uri="{BB962C8B-B14F-4D97-AF65-F5344CB8AC3E}">
        <p14:creationId xmlns:p14="http://schemas.microsoft.com/office/powerpoint/2010/main" val="32715665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7" name="Image 1"/>
          <p:cNvPicPr/>
          <p:nvPr/>
        </p:nvPicPr>
        <p:blipFill>
          <a:blip r:embed="rId2"/>
          <a:stretch/>
        </p:blipFill>
        <p:spPr>
          <a:xfrm>
            <a:off x="3157560" y="1314360"/>
            <a:ext cx="5876640" cy="4228920"/>
          </a:xfrm>
          <a:prstGeom prst="rect">
            <a:avLst/>
          </a:prstGeom>
          <a:noFill/>
          <a:ln w="0">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 name="Image 1"/>
          <p:cNvPicPr/>
          <p:nvPr/>
        </p:nvPicPr>
        <p:blipFill>
          <a:blip r:embed="rId2"/>
          <a:stretch/>
        </p:blipFill>
        <p:spPr>
          <a:xfrm>
            <a:off x="3355200" y="1400040"/>
            <a:ext cx="5481720" cy="4057200"/>
          </a:xfrm>
          <a:prstGeom prst="rect">
            <a:avLst/>
          </a:prstGeom>
          <a:noFill/>
          <a:ln w="0">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 name="Image 1"/>
          <p:cNvPicPr/>
          <p:nvPr/>
        </p:nvPicPr>
        <p:blipFill>
          <a:blip r:embed="rId2"/>
          <a:stretch/>
        </p:blipFill>
        <p:spPr>
          <a:xfrm>
            <a:off x="3355200" y="1400040"/>
            <a:ext cx="5481720" cy="4057200"/>
          </a:xfrm>
          <a:prstGeom prst="rect">
            <a:avLst/>
          </a:prstGeom>
          <a:noFill/>
          <a:ln w="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PlaceHolder 1"/>
          <p:cNvSpPr>
            <a:spLocks noGrp="1"/>
          </p:cNvSpPr>
          <p:nvPr>
            <p:ph type="title"/>
          </p:nvPr>
        </p:nvSpPr>
        <p:spPr>
          <a:xfrm>
            <a:off x="677160" y="609480"/>
            <a:ext cx="8596440" cy="1320480"/>
          </a:xfrm>
          <a:prstGeom prst="rect">
            <a:avLst/>
          </a:prstGeom>
          <a:noFill/>
          <a:ln w="0">
            <a:noFill/>
          </a:ln>
        </p:spPr>
        <p:txBody>
          <a:bodyPr lIns="91440" tIns="45720" rIns="91440" bIns="45720" anchor="t">
            <a:normAutofit fontScale="90000"/>
          </a:bodyPr>
          <a:lstStyle/>
          <a:p>
            <a:pPr indent="0" defTabSz="457200">
              <a:lnSpc>
                <a:spcPct val="100000"/>
              </a:lnSpc>
              <a:buNone/>
            </a:pPr>
            <a:r>
              <a:rPr lang="en-GB" sz="3100" b="1" u="none" strike="noStrike">
                <a:solidFill>
                  <a:schemeClr val="accent1"/>
                </a:solidFill>
                <a:uFillTx/>
                <a:latin typeface="Calibri"/>
                <a:ea typeface="Calibri"/>
              </a:rPr>
              <a:t>What is the difference between the types of authorities?</a:t>
            </a:r>
            <a:br>
              <a:rPr sz="3600"/>
            </a:br>
            <a:endParaRPr lang="en-US" sz="3100" b="0" u="none" strike="noStrike">
              <a:solidFill>
                <a:schemeClr val="dk1"/>
              </a:solidFill>
              <a:uFillTx/>
              <a:latin typeface="Trebuchet MS"/>
            </a:endParaRPr>
          </a:p>
        </p:txBody>
      </p:sp>
      <p:sp>
        <p:nvSpPr>
          <p:cNvPr id="325" name="PlaceHolder 2"/>
          <p:cNvSpPr>
            <a:spLocks noGrp="1"/>
          </p:cNvSpPr>
          <p:nvPr>
            <p:ph/>
          </p:nvPr>
        </p:nvSpPr>
        <p:spPr>
          <a:xfrm>
            <a:off x="677160" y="2160720"/>
            <a:ext cx="9544320" cy="3880440"/>
          </a:xfrm>
          <a:prstGeom prst="rect">
            <a:avLst/>
          </a:prstGeom>
          <a:noFill/>
          <a:ln w="0">
            <a:noFill/>
          </a:ln>
        </p:spPr>
        <p:txBody>
          <a:bodyPr lIns="91440" tIns="45720" rIns="91440" bIns="45720" anchor="t">
            <a:noAutofit/>
          </a:bodyPr>
          <a:lstStyle/>
          <a:p>
            <a:pPr marL="343080" indent="-343080" defTabSz="457200">
              <a:lnSpc>
                <a:spcPct val="100000"/>
              </a:lnSpc>
              <a:spcBef>
                <a:spcPts val="1001"/>
              </a:spcBef>
              <a:buClr>
                <a:srgbClr val="4F81BD"/>
              </a:buClr>
              <a:buSzPct val="80000"/>
              <a:buFont typeface="Wingdings 3" charset="2"/>
              <a:buChar char=""/>
            </a:pPr>
            <a:r>
              <a:rPr lang="en-GB" sz="2400" b="0" u="none" strike="noStrike" dirty="0">
                <a:solidFill>
                  <a:schemeClr val="accent2">
                    <a:lumMod val="50000"/>
                  </a:schemeClr>
                </a:solidFill>
                <a:uFillTx/>
                <a:latin typeface="Calibri"/>
                <a:ea typeface="Calibri"/>
              </a:rPr>
              <a:t>A </a:t>
            </a:r>
            <a:r>
              <a:rPr lang="en-GB" sz="2400" b="1" u="none" strike="noStrike" dirty="0">
                <a:solidFill>
                  <a:schemeClr val="accent2">
                    <a:lumMod val="50000"/>
                  </a:schemeClr>
                </a:solidFill>
                <a:uFillTx/>
                <a:latin typeface="Calibri"/>
                <a:ea typeface="Calibri"/>
              </a:rPr>
              <a:t>unitary authority</a:t>
            </a:r>
            <a:r>
              <a:rPr lang="en-GB" sz="2400" b="0" u="none" strike="noStrike" dirty="0">
                <a:solidFill>
                  <a:schemeClr val="accent2">
                    <a:lumMod val="50000"/>
                  </a:schemeClr>
                </a:solidFill>
                <a:uFillTx/>
                <a:latin typeface="Calibri"/>
                <a:ea typeface="Calibri"/>
              </a:rPr>
              <a:t> is a one-tier local government, where the services of a county council and the other smaller councils listed above are combined.</a:t>
            </a:r>
            <a:endParaRPr lang="en-US" sz="2400" b="0" u="none" strike="noStrike" dirty="0">
              <a:solidFill>
                <a:schemeClr val="dk1">
                  <a:lumMod val="75000"/>
                  <a:lumOff val="25000"/>
                </a:schemeClr>
              </a:solidFill>
              <a:uFillTx/>
              <a:latin typeface="Trebuchet MS"/>
            </a:endParaRPr>
          </a:p>
          <a:p>
            <a:pPr indent="0" defTabSz="457200">
              <a:lnSpc>
                <a:spcPct val="100000"/>
              </a:lnSpc>
              <a:spcBef>
                <a:spcPts val="1001"/>
              </a:spcBef>
              <a:buNone/>
            </a:pPr>
            <a:endParaRPr lang="en-US" sz="2400" b="0" u="none" strike="noStrike" dirty="0">
              <a:solidFill>
                <a:schemeClr val="dk1">
                  <a:lumMod val="75000"/>
                  <a:lumOff val="25000"/>
                </a:schemeClr>
              </a:solidFill>
              <a:uFillTx/>
              <a:latin typeface="Trebuchet MS"/>
            </a:endParaRPr>
          </a:p>
          <a:p>
            <a:pPr indent="0" defTabSz="457200">
              <a:lnSpc>
                <a:spcPct val="100000"/>
              </a:lnSpc>
              <a:spcBef>
                <a:spcPts val="1001"/>
              </a:spcBef>
              <a:buNone/>
            </a:pPr>
            <a:endParaRPr lang="en-US" sz="2400" b="0" u="none" strike="noStrike" dirty="0">
              <a:solidFill>
                <a:schemeClr val="dk1">
                  <a:lumMod val="75000"/>
                  <a:lumOff val="25000"/>
                </a:schemeClr>
              </a:solidFill>
              <a:uFillTx/>
              <a:latin typeface="Trebuchet MS"/>
            </a:endParaRPr>
          </a:p>
          <a:p>
            <a:pPr marL="343080" indent="-343080" defTabSz="457200">
              <a:lnSpc>
                <a:spcPct val="100000"/>
              </a:lnSpc>
              <a:spcBef>
                <a:spcPts val="1001"/>
              </a:spcBef>
              <a:buClr>
                <a:srgbClr val="4F81BD"/>
              </a:buClr>
              <a:buSzPct val="80000"/>
              <a:buFont typeface="Wingdings 3" charset="2"/>
              <a:buChar char=""/>
            </a:pPr>
            <a:r>
              <a:rPr lang="en-GB" sz="2400" b="0" u="none" strike="noStrike" dirty="0">
                <a:solidFill>
                  <a:schemeClr val="accent2">
                    <a:lumMod val="50000"/>
                  </a:schemeClr>
                </a:solidFill>
                <a:uFillTx/>
                <a:latin typeface="Calibri"/>
                <a:ea typeface="Calibri"/>
              </a:rPr>
              <a:t>A </a:t>
            </a:r>
            <a:r>
              <a:rPr lang="en-GB" sz="2400" b="1" u="none" strike="noStrike" dirty="0">
                <a:solidFill>
                  <a:schemeClr val="accent2">
                    <a:lumMod val="50000"/>
                  </a:schemeClr>
                </a:solidFill>
                <a:uFillTx/>
                <a:latin typeface="Calibri"/>
                <a:ea typeface="Calibri"/>
              </a:rPr>
              <a:t>metropolitan district</a:t>
            </a:r>
            <a:r>
              <a:rPr lang="en-GB" sz="2400" b="0" u="none" strike="noStrike" dirty="0">
                <a:solidFill>
                  <a:schemeClr val="accent2">
                    <a:lumMod val="50000"/>
                  </a:schemeClr>
                </a:solidFill>
                <a:uFillTx/>
                <a:latin typeface="Calibri"/>
                <a:ea typeface="Calibri"/>
              </a:rPr>
              <a:t> has a council that oversees all services, similar to a unitary authority - but has a mayor with a role similar to that of local councils.</a:t>
            </a:r>
            <a:endParaRPr lang="en-US" sz="2400" b="0" u="none" strike="noStrike" dirty="0">
              <a:solidFill>
                <a:schemeClr val="dk1">
                  <a:lumMod val="75000"/>
                  <a:lumOff val="25000"/>
                </a:schemeClr>
              </a:solidFill>
              <a:uFillTx/>
              <a:latin typeface="Trebuchet MS"/>
            </a:endParaRPr>
          </a:p>
          <a:p>
            <a:pPr indent="0" defTabSz="457200">
              <a:lnSpc>
                <a:spcPct val="100000"/>
              </a:lnSpc>
              <a:spcBef>
                <a:spcPts val="1001"/>
              </a:spcBef>
              <a:buNone/>
            </a:pPr>
            <a:endParaRPr lang="en-US" sz="1800" b="0" u="none" strike="noStrike" dirty="0">
              <a:solidFill>
                <a:schemeClr val="dk1">
                  <a:lumMod val="75000"/>
                  <a:lumOff val="25000"/>
                </a:schemeClr>
              </a:solidFill>
              <a:uFillTx/>
              <a:latin typeface="Trebuchet MS"/>
            </a:endParaRPr>
          </a:p>
        </p:txBody>
      </p:sp>
    </p:spTree>
  </p:cSld>
  <p:clrMapOvr>
    <a:masterClrMapping/>
  </p:clrMapOvr>
</p:sld>
</file>

<file path=ppt/theme/theme1.xml><?xml version="1.0" encoding="utf-8"?>
<a:theme xmlns:a="http://schemas.openxmlformats.org/drawingml/2006/main" name="Facett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te">
      <a:majorFont>
        <a:latin typeface="Trebuchet MS" panose="020B0603020202020204"/>
        <a:ea typeface=""/>
        <a:cs typeface=""/>
      </a:majorFont>
      <a:minorFont>
        <a:latin typeface="Trebuchet MS" panose="020B0603020202020204"/>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a:gradFill>
        <a:gradFill>
          <a:gsLst>
            <a:gs pos="0">
              <a:schemeClr val="phClr">
                <a:tint val="96000"/>
                <a:lumMod val="100000"/>
              </a:schemeClr>
            </a:gs>
            <a:gs pos="78000">
              <a:schemeClr val="phClr">
                <a:shade val="94000"/>
                <a:lumMod val="94000"/>
              </a:schemeClr>
            </a:gs>
          </a:gsLst>
          <a:lin ang="5400000" scaled="0"/>
          <a:tileRect/>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a:gradFill>
        <a:gradFill>
          <a:gsLst>
            <a:gs pos="0">
              <a:schemeClr val="phClr">
                <a:tint val="90000"/>
                <a:lumMod val="110000"/>
              </a:schemeClr>
            </a:gs>
            <a:gs pos="100000">
              <a:schemeClr val="phClr">
                <a:shade val="94000"/>
                <a:lumMod val="96000"/>
              </a:schemeClr>
            </a:gs>
          </a:gsLst>
          <a:path path="circle">
            <a:fillToRect l="50000" t="50000" r="100000" b="100000"/>
          </a:path>
          <a:tileRect/>
        </a:gradFill>
      </a:bgFillStyleLst>
    </a:fmtScheme>
  </a:themeElements>
  <a:objectDefaults/>
  <a:extraClrSchemeLst/>
</a:theme>
</file>

<file path=ppt/theme/theme10.xml><?xml version="1.0" encoding="utf-8"?>
<a:theme xmlns:a="http://schemas.openxmlformats.org/drawingml/2006/main" name="Facett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te">
      <a:majorFont>
        <a:latin typeface="Trebuchet MS" panose="020B0603020202020204"/>
        <a:ea typeface=""/>
        <a:cs typeface=""/>
      </a:majorFont>
      <a:minorFont>
        <a:latin typeface="Trebuchet MS" panose="020B0603020202020204"/>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a:gradFill>
        <a:gradFill>
          <a:gsLst>
            <a:gs pos="0">
              <a:schemeClr val="phClr">
                <a:tint val="96000"/>
                <a:lumMod val="100000"/>
              </a:schemeClr>
            </a:gs>
            <a:gs pos="78000">
              <a:schemeClr val="phClr">
                <a:shade val="94000"/>
                <a:lumMod val="94000"/>
              </a:schemeClr>
            </a:gs>
          </a:gsLst>
          <a:lin ang="5400000" scaled="0"/>
          <a:tileRect/>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a:gradFill>
        <a:gradFill>
          <a:gsLst>
            <a:gs pos="0">
              <a:schemeClr val="phClr">
                <a:tint val="90000"/>
                <a:lumMod val="110000"/>
              </a:schemeClr>
            </a:gs>
            <a:gs pos="100000">
              <a:schemeClr val="phClr">
                <a:shade val="94000"/>
                <a:lumMod val="96000"/>
              </a:schemeClr>
            </a:gs>
          </a:gsLst>
          <a:path path="circle">
            <a:fillToRect l="50000" t="50000" r="100000" b="100000"/>
          </a:path>
          <a:tileRect/>
        </a:gradFill>
      </a:bgFillStyleLst>
    </a:fmtScheme>
  </a:themeElements>
  <a:objectDefaults/>
  <a:extraClrSchemeLst/>
</a:theme>
</file>

<file path=ppt/theme/theme11.xml><?xml version="1.0" encoding="utf-8"?>
<a:theme xmlns:a="http://schemas.openxmlformats.org/drawingml/2006/main" name="Facett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te">
      <a:majorFont>
        <a:latin typeface="Trebuchet MS" panose="020B0603020202020204"/>
        <a:ea typeface=""/>
        <a:cs typeface=""/>
      </a:majorFont>
      <a:minorFont>
        <a:latin typeface="Trebuchet MS" panose="020B0603020202020204"/>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a:gradFill>
        <a:gradFill>
          <a:gsLst>
            <a:gs pos="0">
              <a:schemeClr val="phClr">
                <a:tint val="96000"/>
                <a:lumMod val="100000"/>
              </a:schemeClr>
            </a:gs>
            <a:gs pos="78000">
              <a:schemeClr val="phClr">
                <a:shade val="94000"/>
                <a:lumMod val="94000"/>
              </a:schemeClr>
            </a:gs>
          </a:gsLst>
          <a:lin ang="5400000" scaled="0"/>
          <a:tileRect/>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a:gradFill>
        <a:gradFill>
          <a:gsLst>
            <a:gs pos="0">
              <a:schemeClr val="phClr">
                <a:tint val="90000"/>
                <a:lumMod val="110000"/>
              </a:schemeClr>
            </a:gs>
            <a:gs pos="100000">
              <a:schemeClr val="phClr">
                <a:shade val="94000"/>
                <a:lumMod val="96000"/>
              </a:schemeClr>
            </a:gs>
          </a:gsLst>
          <a:path path="circle">
            <a:fillToRect l="50000" t="50000" r="100000" b="100000"/>
          </a:path>
          <a:tileRect/>
        </a:gradFill>
      </a:bgFillStyleLst>
    </a:fmtScheme>
  </a:themeElements>
  <a:objectDefaults/>
  <a:extraClrSchemeLst/>
</a:theme>
</file>

<file path=ppt/theme/theme12.xml><?xml version="1.0" encoding="utf-8"?>
<a:theme xmlns:a="http://schemas.openxmlformats.org/drawingml/2006/main" name="Facett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te">
      <a:majorFont>
        <a:latin typeface="Trebuchet MS" panose="020B0603020202020204"/>
        <a:ea typeface=""/>
        <a:cs typeface=""/>
      </a:majorFont>
      <a:minorFont>
        <a:latin typeface="Trebuchet MS" panose="020B0603020202020204"/>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a:gradFill>
        <a:gradFill>
          <a:gsLst>
            <a:gs pos="0">
              <a:schemeClr val="phClr">
                <a:tint val="96000"/>
                <a:lumMod val="100000"/>
              </a:schemeClr>
            </a:gs>
            <a:gs pos="78000">
              <a:schemeClr val="phClr">
                <a:shade val="94000"/>
                <a:lumMod val="94000"/>
              </a:schemeClr>
            </a:gs>
          </a:gsLst>
          <a:lin ang="5400000" scaled="0"/>
          <a:tileRect/>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a:gradFill>
        <a:gradFill>
          <a:gsLst>
            <a:gs pos="0">
              <a:schemeClr val="phClr">
                <a:tint val="90000"/>
                <a:lumMod val="110000"/>
              </a:schemeClr>
            </a:gs>
            <a:gs pos="100000">
              <a:schemeClr val="phClr">
                <a:shade val="94000"/>
                <a:lumMod val="96000"/>
              </a:schemeClr>
            </a:gs>
          </a:gsLst>
          <a:path path="circle">
            <a:fillToRect l="50000" t="50000" r="100000" b="100000"/>
          </a:path>
          <a:tileRect/>
        </a:gradFill>
      </a:bgFillStyleLst>
    </a:fmtScheme>
  </a:themeElements>
  <a:objectDefaults/>
  <a:extraClrSchemeLst/>
</a:theme>
</file>

<file path=ppt/theme/theme13.xml><?xml version="1.0" encoding="utf-8"?>
<a:theme xmlns:a="http://schemas.openxmlformats.org/drawingml/2006/main" name="Facett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te">
      <a:majorFont>
        <a:latin typeface="Trebuchet MS" panose="020B0603020202020204"/>
        <a:ea typeface=""/>
        <a:cs typeface=""/>
      </a:majorFont>
      <a:minorFont>
        <a:latin typeface="Trebuchet MS" panose="020B0603020202020204"/>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a:gradFill>
        <a:gradFill>
          <a:gsLst>
            <a:gs pos="0">
              <a:schemeClr val="phClr">
                <a:tint val="96000"/>
                <a:lumMod val="100000"/>
              </a:schemeClr>
            </a:gs>
            <a:gs pos="78000">
              <a:schemeClr val="phClr">
                <a:shade val="94000"/>
                <a:lumMod val="94000"/>
              </a:schemeClr>
            </a:gs>
          </a:gsLst>
          <a:lin ang="5400000" scaled="0"/>
          <a:tileRect/>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a:gradFill>
        <a:gradFill>
          <a:gsLst>
            <a:gs pos="0">
              <a:schemeClr val="phClr">
                <a:tint val="90000"/>
                <a:lumMod val="110000"/>
              </a:schemeClr>
            </a:gs>
            <a:gs pos="100000">
              <a:schemeClr val="phClr">
                <a:shade val="94000"/>
                <a:lumMod val="96000"/>
              </a:schemeClr>
            </a:gs>
          </a:gsLst>
          <a:path path="circle">
            <a:fillToRect l="50000" t="50000" r="100000" b="100000"/>
          </a:path>
          <a:tileRect/>
        </a:gradFill>
      </a:bgFillStyleLst>
    </a:fmtScheme>
  </a:themeElements>
  <a:objectDefaults/>
  <a:extraClrSchemeLst/>
</a:theme>
</file>

<file path=ppt/theme/theme14.xml><?xml version="1.0" encoding="utf-8"?>
<a:theme xmlns:a="http://schemas.openxmlformats.org/drawingml/2006/main" name="Facett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te">
      <a:majorFont>
        <a:latin typeface="Trebuchet MS" panose="020B0603020202020204"/>
        <a:ea typeface=""/>
        <a:cs typeface=""/>
      </a:majorFont>
      <a:minorFont>
        <a:latin typeface="Trebuchet MS" panose="020B0603020202020204"/>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a:gradFill>
        <a:gradFill>
          <a:gsLst>
            <a:gs pos="0">
              <a:schemeClr val="phClr">
                <a:tint val="96000"/>
                <a:lumMod val="100000"/>
              </a:schemeClr>
            </a:gs>
            <a:gs pos="78000">
              <a:schemeClr val="phClr">
                <a:shade val="94000"/>
                <a:lumMod val="94000"/>
              </a:schemeClr>
            </a:gs>
          </a:gsLst>
          <a:lin ang="5400000" scaled="0"/>
          <a:tileRect/>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a:gradFill>
        <a:gradFill>
          <a:gsLst>
            <a:gs pos="0">
              <a:schemeClr val="phClr">
                <a:tint val="90000"/>
                <a:lumMod val="110000"/>
              </a:schemeClr>
            </a:gs>
            <a:gs pos="100000">
              <a:schemeClr val="phClr">
                <a:shade val="94000"/>
                <a:lumMod val="96000"/>
              </a:schemeClr>
            </a:gs>
          </a:gsLst>
          <a:path path="circle">
            <a:fillToRect l="50000" t="50000" r="100000" b="100000"/>
          </a:path>
          <a:tileRect/>
        </a:gradFill>
      </a:bgFillStyleLst>
    </a:fmtScheme>
  </a:themeElements>
  <a:objectDefaults/>
  <a:extraClrSchemeLst/>
</a:theme>
</file>

<file path=ppt/theme/theme15.xml><?xml version="1.0" encoding="utf-8"?>
<a:theme xmlns:a="http://schemas.openxmlformats.org/drawingml/2006/main" name="Facett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te">
      <a:majorFont>
        <a:latin typeface="Trebuchet MS" panose="020B0603020202020204"/>
        <a:ea typeface=""/>
        <a:cs typeface=""/>
      </a:majorFont>
      <a:minorFont>
        <a:latin typeface="Trebuchet MS" panose="020B0603020202020204"/>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a:gradFill>
        <a:gradFill>
          <a:gsLst>
            <a:gs pos="0">
              <a:schemeClr val="phClr">
                <a:tint val="96000"/>
                <a:lumMod val="100000"/>
              </a:schemeClr>
            </a:gs>
            <a:gs pos="78000">
              <a:schemeClr val="phClr">
                <a:shade val="94000"/>
                <a:lumMod val="94000"/>
              </a:schemeClr>
            </a:gs>
          </a:gsLst>
          <a:lin ang="5400000" scaled="0"/>
          <a:tileRect/>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a:gradFill>
        <a:gradFill>
          <a:gsLst>
            <a:gs pos="0">
              <a:schemeClr val="phClr">
                <a:tint val="90000"/>
                <a:lumMod val="110000"/>
              </a:schemeClr>
            </a:gs>
            <a:gs pos="100000">
              <a:schemeClr val="phClr">
                <a:shade val="94000"/>
                <a:lumMod val="96000"/>
              </a:schemeClr>
            </a:gs>
          </a:gsLst>
          <a:path path="circle">
            <a:fillToRect l="50000" t="50000" r="100000" b="100000"/>
          </a:path>
          <a:tileRect/>
        </a:gradFill>
      </a:bgFillStyleLst>
    </a:fmtScheme>
  </a:themeElements>
  <a:objectDefaults/>
  <a:extraClrSchemeLst/>
</a:theme>
</file>

<file path=ppt/theme/theme16.xml><?xml version="1.0" encoding="utf-8"?>
<a:theme xmlns:a="http://schemas.openxmlformats.org/drawingml/2006/main" name="Facett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te">
      <a:majorFont>
        <a:latin typeface="Trebuchet MS" panose="020B0603020202020204"/>
        <a:ea typeface=""/>
        <a:cs typeface=""/>
      </a:majorFont>
      <a:minorFont>
        <a:latin typeface="Trebuchet MS" panose="020B0603020202020204"/>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a:gradFill>
        <a:gradFill>
          <a:gsLst>
            <a:gs pos="0">
              <a:schemeClr val="phClr">
                <a:tint val="96000"/>
                <a:lumMod val="100000"/>
              </a:schemeClr>
            </a:gs>
            <a:gs pos="78000">
              <a:schemeClr val="phClr">
                <a:shade val="94000"/>
                <a:lumMod val="94000"/>
              </a:schemeClr>
            </a:gs>
          </a:gsLst>
          <a:lin ang="5400000" scaled="0"/>
          <a:tileRect/>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a:gradFill>
        <a:gradFill>
          <a:gsLst>
            <a:gs pos="0">
              <a:schemeClr val="phClr">
                <a:tint val="90000"/>
                <a:lumMod val="110000"/>
              </a:schemeClr>
            </a:gs>
            <a:gs pos="100000">
              <a:schemeClr val="phClr">
                <a:shade val="94000"/>
                <a:lumMod val="96000"/>
              </a:schemeClr>
            </a:gs>
          </a:gsLst>
          <a:path path="circle">
            <a:fillToRect l="50000" t="50000" r="100000" b="100000"/>
          </a:path>
          <a:tileRect/>
        </a:gradFill>
      </a:bgFillStyleLst>
    </a:fmtScheme>
  </a:themeElements>
  <a:objectDefaults/>
  <a:extraClrSchemeLst/>
</a:theme>
</file>

<file path=ppt/theme/theme2.xml><?xml version="1.0" encoding="utf-8"?>
<a:theme xmlns:a="http://schemas.openxmlformats.org/drawingml/2006/main" name="Facett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te">
      <a:majorFont>
        <a:latin typeface="Trebuchet MS" panose="020B0603020202020204"/>
        <a:ea typeface=""/>
        <a:cs typeface=""/>
      </a:majorFont>
      <a:minorFont>
        <a:latin typeface="Trebuchet MS" panose="020B0603020202020204"/>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a:gradFill>
        <a:gradFill>
          <a:gsLst>
            <a:gs pos="0">
              <a:schemeClr val="phClr">
                <a:tint val="96000"/>
                <a:lumMod val="100000"/>
              </a:schemeClr>
            </a:gs>
            <a:gs pos="78000">
              <a:schemeClr val="phClr">
                <a:shade val="94000"/>
                <a:lumMod val="94000"/>
              </a:schemeClr>
            </a:gs>
          </a:gsLst>
          <a:lin ang="5400000" scaled="0"/>
          <a:tileRect/>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a:gradFill>
        <a:gradFill>
          <a:gsLst>
            <a:gs pos="0">
              <a:schemeClr val="phClr">
                <a:tint val="90000"/>
                <a:lumMod val="110000"/>
              </a:schemeClr>
            </a:gs>
            <a:gs pos="100000">
              <a:schemeClr val="phClr">
                <a:shade val="94000"/>
                <a:lumMod val="96000"/>
              </a:schemeClr>
            </a:gs>
          </a:gsLst>
          <a:path path="circle">
            <a:fillToRect l="50000" t="50000" r="100000" b="100000"/>
          </a:path>
          <a:tileRect/>
        </a:gradFill>
      </a:bgFillStyleLst>
    </a:fmtScheme>
  </a:themeElements>
  <a:objectDefaults/>
  <a:extraClrSchemeLst/>
</a:theme>
</file>

<file path=ppt/theme/theme3.xml><?xml version="1.0" encoding="utf-8"?>
<a:theme xmlns:a="http://schemas.openxmlformats.org/drawingml/2006/main" name="Facett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te">
      <a:majorFont>
        <a:latin typeface="Trebuchet MS" panose="020B0603020202020204"/>
        <a:ea typeface=""/>
        <a:cs typeface=""/>
      </a:majorFont>
      <a:minorFont>
        <a:latin typeface="Trebuchet MS" panose="020B0603020202020204"/>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a:gradFill>
        <a:gradFill>
          <a:gsLst>
            <a:gs pos="0">
              <a:schemeClr val="phClr">
                <a:tint val="96000"/>
                <a:lumMod val="100000"/>
              </a:schemeClr>
            </a:gs>
            <a:gs pos="78000">
              <a:schemeClr val="phClr">
                <a:shade val="94000"/>
                <a:lumMod val="94000"/>
              </a:schemeClr>
            </a:gs>
          </a:gsLst>
          <a:lin ang="5400000" scaled="0"/>
          <a:tileRect/>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a:gradFill>
        <a:gradFill>
          <a:gsLst>
            <a:gs pos="0">
              <a:schemeClr val="phClr">
                <a:tint val="90000"/>
                <a:lumMod val="110000"/>
              </a:schemeClr>
            </a:gs>
            <a:gs pos="100000">
              <a:schemeClr val="phClr">
                <a:shade val="94000"/>
                <a:lumMod val="96000"/>
              </a:schemeClr>
            </a:gs>
          </a:gsLst>
          <a:path path="circle">
            <a:fillToRect l="50000" t="50000" r="100000" b="100000"/>
          </a:path>
          <a:tileRect/>
        </a:gradFill>
      </a:bgFillStyleLst>
    </a:fmtScheme>
  </a:themeElements>
  <a:objectDefaults/>
  <a:extraClrSchemeLst/>
</a:theme>
</file>

<file path=ppt/theme/theme4.xml><?xml version="1.0" encoding="utf-8"?>
<a:theme xmlns:a="http://schemas.openxmlformats.org/drawingml/2006/main" name="Facett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te">
      <a:majorFont>
        <a:latin typeface="Trebuchet MS" panose="020B0603020202020204"/>
        <a:ea typeface=""/>
        <a:cs typeface=""/>
      </a:majorFont>
      <a:minorFont>
        <a:latin typeface="Trebuchet MS" panose="020B0603020202020204"/>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a:gradFill>
        <a:gradFill>
          <a:gsLst>
            <a:gs pos="0">
              <a:schemeClr val="phClr">
                <a:tint val="96000"/>
                <a:lumMod val="100000"/>
              </a:schemeClr>
            </a:gs>
            <a:gs pos="78000">
              <a:schemeClr val="phClr">
                <a:shade val="94000"/>
                <a:lumMod val="94000"/>
              </a:schemeClr>
            </a:gs>
          </a:gsLst>
          <a:lin ang="5400000" scaled="0"/>
          <a:tileRect/>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a:gradFill>
        <a:gradFill>
          <a:gsLst>
            <a:gs pos="0">
              <a:schemeClr val="phClr">
                <a:tint val="90000"/>
                <a:lumMod val="110000"/>
              </a:schemeClr>
            </a:gs>
            <a:gs pos="100000">
              <a:schemeClr val="phClr">
                <a:shade val="94000"/>
                <a:lumMod val="96000"/>
              </a:schemeClr>
            </a:gs>
          </a:gsLst>
          <a:path path="circle">
            <a:fillToRect l="50000" t="50000" r="100000" b="100000"/>
          </a:path>
          <a:tileRect/>
        </a:gradFill>
      </a:bgFillStyleLst>
    </a:fmtScheme>
  </a:themeElements>
  <a:objectDefaults/>
  <a:extraClrSchemeLst/>
</a:theme>
</file>

<file path=ppt/theme/theme5.xml><?xml version="1.0" encoding="utf-8"?>
<a:theme xmlns:a="http://schemas.openxmlformats.org/drawingml/2006/main" name="Facett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te">
      <a:majorFont>
        <a:latin typeface="Trebuchet MS" panose="020B0603020202020204"/>
        <a:ea typeface=""/>
        <a:cs typeface=""/>
      </a:majorFont>
      <a:minorFont>
        <a:latin typeface="Trebuchet MS" panose="020B0603020202020204"/>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a:gradFill>
        <a:gradFill>
          <a:gsLst>
            <a:gs pos="0">
              <a:schemeClr val="phClr">
                <a:tint val="96000"/>
                <a:lumMod val="100000"/>
              </a:schemeClr>
            </a:gs>
            <a:gs pos="78000">
              <a:schemeClr val="phClr">
                <a:shade val="94000"/>
                <a:lumMod val="94000"/>
              </a:schemeClr>
            </a:gs>
          </a:gsLst>
          <a:lin ang="5400000" scaled="0"/>
          <a:tileRect/>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a:gradFill>
        <a:gradFill>
          <a:gsLst>
            <a:gs pos="0">
              <a:schemeClr val="phClr">
                <a:tint val="90000"/>
                <a:lumMod val="110000"/>
              </a:schemeClr>
            </a:gs>
            <a:gs pos="100000">
              <a:schemeClr val="phClr">
                <a:shade val="94000"/>
                <a:lumMod val="96000"/>
              </a:schemeClr>
            </a:gs>
          </a:gsLst>
          <a:path path="circle">
            <a:fillToRect l="50000" t="50000" r="100000" b="100000"/>
          </a:path>
          <a:tileRect/>
        </a:gradFill>
      </a:bgFillStyleLst>
    </a:fmtScheme>
  </a:themeElements>
  <a:objectDefaults/>
  <a:extraClrSchemeLst/>
</a:theme>
</file>

<file path=ppt/theme/theme6.xml><?xml version="1.0" encoding="utf-8"?>
<a:theme xmlns:a="http://schemas.openxmlformats.org/drawingml/2006/main" name="Facett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te">
      <a:majorFont>
        <a:latin typeface="Trebuchet MS" panose="020B0603020202020204"/>
        <a:ea typeface=""/>
        <a:cs typeface=""/>
      </a:majorFont>
      <a:minorFont>
        <a:latin typeface="Trebuchet MS" panose="020B0603020202020204"/>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a:gradFill>
        <a:gradFill>
          <a:gsLst>
            <a:gs pos="0">
              <a:schemeClr val="phClr">
                <a:tint val="96000"/>
                <a:lumMod val="100000"/>
              </a:schemeClr>
            </a:gs>
            <a:gs pos="78000">
              <a:schemeClr val="phClr">
                <a:shade val="94000"/>
                <a:lumMod val="94000"/>
              </a:schemeClr>
            </a:gs>
          </a:gsLst>
          <a:lin ang="5400000" scaled="0"/>
          <a:tileRect/>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a:gradFill>
        <a:gradFill>
          <a:gsLst>
            <a:gs pos="0">
              <a:schemeClr val="phClr">
                <a:tint val="90000"/>
                <a:lumMod val="110000"/>
              </a:schemeClr>
            </a:gs>
            <a:gs pos="100000">
              <a:schemeClr val="phClr">
                <a:shade val="94000"/>
                <a:lumMod val="96000"/>
              </a:schemeClr>
            </a:gs>
          </a:gsLst>
          <a:path path="circle">
            <a:fillToRect l="50000" t="50000" r="100000" b="100000"/>
          </a:path>
          <a:tileRect/>
        </a:gradFill>
      </a:bgFillStyleLst>
    </a:fmtScheme>
  </a:themeElements>
  <a:objectDefaults/>
  <a:extraClrSchemeLst/>
</a:theme>
</file>

<file path=ppt/theme/theme7.xml><?xml version="1.0" encoding="utf-8"?>
<a:theme xmlns:a="http://schemas.openxmlformats.org/drawingml/2006/main" name="Facett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te">
      <a:majorFont>
        <a:latin typeface="Trebuchet MS" panose="020B0603020202020204"/>
        <a:ea typeface=""/>
        <a:cs typeface=""/>
      </a:majorFont>
      <a:minorFont>
        <a:latin typeface="Trebuchet MS" panose="020B0603020202020204"/>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a:gradFill>
        <a:gradFill>
          <a:gsLst>
            <a:gs pos="0">
              <a:schemeClr val="phClr">
                <a:tint val="96000"/>
                <a:lumMod val="100000"/>
              </a:schemeClr>
            </a:gs>
            <a:gs pos="78000">
              <a:schemeClr val="phClr">
                <a:shade val="94000"/>
                <a:lumMod val="94000"/>
              </a:schemeClr>
            </a:gs>
          </a:gsLst>
          <a:lin ang="5400000" scaled="0"/>
          <a:tileRect/>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a:gradFill>
        <a:gradFill>
          <a:gsLst>
            <a:gs pos="0">
              <a:schemeClr val="phClr">
                <a:tint val="90000"/>
                <a:lumMod val="110000"/>
              </a:schemeClr>
            </a:gs>
            <a:gs pos="100000">
              <a:schemeClr val="phClr">
                <a:shade val="94000"/>
                <a:lumMod val="96000"/>
              </a:schemeClr>
            </a:gs>
          </a:gsLst>
          <a:path path="circle">
            <a:fillToRect l="50000" t="50000" r="100000" b="100000"/>
          </a:path>
          <a:tileRect/>
        </a:gradFill>
      </a:bgFillStyleLst>
    </a:fmtScheme>
  </a:themeElements>
  <a:objectDefaults/>
  <a:extraClrSchemeLst/>
</a:theme>
</file>

<file path=ppt/theme/theme8.xml><?xml version="1.0" encoding="utf-8"?>
<a:theme xmlns:a="http://schemas.openxmlformats.org/drawingml/2006/main" name="Facett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te">
      <a:majorFont>
        <a:latin typeface="Trebuchet MS" panose="020B0603020202020204"/>
        <a:ea typeface=""/>
        <a:cs typeface=""/>
      </a:majorFont>
      <a:minorFont>
        <a:latin typeface="Trebuchet MS" panose="020B0603020202020204"/>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a:gradFill>
        <a:gradFill>
          <a:gsLst>
            <a:gs pos="0">
              <a:schemeClr val="phClr">
                <a:tint val="96000"/>
                <a:lumMod val="100000"/>
              </a:schemeClr>
            </a:gs>
            <a:gs pos="78000">
              <a:schemeClr val="phClr">
                <a:shade val="94000"/>
                <a:lumMod val="94000"/>
              </a:schemeClr>
            </a:gs>
          </a:gsLst>
          <a:lin ang="5400000" scaled="0"/>
          <a:tileRect/>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a:gradFill>
        <a:gradFill>
          <a:gsLst>
            <a:gs pos="0">
              <a:schemeClr val="phClr">
                <a:tint val="90000"/>
                <a:lumMod val="110000"/>
              </a:schemeClr>
            </a:gs>
            <a:gs pos="100000">
              <a:schemeClr val="phClr">
                <a:shade val="94000"/>
                <a:lumMod val="96000"/>
              </a:schemeClr>
            </a:gs>
          </a:gsLst>
          <a:path path="circle">
            <a:fillToRect l="50000" t="50000" r="100000" b="100000"/>
          </a:path>
          <a:tileRect/>
        </a:gradFill>
      </a:bgFillStyleLst>
    </a:fmtScheme>
  </a:themeElements>
  <a:objectDefaults/>
  <a:extraClrSchemeLst/>
</a:theme>
</file>

<file path=ppt/theme/theme9.xml><?xml version="1.0" encoding="utf-8"?>
<a:theme xmlns:a="http://schemas.openxmlformats.org/drawingml/2006/main" name="Facett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te">
      <a:majorFont>
        <a:latin typeface="Trebuchet MS" panose="020B0603020202020204"/>
        <a:ea typeface=""/>
        <a:cs typeface=""/>
      </a:majorFont>
      <a:minorFont>
        <a:latin typeface="Trebuchet MS" panose="020B0603020202020204"/>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a:gradFill>
        <a:gradFill>
          <a:gsLst>
            <a:gs pos="0">
              <a:schemeClr val="phClr">
                <a:tint val="96000"/>
                <a:lumMod val="100000"/>
              </a:schemeClr>
            </a:gs>
            <a:gs pos="78000">
              <a:schemeClr val="phClr">
                <a:shade val="94000"/>
                <a:lumMod val="94000"/>
              </a:schemeClr>
            </a:gs>
          </a:gsLst>
          <a:lin ang="5400000" scaled="0"/>
          <a:tileRect/>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a:gradFill>
        <a:gradFill>
          <a:gsLst>
            <a:gs pos="0">
              <a:schemeClr val="phClr">
                <a:tint val="90000"/>
                <a:lumMod val="110000"/>
              </a:schemeClr>
            </a:gs>
            <a:gs pos="100000">
              <a:schemeClr val="phClr">
                <a:shade val="94000"/>
                <a:lumMod val="96000"/>
              </a:schemeClr>
            </a:gs>
          </a:gsLst>
          <a:path path="circle">
            <a:fillToRect l="50000" t="50000" r="100000" b="10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1563</TotalTime>
  <Words>3269</Words>
  <Application>Microsoft Office PowerPoint</Application>
  <PresentationFormat>Grand écran</PresentationFormat>
  <Paragraphs>190</Paragraphs>
  <Slides>83</Slides>
  <Notes>0</Notes>
  <HiddenSlides>0</HiddenSlides>
  <MMClips>0</MMClips>
  <ScaleCrop>false</ScaleCrop>
  <HeadingPairs>
    <vt:vector size="6" baseType="variant">
      <vt:variant>
        <vt:lpstr>Polices utilisées</vt:lpstr>
      </vt:variant>
      <vt:variant>
        <vt:i4>11</vt:i4>
      </vt:variant>
      <vt:variant>
        <vt:lpstr>Thème</vt:lpstr>
      </vt:variant>
      <vt:variant>
        <vt:i4>16</vt:i4>
      </vt:variant>
      <vt:variant>
        <vt:lpstr>Titres des diapositives</vt:lpstr>
      </vt:variant>
      <vt:variant>
        <vt:i4>83</vt:i4>
      </vt:variant>
    </vt:vector>
  </HeadingPairs>
  <TitlesOfParts>
    <vt:vector size="110" baseType="lpstr">
      <vt:lpstr>Aharoni</vt:lpstr>
      <vt:lpstr>Arial</vt:lpstr>
      <vt:lpstr>Arial Black</vt:lpstr>
      <vt:lpstr>Calibri</vt:lpstr>
      <vt:lpstr>Montserrat</vt:lpstr>
      <vt:lpstr>national</vt:lpstr>
      <vt:lpstr>Symbol</vt:lpstr>
      <vt:lpstr>Times New Roman</vt:lpstr>
      <vt:lpstr>Trebuchet MS</vt:lpstr>
      <vt:lpstr>Wingdings</vt:lpstr>
      <vt:lpstr>Wingdings 3</vt:lpstr>
      <vt:lpstr>Facette</vt:lpstr>
      <vt:lpstr>Facette</vt:lpstr>
      <vt:lpstr>Facette</vt:lpstr>
      <vt:lpstr>Facette</vt:lpstr>
      <vt:lpstr>Facette</vt:lpstr>
      <vt:lpstr>Facette</vt:lpstr>
      <vt:lpstr>Facette</vt:lpstr>
      <vt:lpstr>Facette</vt:lpstr>
      <vt:lpstr>Facette</vt:lpstr>
      <vt:lpstr>Facette</vt:lpstr>
      <vt:lpstr>Facette</vt:lpstr>
      <vt:lpstr>Facette</vt:lpstr>
      <vt:lpstr>Facette</vt:lpstr>
      <vt:lpstr>Facette</vt:lpstr>
      <vt:lpstr>Facette</vt:lpstr>
      <vt:lpstr>Facette</vt:lpstr>
      <vt:lpstr>Local Elections - Devolution</vt:lpstr>
      <vt:lpstr> What elections were held and where? IN BRIEF </vt:lpstr>
      <vt:lpstr>Local Elections 2026</vt:lpstr>
      <vt:lpstr>Présentation PowerPoint</vt:lpstr>
      <vt:lpstr>Présentation PowerPoint</vt:lpstr>
      <vt:lpstr>Interactive detailed map  Location of the 317 councils in England    34 874 communes en France(34 745 en métropole)      </vt:lpstr>
      <vt:lpstr>What is the current system of local governement?</vt:lpstr>
      <vt:lpstr>What is the difference between the types of authorities? </vt:lpstr>
      <vt:lpstr>What is the difference between the types of authorities? </vt:lpstr>
      <vt:lpstr>Présentation PowerPoint</vt:lpstr>
      <vt:lpstr>A reform is pending…</vt:lpstr>
      <vt:lpstr>The Results</vt:lpstr>
      <vt:lpstr>Présentation PowerPoint</vt:lpstr>
      <vt:lpstr>Présentation PowerPoint</vt:lpstr>
      <vt:lpstr>Interactive map from The Guardian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Key takeaways - Analysis</vt:lpstr>
      <vt:lpstr>Key takeaways (NY Times)</vt:lpstr>
      <vt:lpstr>UK local elections delivered record-breaking fragmentation of the vote</vt:lpstr>
      <vt:lpstr>UK local elections delivered record-breaking fragmentation of the vote</vt:lpstr>
      <vt:lpstr>Présentation PowerPoint</vt:lpstr>
      <vt:lpstr>Holyrood in Edinburgh</vt:lpstr>
      <vt:lpstr>Présentation PowerPoint</vt:lpstr>
      <vt:lpstr>Présentation PowerPoint</vt:lpstr>
      <vt:lpstr>2026 Scottish Parliament Election</vt:lpstr>
      <vt:lpstr>Présentation PowerPoint</vt:lpstr>
      <vt:lpstr>2021 Scottish Parliament Election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Timeline Devolution  Scotland Wales</vt:lpstr>
      <vt:lpstr>Présentation PowerPoint</vt:lpstr>
      <vt:lpstr>Présentation PowerPoint</vt:lpstr>
      <vt:lpstr>Senedd Cymru – Welsh Parliament </vt:lpstr>
      <vt:lpstr>Présentation PowerPoint</vt:lpstr>
      <vt:lpstr>2026 Elections Welsh Assembly</vt:lpstr>
      <vt:lpstr>Présentation PowerPoint</vt:lpstr>
      <vt:lpstr>Présentation PowerPoint</vt:lpstr>
      <vt:lpstr>Présentation PowerPoint</vt:lpstr>
      <vt:lpstr>Présentation PowerPoint</vt:lpstr>
      <vt:lpstr>Présentation PowerPoint</vt:lpstr>
      <vt:lpstr> What are the devolved powers?  </vt:lpstr>
      <vt:lpstr>Présentation PowerPoint</vt:lpstr>
      <vt:lpstr>Northern Ireland – Stormont </vt:lpstr>
      <vt:lpstr>Présentation PowerPoint</vt:lpstr>
      <vt:lpstr>2022 Northern Ireland Election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The Partition of Ireland</vt:lpstr>
      <vt:lpstr>Présentation PowerPoint</vt:lpstr>
      <vt:lpstr>Présentation PowerPoint</vt:lpstr>
      <vt:lpstr>Présentation PowerPoint</vt:lpstr>
      <vt:lpstr>The Belfast Agreement/Good Friday Agreement 1998 </vt:lpstr>
      <vt:lpstr>Présentation PowerPoint</vt:lpstr>
      <vt:lpstr>Présentation PowerPoint</vt:lpstr>
      <vt:lpstr>Présentation PowerPoint</vt:lpstr>
      <vt:lpstr>The Agreement</vt:lpstr>
      <vt:lpstr>Présentation PowerPoint</vt:lpstr>
      <vt:lpstr>Présentation PowerPoint</vt:lpstr>
      <vt:lpstr>Présentation PowerPoint</vt:lpstr>
      <vt:lpstr>Présentation PowerPoint</vt:lpstr>
      <vt:lpstr>Northern Ireland Protocol and Potential flaring up of Tensions </vt:lpstr>
      <vt:lpstr>Regional inequalities </vt:lpstr>
      <vt:lpstr>The best place to visualise them (for the geography geeks)</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Devolution &amp; Regional Inequalities</dc:title>
  <dc:subject/>
  <dc:creator>KT2018</dc:creator>
  <dc:description/>
  <cp:lastModifiedBy>KT2018</cp:lastModifiedBy>
  <cp:revision>35</cp:revision>
  <dcterms:created xsi:type="dcterms:W3CDTF">2021-03-16T06:52:25Z</dcterms:created>
  <dcterms:modified xsi:type="dcterms:W3CDTF">2026-05-11T06:02:04Z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69</vt:i4>
  </property>
</Properties>
</file>