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presProps.xml" ContentType="application/vnd.openxmlformats-officedocument.presentationml.presProps+xml"/>
  <Override PartName="/ppt/media/image1.gif" ContentType="image/gif"/>
  <Override PartName="/ppt/media/image6.png" ContentType="image/png"/>
  <Override PartName="/ppt/media/image2.png" ContentType="image/png"/>
  <Override PartName="/ppt/media/image3.jpeg" ContentType="image/jpeg"/>
  <Override PartName="/ppt/media/image4.png" ContentType="image/png"/>
  <Override PartName="/ppt/media/image11.png" ContentType="image/png"/>
  <Override PartName="/ppt/media/image5.jpeg" ContentType="image/jpeg"/>
  <Override PartName="/ppt/media/image7.png" ContentType="image/png"/>
  <Override PartName="/ppt/media/image8.png" ContentType="image/png"/>
  <Override PartName="/ppt/media/image9.wmf" ContentType="image/x-wmf"/>
  <Override PartName="/ppt/media/image10.png" ContentType="image/png"/>
  <Override PartName="/ppt/media/image12.png" ContentType="image/png"/>
  <Override PartName="/ppt/media/image13.png" ContentType="image/png"/>
  <Override PartName="/ppt/media/image14.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3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3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3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3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4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4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4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4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4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4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5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6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6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6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7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7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7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7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7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7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8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8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8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8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8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8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9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9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9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0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0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0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1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1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1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1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2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2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2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2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2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2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2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3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3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3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3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3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3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2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2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2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3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3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6" hidden="1"/>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 name="Rectangle 8" hidden="1"/>
          <p:cNvSpPr/>
          <p:nvPr/>
        </p:nvSpPr>
        <p:spPr>
          <a:xfrm>
            <a:off x="0" y="6334200"/>
            <a:ext cx="12188520" cy="63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Straight Connector 9"/>
          <p:cNvSpPr/>
          <p:nvPr/>
        </p:nvSpPr>
        <p:spPr>
          <a:xfrm>
            <a:off x="1193400" y="1737720"/>
            <a:ext cx="996696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3" name="Rectangle 6"/>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 name="Rectangle 7"/>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PlaceHolder 1"/>
          <p:cNvSpPr>
            <a:spLocks noGrp="1"/>
          </p:cNvSpPr>
          <p:nvPr>
            <p:ph type="title"/>
          </p:nvPr>
        </p:nvSpPr>
        <p:spPr>
          <a:xfrm>
            <a:off x="1097280" y="758880"/>
            <a:ext cx="10058040" cy="3565800"/>
          </a:xfrm>
          <a:prstGeom prst="rect">
            <a:avLst/>
          </a:prstGeom>
          <a:noFill/>
          <a:ln w="0">
            <a:noFill/>
          </a:ln>
        </p:spPr>
        <p:txBody>
          <a:bodyPr anchor="b">
            <a:normAutofit/>
          </a:bodyPr>
          <a:p>
            <a:pPr>
              <a:lnSpc>
                <a:spcPct val="85000"/>
              </a:lnSpc>
              <a:buNone/>
            </a:pPr>
            <a:r>
              <a:rPr b="0" lang="fr-FR" sz="8000" spc="-52" strike="noStrike">
                <a:solidFill>
                  <a:srgbClr val="262626"/>
                </a:solidFill>
                <a:latin typeface="Calibri Light"/>
              </a:rPr>
              <a:t>Modifiez le style du titre</a:t>
            </a:r>
            <a:endParaRPr b="0" lang="en-US" sz="8000" spc="-1" strike="noStrike">
              <a:solidFill>
                <a:srgbClr val="000000"/>
              </a:solidFill>
              <a:latin typeface="Calibri"/>
            </a:endParaRPr>
          </a:p>
        </p:txBody>
      </p:sp>
      <p:sp>
        <p:nvSpPr>
          <p:cNvPr id="6" name="PlaceHolder 2"/>
          <p:cNvSpPr>
            <a:spLocks noGrp="1"/>
          </p:cNvSpPr>
          <p:nvPr>
            <p:ph type="dt"/>
          </p:nvPr>
        </p:nvSpPr>
        <p:spPr>
          <a:xfrm>
            <a:off x="1097280" y="6459840"/>
            <a:ext cx="2471760" cy="364680"/>
          </a:xfrm>
          <a:prstGeom prst="rect">
            <a:avLst/>
          </a:prstGeom>
          <a:noFill/>
          <a:ln w="0">
            <a:noFill/>
          </a:ln>
        </p:spPr>
        <p:txBody>
          <a:bodyPr anchor="ctr">
            <a:noAutofit/>
          </a:bodyPr>
          <a:p>
            <a:pPr>
              <a:lnSpc>
                <a:spcPct val="100000"/>
              </a:lnSpc>
              <a:buNone/>
            </a:pPr>
            <a:fld id="{838E06A5-AE09-4967-BE9E-7BF1CCEA8B0D}" type="datetime">
              <a:rPr b="0" lang="fr-FR" sz="900" spc="-1" strike="noStrike">
                <a:solidFill>
                  <a:srgbClr val="ffffff"/>
                </a:solidFill>
                <a:latin typeface="Calibri"/>
              </a:rPr>
              <a:t>29/09/2023</a:t>
            </a:fld>
            <a:endParaRPr b="0" lang="fr-FR" sz="900" spc="-1" strike="noStrike">
              <a:latin typeface="Times New Roman"/>
            </a:endParaRPr>
          </a:p>
        </p:txBody>
      </p:sp>
      <p:sp>
        <p:nvSpPr>
          <p:cNvPr id="7" name="PlaceHolder 3"/>
          <p:cNvSpPr>
            <a:spLocks noGrp="1"/>
          </p:cNvSpPr>
          <p:nvPr>
            <p:ph type="ftr"/>
          </p:nvPr>
        </p:nvSpPr>
        <p:spPr>
          <a:xfrm>
            <a:off x="3686040" y="6459840"/>
            <a:ext cx="4822560" cy="364680"/>
          </a:xfrm>
          <a:prstGeom prst="rect">
            <a:avLst/>
          </a:prstGeom>
          <a:noFill/>
          <a:ln w="0">
            <a:noFill/>
          </a:ln>
        </p:spPr>
        <p:txBody>
          <a:bodyPr anchor="ctr">
            <a:noAutofit/>
          </a:bodyPr>
          <a:p>
            <a:endParaRPr b="0" lang="fr-FR" sz="2400" spc="-1" strike="noStrike">
              <a:latin typeface="Times New Roman"/>
            </a:endParaRPr>
          </a:p>
        </p:txBody>
      </p:sp>
      <p:sp>
        <p:nvSpPr>
          <p:cNvPr id="8" name="PlaceHolder 4"/>
          <p:cNvSpPr>
            <a:spLocks noGrp="1"/>
          </p:cNvSpPr>
          <p:nvPr>
            <p:ph type="sldNum"/>
          </p:nvPr>
        </p:nvSpPr>
        <p:spPr>
          <a:xfrm>
            <a:off x="9900360" y="6459840"/>
            <a:ext cx="1311840" cy="364680"/>
          </a:xfrm>
          <a:prstGeom prst="rect">
            <a:avLst/>
          </a:prstGeom>
          <a:noFill/>
          <a:ln w="0">
            <a:noFill/>
          </a:ln>
        </p:spPr>
        <p:txBody>
          <a:bodyPr anchor="ctr">
            <a:noAutofit/>
          </a:bodyPr>
          <a:p>
            <a:pPr algn="r">
              <a:lnSpc>
                <a:spcPct val="100000"/>
              </a:lnSpc>
              <a:buNone/>
            </a:pPr>
            <a:fld id="{8AC44747-A510-4223-AAFB-11E1E1CB642F}" type="slidenum">
              <a:rPr b="0" lang="fr-FR" sz="1050" spc="-1" strike="noStrike">
                <a:solidFill>
                  <a:srgbClr val="ffffff"/>
                </a:solidFill>
                <a:latin typeface="Calibri"/>
              </a:rPr>
              <a:t>&lt;numéro&gt;</a:t>
            </a:fld>
            <a:endParaRPr b="0" lang="fr-FR" sz="1050" spc="-1" strike="noStrike">
              <a:latin typeface="Times New Roman"/>
            </a:endParaRPr>
          </a:p>
        </p:txBody>
      </p:sp>
      <p:sp>
        <p:nvSpPr>
          <p:cNvPr id="9" name="Straight Connector 8"/>
          <p:cNvSpPr/>
          <p:nvPr/>
        </p:nvSpPr>
        <p:spPr>
          <a:xfrm>
            <a:off x="1207440" y="4343400"/>
            <a:ext cx="987552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10"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000" spc="-1" strike="noStrike">
                <a:solidFill>
                  <a:srgbClr val="404040"/>
                </a:solidFill>
                <a:latin typeface="Calibri"/>
              </a:rPr>
              <a:t>Cliquez pour éditer le format du plan de texte</a:t>
            </a:r>
            <a:endParaRPr b="0" lang="en-US" sz="2000" spc="-1" strike="noStrike">
              <a:solidFill>
                <a:srgbClr val="404040"/>
              </a:solidFill>
              <a:latin typeface="Calibri"/>
            </a:endParaRPr>
          </a:p>
          <a:p>
            <a:pPr lvl="1" marL="864000" indent="-324000">
              <a:spcBef>
                <a:spcPts val="1134"/>
              </a:spcBef>
              <a:buClr>
                <a:srgbClr val="000000"/>
              </a:buClr>
              <a:buSzPct val="75000"/>
              <a:buFont typeface="Symbol" charset="2"/>
              <a:buChar char=""/>
            </a:pPr>
            <a:r>
              <a:rPr b="0" lang="en-US" sz="1400" spc="-1" strike="noStrike">
                <a:solidFill>
                  <a:srgbClr val="404040"/>
                </a:solidFill>
                <a:latin typeface="Calibri"/>
              </a:rPr>
              <a:t>Second niveau de plan</a:t>
            </a:r>
            <a:endParaRPr b="0" lang="en-US" sz="1400" spc="-1" strike="noStrike">
              <a:solidFill>
                <a:srgbClr val="404040"/>
              </a:solidFill>
              <a:latin typeface="Calibri"/>
            </a:endParaRPr>
          </a:p>
          <a:p>
            <a:pPr lvl="2" marL="1296000" indent="-288000">
              <a:spcBef>
                <a:spcPts val="850"/>
              </a:spcBef>
              <a:buClr>
                <a:srgbClr val="000000"/>
              </a:buClr>
              <a:buSzPct val="45000"/>
              <a:buFont typeface="Wingdings" charset="2"/>
              <a:buChar char=""/>
            </a:pPr>
            <a:r>
              <a:rPr b="0" lang="en-US" sz="1400" spc="-1" strike="noStrike">
                <a:solidFill>
                  <a:srgbClr val="404040"/>
                </a:solidFill>
                <a:latin typeface="Calibri"/>
              </a:rPr>
              <a:t>Troisième niveau de plan</a:t>
            </a:r>
            <a:endParaRPr b="0" lang="en-US" sz="1400" spc="-1" strike="noStrike">
              <a:solidFill>
                <a:srgbClr val="404040"/>
              </a:solidFill>
              <a:latin typeface="Calibri"/>
            </a:endParaRPr>
          </a:p>
          <a:p>
            <a:pPr lvl="3" marL="1728000" indent="-216000">
              <a:spcBef>
                <a:spcPts val="567"/>
              </a:spcBef>
              <a:buClr>
                <a:srgbClr val="000000"/>
              </a:buClr>
              <a:buSzPct val="75000"/>
              <a:buFont typeface="Symbol" charset="2"/>
              <a:buChar char=""/>
            </a:pPr>
            <a:r>
              <a:rPr b="0" lang="en-US" sz="1400" spc="-1" strike="noStrike">
                <a:solidFill>
                  <a:srgbClr val="404040"/>
                </a:solidFill>
                <a:latin typeface="Calibri"/>
              </a:rPr>
              <a:t>Quatrième niveau de plan</a:t>
            </a:r>
            <a:endParaRPr b="0" lang="en-US" sz="1400" spc="-1" strike="noStrike">
              <a:solidFill>
                <a:srgbClr val="40404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404040"/>
                </a:solidFill>
                <a:latin typeface="Calibri"/>
              </a:rPr>
              <a:t>Cinquième niveau de plan</a:t>
            </a:r>
            <a:endParaRPr b="0" lang="en-US" sz="2000" spc="-1" strike="noStrike">
              <a:solidFill>
                <a:srgbClr val="40404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404040"/>
                </a:solidFill>
                <a:latin typeface="Calibri"/>
              </a:rPr>
              <a:t>Sixième niveau de plan</a:t>
            </a:r>
            <a:endParaRPr b="0" lang="en-US" sz="2000" spc="-1" strike="noStrike">
              <a:solidFill>
                <a:srgbClr val="40404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404040"/>
                </a:solidFill>
                <a:latin typeface="Calibri"/>
              </a:rPr>
              <a:t>Septième niveau de plan</a:t>
            </a:r>
            <a:endParaRPr b="0" lang="en-US" sz="2000" spc="-1" strike="noStrike">
              <a:solidFill>
                <a:srgbClr val="40404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Rectangle 6" hidden="1"/>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8" name="Rectangle 8" hidden="1"/>
          <p:cNvSpPr/>
          <p:nvPr/>
        </p:nvSpPr>
        <p:spPr>
          <a:xfrm>
            <a:off x="0" y="6334200"/>
            <a:ext cx="12188520" cy="63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9" name="Straight Connector 9"/>
          <p:cNvSpPr/>
          <p:nvPr/>
        </p:nvSpPr>
        <p:spPr>
          <a:xfrm>
            <a:off x="1193400" y="1737720"/>
            <a:ext cx="996696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50" name="Rectangle 4"/>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51" name="Rectangle 5"/>
          <p:cNvSpPr/>
          <p:nvPr/>
        </p:nvSpPr>
        <p:spPr>
          <a:xfrm>
            <a:off x="0" y="6334200"/>
            <a:ext cx="12188520" cy="63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2" name="PlaceHolder 1"/>
          <p:cNvSpPr>
            <a:spLocks noGrp="1"/>
          </p:cNvSpPr>
          <p:nvPr>
            <p:ph type="dt"/>
          </p:nvPr>
        </p:nvSpPr>
        <p:spPr>
          <a:xfrm>
            <a:off x="1097280" y="6459840"/>
            <a:ext cx="2471760" cy="364680"/>
          </a:xfrm>
          <a:prstGeom prst="rect">
            <a:avLst/>
          </a:prstGeom>
          <a:noFill/>
          <a:ln w="0">
            <a:noFill/>
          </a:ln>
        </p:spPr>
        <p:txBody>
          <a:bodyPr anchor="ctr">
            <a:noAutofit/>
          </a:bodyPr>
          <a:p>
            <a:pPr>
              <a:lnSpc>
                <a:spcPct val="100000"/>
              </a:lnSpc>
              <a:buNone/>
            </a:pPr>
            <a:fld id="{1350049B-62FB-4990-A957-83671108C1D4}" type="datetime">
              <a:rPr b="0" lang="fr-FR" sz="900" spc="-1" strike="noStrike">
                <a:solidFill>
                  <a:srgbClr val="ffffff"/>
                </a:solidFill>
                <a:latin typeface="Calibri"/>
              </a:rPr>
              <a:t>29/09/2023</a:t>
            </a:fld>
            <a:endParaRPr b="0" lang="fr-FR" sz="900" spc="-1" strike="noStrike">
              <a:latin typeface="Times New Roman"/>
            </a:endParaRPr>
          </a:p>
        </p:txBody>
      </p:sp>
      <p:sp>
        <p:nvSpPr>
          <p:cNvPr id="53" name="PlaceHolder 2"/>
          <p:cNvSpPr>
            <a:spLocks noGrp="1"/>
          </p:cNvSpPr>
          <p:nvPr>
            <p:ph type="ftr"/>
          </p:nvPr>
        </p:nvSpPr>
        <p:spPr>
          <a:xfrm>
            <a:off x="3686040" y="6459840"/>
            <a:ext cx="4822560" cy="364680"/>
          </a:xfrm>
          <a:prstGeom prst="rect">
            <a:avLst/>
          </a:prstGeom>
          <a:noFill/>
          <a:ln w="0">
            <a:noFill/>
          </a:ln>
        </p:spPr>
        <p:txBody>
          <a:bodyPr anchor="ctr">
            <a:noAutofit/>
          </a:bodyPr>
          <a:p>
            <a:endParaRPr b="0" lang="fr-FR" sz="2400" spc="-1" strike="noStrike">
              <a:latin typeface="Times New Roman"/>
            </a:endParaRPr>
          </a:p>
        </p:txBody>
      </p:sp>
      <p:sp>
        <p:nvSpPr>
          <p:cNvPr id="54" name="PlaceHolder 3"/>
          <p:cNvSpPr>
            <a:spLocks noGrp="1"/>
          </p:cNvSpPr>
          <p:nvPr>
            <p:ph type="sldNum"/>
          </p:nvPr>
        </p:nvSpPr>
        <p:spPr>
          <a:xfrm>
            <a:off x="9900360" y="6459840"/>
            <a:ext cx="1311840" cy="364680"/>
          </a:xfrm>
          <a:prstGeom prst="rect">
            <a:avLst/>
          </a:prstGeom>
          <a:noFill/>
          <a:ln w="0">
            <a:noFill/>
          </a:ln>
        </p:spPr>
        <p:txBody>
          <a:bodyPr anchor="ctr">
            <a:noAutofit/>
          </a:bodyPr>
          <a:p>
            <a:pPr algn="r">
              <a:lnSpc>
                <a:spcPct val="100000"/>
              </a:lnSpc>
              <a:buNone/>
            </a:pPr>
            <a:fld id="{C44FDCB4-0531-444A-B14D-FDD061F40D5C}" type="slidenum">
              <a:rPr b="0" lang="fr-FR" sz="1050" spc="-1" strike="noStrike">
                <a:solidFill>
                  <a:srgbClr val="ffffff"/>
                </a:solidFill>
                <a:latin typeface="Calibri"/>
              </a:rPr>
              <a:t>&lt;numéro&gt;</a:t>
            </a:fld>
            <a:endParaRPr b="0" lang="fr-FR" sz="1050" spc="-1" strike="noStrike">
              <a:latin typeface="Times New Roman"/>
            </a:endParaRPr>
          </a:p>
        </p:txBody>
      </p:sp>
      <p:sp>
        <p:nvSpPr>
          <p:cNvPr id="5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en-US" sz="1800" spc="-1" strike="noStrike">
                <a:solidFill>
                  <a:srgbClr val="000000"/>
                </a:solidFill>
                <a:latin typeface="Calibri"/>
              </a:rPr>
              <a:t>Cliquez pour éditer le format du texte-titre</a:t>
            </a:r>
            <a:endParaRPr b="0" lang="en-US" sz="1800" spc="-1" strike="noStrike">
              <a:solidFill>
                <a:srgbClr val="000000"/>
              </a:solidFill>
              <a:latin typeface="Calibri"/>
            </a:endParaRPr>
          </a:p>
        </p:txBody>
      </p:sp>
      <p:sp>
        <p:nvSpPr>
          <p:cNvPr id="5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000" spc="-1" strike="noStrike">
                <a:solidFill>
                  <a:srgbClr val="404040"/>
                </a:solidFill>
                <a:latin typeface="Calibri"/>
              </a:rPr>
              <a:t>Cliquez pour éditer le format du plan de texte</a:t>
            </a:r>
            <a:endParaRPr b="0" lang="en-US" sz="2000" spc="-1" strike="noStrike">
              <a:solidFill>
                <a:srgbClr val="404040"/>
              </a:solidFill>
              <a:latin typeface="Calibri"/>
            </a:endParaRPr>
          </a:p>
          <a:p>
            <a:pPr lvl="1" marL="864000" indent="-324000">
              <a:spcBef>
                <a:spcPts val="1134"/>
              </a:spcBef>
              <a:buClr>
                <a:srgbClr val="000000"/>
              </a:buClr>
              <a:buSzPct val="75000"/>
              <a:buFont typeface="Symbol" charset="2"/>
              <a:buChar char=""/>
            </a:pPr>
            <a:r>
              <a:rPr b="0" lang="en-US" sz="1400" spc="-1" strike="noStrike">
                <a:solidFill>
                  <a:srgbClr val="404040"/>
                </a:solidFill>
                <a:latin typeface="Calibri"/>
              </a:rPr>
              <a:t>Second niveau de plan</a:t>
            </a:r>
            <a:endParaRPr b="0" lang="en-US" sz="1400" spc="-1" strike="noStrike">
              <a:solidFill>
                <a:srgbClr val="404040"/>
              </a:solidFill>
              <a:latin typeface="Calibri"/>
            </a:endParaRPr>
          </a:p>
          <a:p>
            <a:pPr lvl="2" marL="1296000" indent="-288000">
              <a:spcBef>
                <a:spcPts val="850"/>
              </a:spcBef>
              <a:buClr>
                <a:srgbClr val="000000"/>
              </a:buClr>
              <a:buSzPct val="45000"/>
              <a:buFont typeface="Wingdings" charset="2"/>
              <a:buChar char=""/>
            </a:pPr>
            <a:r>
              <a:rPr b="0" lang="en-US" sz="1400" spc="-1" strike="noStrike">
                <a:solidFill>
                  <a:srgbClr val="404040"/>
                </a:solidFill>
                <a:latin typeface="Calibri"/>
              </a:rPr>
              <a:t>Troisième niveau de plan</a:t>
            </a:r>
            <a:endParaRPr b="0" lang="en-US" sz="1400" spc="-1" strike="noStrike">
              <a:solidFill>
                <a:srgbClr val="404040"/>
              </a:solidFill>
              <a:latin typeface="Calibri"/>
            </a:endParaRPr>
          </a:p>
          <a:p>
            <a:pPr lvl="3" marL="1728000" indent="-216000">
              <a:spcBef>
                <a:spcPts val="567"/>
              </a:spcBef>
              <a:buClr>
                <a:srgbClr val="000000"/>
              </a:buClr>
              <a:buSzPct val="75000"/>
              <a:buFont typeface="Symbol" charset="2"/>
              <a:buChar char=""/>
            </a:pPr>
            <a:r>
              <a:rPr b="0" lang="en-US" sz="1400" spc="-1" strike="noStrike">
                <a:solidFill>
                  <a:srgbClr val="404040"/>
                </a:solidFill>
                <a:latin typeface="Calibri"/>
              </a:rPr>
              <a:t>Quatrième niveau de plan</a:t>
            </a:r>
            <a:endParaRPr b="0" lang="en-US" sz="1400" spc="-1" strike="noStrike">
              <a:solidFill>
                <a:srgbClr val="40404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404040"/>
                </a:solidFill>
                <a:latin typeface="Calibri"/>
              </a:rPr>
              <a:t>Cinquième niveau de plan</a:t>
            </a:r>
            <a:endParaRPr b="0" lang="en-US" sz="2000" spc="-1" strike="noStrike">
              <a:solidFill>
                <a:srgbClr val="40404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404040"/>
                </a:solidFill>
                <a:latin typeface="Calibri"/>
              </a:rPr>
              <a:t>Sixième niveau de plan</a:t>
            </a:r>
            <a:endParaRPr b="0" lang="en-US" sz="2000" spc="-1" strike="noStrike">
              <a:solidFill>
                <a:srgbClr val="40404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404040"/>
                </a:solidFill>
                <a:latin typeface="Calibri"/>
              </a:rPr>
              <a:t>Septième niveau de plan</a:t>
            </a:r>
            <a:endParaRPr b="0" lang="en-US" sz="2000" spc="-1" strike="noStrike">
              <a:solidFill>
                <a:srgbClr val="40404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 name="Rectangle 6"/>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94" name="Rectangle 8"/>
          <p:cNvSpPr/>
          <p:nvPr/>
        </p:nvSpPr>
        <p:spPr>
          <a:xfrm>
            <a:off x="0" y="6334200"/>
            <a:ext cx="12188520" cy="63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5" name="Straight Connector 9"/>
          <p:cNvSpPr/>
          <p:nvPr/>
        </p:nvSpPr>
        <p:spPr>
          <a:xfrm>
            <a:off x="1193400" y="1737720"/>
            <a:ext cx="996696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96"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fr-FR" sz="4800" spc="-52" strike="noStrike">
                <a:solidFill>
                  <a:srgbClr val="404040"/>
                </a:solidFill>
                <a:latin typeface="Calibri Light"/>
              </a:rPr>
              <a:t>Modifiez le style du titre</a:t>
            </a:r>
            <a:endParaRPr b="0" lang="en-US" sz="4800" spc="-1" strike="noStrike">
              <a:solidFill>
                <a:srgbClr val="000000"/>
              </a:solidFill>
              <a:latin typeface="Calibri"/>
            </a:endParaRPr>
          </a:p>
        </p:txBody>
      </p:sp>
      <p:sp>
        <p:nvSpPr>
          <p:cNvPr id="97" name="PlaceHolder 2"/>
          <p:cNvSpPr>
            <a:spLocks noGrp="1"/>
          </p:cNvSpPr>
          <p:nvPr>
            <p:ph type="dt"/>
          </p:nvPr>
        </p:nvSpPr>
        <p:spPr>
          <a:xfrm>
            <a:off x="1097280" y="6459840"/>
            <a:ext cx="2471760" cy="364680"/>
          </a:xfrm>
          <a:prstGeom prst="rect">
            <a:avLst/>
          </a:prstGeom>
          <a:noFill/>
          <a:ln w="0">
            <a:noFill/>
          </a:ln>
        </p:spPr>
        <p:txBody>
          <a:bodyPr anchor="ctr">
            <a:noAutofit/>
          </a:bodyPr>
          <a:p>
            <a:pPr>
              <a:lnSpc>
                <a:spcPct val="100000"/>
              </a:lnSpc>
              <a:buNone/>
            </a:pPr>
            <a:fld id="{EE01AAB6-2681-4B2F-812F-DCCB6CFB0D24}" type="datetime">
              <a:rPr b="0" lang="fr-FR" sz="900" spc="-1" strike="noStrike">
                <a:solidFill>
                  <a:srgbClr val="ffffff"/>
                </a:solidFill>
                <a:latin typeface="Calibri"/>
              </a:rPr>
              <a:t>29/09/2023</a:t>
            </a:fld>
            <a:endParaRPr b="0" lang="fr-FR" sz="900" spc="-1" strike="noStrike">
              <a:latin typeface="Times New Roman"/>
            </a:endParaRPr>
          </a:p>
        </p:txBody>
      </p:sp>
      <p:sp>
        <p:nvSpPr>
          <p:cNvPr id="98" name="PlaceHolder 3"/>
          <p:cNvSpPr>
            <a:spLocks noGrp="1"/>
          </p:cNvSpPr>
          <p:nvPr>
            <p:ph type="ftr"/>
          </p:nvPr>
        </p:nvSpPr>
        <p:spPr>
          <a:xfrm>
            <a:off x="3686040" y="6459840"/>
            <a:ext cx="4822560" cy="364680"/>
          </a:xfrm>
          <a:prstGeom prst="rect">
            <a:avLst/>
          </a:prstGeom>
          <a:noFill/>
          <a:ln w="0">
            <a:noFill/>
          </a:ln>
        </p:spPr>
        <p:txBody>
          <a:bodyPr anchor="ctr">
            <a:noAutofit/>
          </a:bodyPr>
          <a:p>
            <a:endParaRPr b="0" lang="fr-FR" sz="2400" spc="-1" strike="noStrike">
              <a:latin typeface="Times New Roman"/>
            </a:endParaRPr>
          </a:p>
        </p:txBody>
      </p:sp>
      <p:sp>
        <p:nvSpPr>
          <p:cNvPr id="99" name="PlaceHolder 4"/>
          <p:cNvSpPr>
            <a:spLocks noGrp="1"/>
          </p:cNvSpPr>
          <p:nvPr>
            <p:ph type="sldNum"/>
          </p:nvPr>
        </p:nvSpPr>
        <p:spPr>
          <a:xfrm>
            <a:off x="9900360" y="6459840"/>
            <a:ext cx="1311840" cy="364680"/>
          </a:xfrm>
          <a:prstGeom prst="rect">
            <a:avLst/>
          </a:prstGeom>
          <a:noFill/>
          <a:ln w="0">
            <a:noFill/>
          </a:ln>
        </p:spPr>
        <p:txBody>
          <a:bodyPr anchor="ctr">
            <a:noAutofit/>
          </a:bodyPr>
          <a:p>
            <a:pPr algn="r">
              <a:lnSpc>
                <a:spcPct val="100000"/>
              </a:lnSpc>
              <a:buNone/>
            </a:pPr>
            <a:fld id="{599C12C5-DEC6-49F4-923D-37A4ACFF3908}" type="slidenum">
              <a:rPr b="0" lang="fr-FR" sz="1050" spc="-1" strike="noStrike">
                <a:solidFill>
                  <a:srgbClr val="ffffff"/>
                </a:solidFill>
                <a:latin typeface="Calibri"/>
              </a:rPr>
              <a:t>&lt;numéro&gt;</a:t>
            </a:fld>
            <a:endParaRPr b="0" lang="fr-FR" sz="1050" spc="-1" strike="noStrike">
              <a:latin typeface="Times New Roman"/>
            </a:endParaRPr>
          </a:p>
        </p:txBody>
      </p:sp>
      <p:sp>
        <p:nvSpPr>
          <p:cNvPr id="100"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000" spc="-1" strike="noStrike">
                <a:solidFill>
                  <a:srgbClr val="404040"/>
                </a:solidFill>
                <a:latin typeface="Calibri"/>
              </a:rPr>
              <a:t>Cliquez pour éditer le format du plan de texte</a:t>
            </a:r>
            <a:endParaRPr b="0" lang="en-US" sz="2000" spc="-1" strike="noStrike">
              <a:solidFill>
                <a:srgbClr val="404040"/>
              </a:solidFill>
              <a:latin typeface="Calibri"/>
            </a:endParaRPr>
          </a:p>
          <a:p>
            <a:pPr lvl="1" marL="864000" indent="-324000">
              <a:spcBef>
                <a:spcPts val="1134"/>
              </a:spcBef>
              <a:buClr>
                <a:srgbClr val="000000"/>
              </a:buClr>
              <a:buSzPct val="75000"/>
              <a:buFont typeface="Symbol" charset="2"/>
              <a:buChar char=""/>
            </a:pPr>
            <a:r>
              <a:rPr b="0" lang="en-US" sz="1400" spc="-1" strike="noStrike">
                <a:solidFill>
                  <a:srgbClr val="404040"/>
                </a:solidFill>
                <a:latin typeface="Calibri"/>
              </a:rPr>
              <a:t>Second niveau de plan</a:t>
            </a:r>
            <a:endParaRPr b="0" lang="en-US" sz="1400" spc="-1" strike="noStrike">
              <a:solidFill>
                <a:srgbClr val="404040"/>
              </a:solidFill>
              <a:latin typeface="Calibri"/>
            </a:endParaRPr>
          </a:p>
          <a:p>
            <a:pPr lvl="2" marL="1296000" indent="-288000">
              <a:spcBef>
                <a:spcPts val="850"/>
              </a:spcBef>
              <a:buClr>
                <a:srgbClr val="000000"/>
              </a:buClr>
              <a:buSzPct val="45000"/>
              <a:buFont typeface="Wingdings" charset="2"/>
              <a:buChar char=""/>
            </a:pPr>
            <a:r>
              <a:rPr b="0" lang="en-US" sz="1400" spc="-1" strike="noStrike">
                <a:solidFill>
                  <a:srgbClr val="404040"/>
                </a:solidFill>
                <a:latin typeface="Calibri"/>
              </a:rPr>
              <a:t>Troisième niveau de plan</a:t>
            </a:r>
            <a:endParaRPr b="0" lang="en-US" sz="1400" spc="-1" strike="noStrike">
              <a:solidFill>
                <a:srgbClr val="404040"/>
              </a:solidFill>
              <a:latin typeface="Calibri"/>
            </a:endParaRPr>
          </a:p>
          <a:p>
            <a:pPr lvl="3" marL="1728000" indent="-216000">
              <a:spcBef>
                <a:spcPts val="567"/>
              </a:spcBef>
              <a:buClr>
                <a:srgbClr val="000000"/>
              </a:buClr>
              <a:buSzPct val="75000"/>
              <a:buFont typeface="Symbol" charset="2"/>
              <a:buChar char=""/>
            </a:pPr>
            <a:r>
              <a:rPr b="0" lang="en-US" sz="1400" spc="-1" strike="noStrike">
                <a:solidFill>
                  <a:srgbClr val="404040"/>
                </a:solidFill>
                <a:latin typeface="Calibri"/>
              </a:rPr>
              <a:t>Quatrième niveau de plan</a:t>
            </a:r>
            <a:endParaRPr b="0" lang="en-US" sz="1400" spc="-1" strike="noStrike">
              <a:solidFill>
                <a:srgbClr val="40404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404040"/>
                </a:solidFill>
                <a:latin typeface="Calibri"/>
              </a:rPr>
              <a:t>Cinquième niveau de plan</a:t>
            </a:r>
            <a:endParaRPr b="0" lang="en-US" sz="2000" spc="-1" strike="noStrike">
              <a:solidFill>
                <a:srgbClr val="40404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404040"/>
                </a:solidFill>
                <a:latin typeface="Calibri"/>
              </a:rPr>
              <a:t>Sixième niveau de plan</a:t>
            </a:r>
            <a:endParaRPr b="0" lang="en-US" sz="2000" spc="-1" strike="noStrike">
              <a:solidFill>
                <a:srgbClr val="40404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404040"/>
                </a:solidFill>
                <a:latin typeface="Calibri"/>
              </a:rPr>
              <a:t>Septième niveau de plan</a:t>
            </a:r>
            <a:endParaRPr b="0" lang="en-US" sz="2000" spc="-1" strike="noStrike">
              <a:solidFill>
                <a:srgbClr val="40404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gif"/><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1097280" y="758880"/>
            <a:ext cx="10058040" cy="3565800"/>
          </a:xfrm>
          <a:prstGeom prst="rect">
            <a:avLst/>
          </a:prstGeom>
          <a:noFill/>
          <a:ln w="0">
            <a:noFill/>
          </a:ln>
        </p:spPr>
        <p:txBody>
          <a:bodyPr anchor="b">
            <a:noAutofit/>
          </a:bodyPr>
          <a:p>
            <a:pPr>
              <a:lnSpc>
                <a:spcPct val="85000"/>
              </a:lnSpc>
              <a:buNone/>
            </a:pPr>
            <a:r>
              <a:rPr b="0" lang="fr-FR" sz="8000" spc="-52" strike="noStrike">
                <a:solidFill>
                  <a:srgbClr val="1482ac"/>
                </a:solidFill>
                <a:latin typeface="Calibri Light"/>
              </a:rPr>
              <a:t>The U.K. in Europe</a:t>
            </a:r>
            <a:endParaRPr b="0" lang="en-US" sz="8000" spc="-1" strike="noStrike">
              <a:solidFill>
                <a:srgbClr val="000000"/>
              </a:solidFill>
              <a:latin typeface="Calibri"/>
            </a:endParaRPr>
          </a:p>
        </p:txBody>
      </p:sp>
      <p:sp>
        <p:nvSpPr>
          <p:cNvPr id="138" name="PlaceHolder 2"/>
          <p:cNvSpPr>
            <a:spLocks noGrp="1"/>
          </p:cNvSpPr>
          <p:nvPr>
            <p:ph type="subTitle"/>
          </p:nvPr>
        </p:nvSpPr>
        <p:spPr>
          <a:xfrm>
            <a:off x="1100160" y="4455720"/>
            <a:ext cx="10058040" cy="1142640"/>
          </a:xfrm>
          <a:prstGeom prst="rect">
            <a:avLst/>
          </a:prstGeom>
          <a:noFill/>
          <a:ln w="0">
            <a:noFill/>
          </a:ln>
        </p:spPr>
        <p:txBody>
          <a:bodyPr anchor="t">
            <a:normAutofit/>
          </a:bodyPr>
          <a:p>
            <a:pPr>
              <a:lnSpc>
                <a:spcPct val="90000"/>
              </a:lnSpc>
              <a:spcBef>
                <a:spcPts val="1199"/>
              </a:spcBef>
              <a:spcAft>
                <a:spcPts val="201"/>
              </a:spcAft>
              <a:buNone/>
              <a:tabLst>
                <a:tab algn="l" pos="0"/>
              </a:tabLst>
            </a:pPr>
            <a:r>
              <a:rPr b="1" lang="fr-FR" sz="3200" spc="199" strike="noStrike" cap="all">
                <a:solidFill>
                  <a:srgbClr val="1482ac"/>
                </a:solidFill>
                <a:latin typeface="Calibri Light"/>
              </a:rPr>
              <a:t>PART ONE – Territories - borders</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7" name="Image 1" descr=""/>
          <p:cNvPicPr/>
          <p:nvPr/>
        </p:nvPicPr>
        <p:blipFill>
          <a:blip r:embed="rId1"/>
          <a:stretch/>
        </p:blipFill>
        <p:spPr>
          <a:xfrm>
            <a:off x="3011040" y="159480"/>
            <a:ext cx="5194800" cy="62074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8" name="Image 1" descr=""/>
          <p:cNvPicPr/>
          <p:nvPr/>
        </p:nvPicPr>
        <p:blipFill>
          <a:blip r:embed="rId1"/>
          <a:stretch/>
        </p:blipFill>
        <p:spPr>
          <a:xfrm>
            <a:off x="1443960" y="2880"/>
            <a:ext cx="8604720" cy="63367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9" name="Image 4" descr="undefined"/>
          <p:cNvPicPr/>
          <p:nvPr/>
        </p:nvPicPr>
        <p:blipFill>
          <a:blip r:embed="rId1"/>
          <a:stretch/>
        </p:blipFill>
        <p:spPr>
          <a:xfrm>
            <a:off x="3148200" y="-315360"/>
            <a:ext cx="4817880" cy="717300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0" name="Image 1" descr=""/>
          <p:cNvPicPr/>
          <p:nvPr/>
        </p:nvPicPr>
        <p:blipFill>
          <a:blip r:embed="rId1"/>
          <a:stretch/>
        </p:blipFill>
        <p:spPr>
          <a:xfrm>
            <a:off x="722160" y="531360"/>
            <a:ext cx="3897720" cy="4736520"/>
          </a:xfrm>
          <a:prstGeom prst="rect">
            <a:avLst/>
          </a:prstGeom>
          <a:ln w="0">
            <a:noFill/>
          </a:ln>
        </p:spPr>
      </p:pic>
      <p:pic>
        <p:nvPicPr>
          <p:cNvPr id="151" name="Image 2" descr=""/>
          <p:cNvPicPr/>
          <p:nvPr/>
        </p:nvPicPr>
        <p:blipFill>
          <a:blip r:embed="rId2"/>
          <a:stretch/>
        </p:blipFill>
        <p:spPr>
          <a:xfrm>
            <a:off x="5894640" y="770040"/>
            <a:ext cx="3702240" cy="44989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2" name="Image 1" descr=""/>
          <p:cNvPicPr/>
          <p:nvPr/>
        </p:nvPicPr>
        <p:blipFill>
          <a:blip r:embed="rId1"/>
          <a:stretch/>
        </p:blipFill>
        <p:spPr>
          <a:xfrm>
            <a:off x="996120" y="753480"/>
            <a:ext cx="3449160" cy="3449160"/>
          </a:xfrm>
          <a:prstGeom prst="rect">
            <a:avLst/>
          </a:prstGeom>
          <a:ln w="0">
            <a:noFill/>
          </a:ln>
        </p:spPr>
      </p:pic>
      <p:sp>
        <p:nvSpPr>
          <p:cNvPr id="153" name="ZoneTexte 3"/>
          <p:cNvSpPr/>
          <p:nvPr/>
        </p:nvSpPr>
        <p:spPr>
          <a:xfrm>
            <a:off x="5538960" y="2007000"/>
            <a:ext cx="6094080" cy="1735560"/>
          </a:xfrm>
          <a:prstGeom prst="rect">
            <a:avLst/>
          </a:prstGeom>
          <a:noFill/>
          <a:ln w="0">
            <a:noFill/>
          </a:ln>
        </p:spPr>
        <p:style>
          <a:lnRef idx="0"/>
          <a:fillRef idx="0"/>
          <a:effectRef idx="0"/>
          <a:fontRef idx="minor"/>
        </p:style>
        <p:txBody>
          <a:bodyPr lIns="90000" rIns="90000" tIns="45000" bIns="45000" anchor="t">
            <a:spAutoFit/>
          </a:bodyPr>
          <a:p>
            <a:pPr>
              <a:lnSpc>
                <a:spcPct val="150000"/>
              </a:lnSpc>
              <a:spcAft>
                <a:spcPts val="799"/>
              </a:spcAft>
              <a:buNone/>
            </a:pPr>
            <a:r>
              <a:rPr b="0" lang="fr-FR" sz="2400" spc="-1" strike="noStrike">
                <a:solidFill>
                  <a:srgbClr val="1482ac"/>
                </a:solidFill>
                <a:latin typeface="Arial"/>
                <a:ea typeface="Calibri"/>
              </a:rPr>
              <a:t>The Greater London Authority and 10 combined authorities of England, as of December 2021.</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797040" y="286560"/>
            <a:ext cx="10358280" cy="770040"/>
          </a:xfrm>
          <a:prstGeom prst="rect">
            <a:avLst/>
          </a:prstGeom>
          <a:noFill/>
          <a:ln w="0">
            <a:noFill/>
          </a:ln>
        </p:spPr>
        <p:txBody>
          <a:bodyPr anchor="b">
            <a:noAutofit/>
          </a:bodyPr>
          <a:p>
            <a:pPr>
              <a:lnSpc>
                <a:spcPct val="85000"/>
              </a:lnSpc>
              <a:buNone/>
            </a:pPr>
            <a:r>
              <a:rPr b="0" lang="fr-FR" sz="4800" spc="-52" strike="noStrike">
                <a:solidFill>
                  <a:srgbClr val="1482ac"/>
                </a:solidFill>
                <a:latin typeface="Calibri Light"/>
              </a:rPr>
              <a:t>The Overseas Territories</a:t>
            </a:r>
            <a:endParaRPr b="0" lang="en-US" sz="4800" spc="-1" strike="noStrike">
              <a:solidFill>
                <a:srgbClr val="000000"/>
              </a:solidFill>
              <a:latin typeface="Calibri"/>
            </a:endParaRPr>
          </a:p>
        </p:txBody>
      </p:sp>
      <p:sp>
        <p:nvSpPr>
          <p:cNvPr id="155" name="ZoneTexte 3"/>
          <p:cNvSpPr/>
          <p:nvPr/>
        </p:nvSpPr>
        <p:spPr>
          <a:xfrm>
            <a:off x="304200" y="1609560"/>
            <a:ext cx="5526000" cy="2539080"/>
          </a:xfrm>
          <a:prstGeom prst="rect">
            <a:avLst/>
          </a:prstGeom>
          <a:noFill/>
          <a:ln w="0">
            <a:noFill/>
          </a:ln>
        </p:spPr>
        <p:style>
          <a:lnRef idx="0"/>
          <a:fillRef idx="0"/>
          <a:effectRef idx="0"/>
          <a:fontRef idx="minor"/>
        </p:style>
        <p:txBody>
          <a:bodyPr lIns="90000" rIns="90000" tIns="45000" bIns="45000" anchor="t">
            <a:spAutoFit/>
          </a:bodyPr>
          <a:p>
            <a:pPr algn="just">
              <a:lnSpc>
                <a:spcPct val="107000"/>
              </a:lnSpc>
              <a:spcAft>
                <a:spcPts val="799"/>
              </a:spcAft>
              <a:buNone/>
            </a:pPr>
            <a:r>
              <a:rPr b="0" lang="en-GB" sz="1800" spc="-1" strike="noStrike">
                <a:solidFill>
                  <a:srgbClr val="1482ac"/>
                </a:solidFill>
                <a:latin typeface="Calibri"/>
                <a:ea typeface="Calibri"/>
              </a:rPr>
              <a:t>The British Overseas Territories are the fourteen territories which are under the United Kingdom's sovereignty, but are not part of the United Kingdom itself.</a:t>
            </a:r>
            <a:endParaRPr b="0" lang="fr-FR" sz="1800" spc="-1" strike="noStrike">
              <a:latin typeface="Arial"/>
            </a:endParaRPr>
          </a:p>
          <a:p>
            <a:pPr algn="just">
              <a:lnSpc>
                <a:spcPct val="107000"/>
              </a:lnSpc>
              <a:spcAft>
                <a:spcPts val="799"/>
              </a:spcAft>
              <a:buNone/>
            </a:pPr>
            <a:r>
              <a:rPr b="0" lang="en-GB" sz="1800" spc="-1" strike="noStrike">
                <a:solidFill>
                  <a:srgbClr val="1482ac"/>
                </a:solidFill>
                <a:latin typeface="Calibri"/>
                <a:ea typeface="Calibri"/>
              </a:rPr>
              <a:t>Before 1981 the territories were known as colonies or Crown colonies. The British Overseas Territories are also referred to as overseas territories of the United Kingdom, UK overseas territories, or when the context is clear, simply the Overseas Territories.</a:t>
            </a:r>
            <a:endParaRPr b="0" lang="fr-FR" sz="1800" spc="-1" strike="noStrike">
              <a:latin typeface="Arial"/>
            </a:endParaRPr>
          </a:p>
        </p:txBody>
      </p:sp>
      <p:sp>
        <p:nvSpPr>
          <p:cNvPr id="156" name="ZoneTexte 5"/>
          <p:cNvSpPr/>
          <p:nvPr/>
        </p:nvSpPr>
        <p:spPr>
          <a:xfrm>
            <a:off x="6095880" y="3182040"/>
            <a:ext cx="5601240" cy="2539080"/>
          </a:xfrm>
          <a:prstGeom prst="rect">
            <a:avLst/>
          </a:prstGeom>
          <a:noFill/>
          <a:ln w="0">
            <a:noFill/>
          </a:ln>
        </p:spPr>
        <p:style>
          <a:lnRef idx="0"/>
          <a:fillRef idx="0"/>
          <a:effectRef idx="0"/>
          <a:fontRef idx="minor"/>
        </p:style>
        <p:txBody>
          <a:bodyPr lIns="90000" rIns="90000" tIns="45000" bIns="45000" anchor="t">
            <a:spAutoFit/>
          </a:bodyPr>
          <a:p>
            <a:pPr algn="just">
              <a:lnSpc>
                <a:spcPct val="107000"/>
              </a:lnSpc>
              <a:spcAft>
                <a:spcPts val="799"/>
              </a:spcAft>
              <a:buNone/>
            </a:pPr>
            <a:r>
              <a:rPr b="0" lang="en-GB" sz="1800" spc="-1" strike="noStrike">
                <a:solidFill>
                  <a:srgbClr val="1482ac"/>
                </a:solidFill>
                <a:latin typeface="Calibri"/>
                <a:ea typeface="Calibri"/>
              </a:rPr>
              <a:t>Each of the British Overseas Territories have a parliament, government and prime minister to make all laws, except laws about defence and foreign affairs. The British government manages their defence and foreign affairs. </a:t>
            </a:r>
            <a:endParaRPr b="0" lang="fr-FR" sz="1800" spc="-1" strike="noStrike">
              <a:latin typeface="Arial"/>
            </a:endParaRPr>
          </a:p>
          <a:p>
            <a:pPr algn="just">
              <a:lnSpc>
                <a:spcPct val="107000"/>
              </a:lnSpc>
              <a:spcAft>
                <a:spcPts val="799"/>
              </a:spcAft>
              <a:buNone/>
            </a:pPr>
            <a:r>
              <a:rPr b="0" lang="en-GB" sz="1800" spc="-1" strike="noStrike">
                <a:solidFill>
                  <a:srgbClr val="1482ac"/>
                </a:solidFill>
                <a:latin typeface="Calibri"/>
                <a:ea typeface="Calibri"/>
              </a:rPr>
              <a:t>If the British Overseas Territory is ruled badly, the government of the British Overseas Territory can be taken over by the British government and ruled directly by it, without the agreement of the British Overseas Territory.</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ZoneTexte 4"/>
          <p:cNvSpPr/>
          <p:nvPr/>
        </p:nvSpPr>
        <p:spPr>
          <a:xfrm>
            <a:off x="614520" y="699840"/>
            <a:ext cx="6094080" cy="22248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en-US" sz="2000" spc="-1" strike="noStrike">
                <a:solidFill>
                  <a:srgbClr val="1482ac"/>
                </a:solidFill>
                <a:latin typeface="Calibri"/>
              </a:rPr>
              <a:t>The Crown Dependencies are three island territories in the British Islands that are self-governing possessions of the British Crown: the Bailiwick of </a:t>
            </a:r>
            <a:r>
              <a:rPr b="1" lang="en-US" sz="2000" spc="-1" strike="noStrike">
                <a:solidFill>
                  <a:srgbClr val="1482ac"/>
                </a:solidFill>
                <a:latin typeface="Calibri"/>
              </a:rPr>
              <a:t>Guernsey</a:t>
            </a:r>
            <a:r>
              <a:rPr b="0" lang="en-US" sz="2000" spc="-1" strike="noStrike">
                <a:solidFill>
                  <a:srgbClr val="1482ac"/>
                </a:solidFill>
                <a:latin typeface="Calibri"/>
              </a:rPr>
              <a:t> and the Bailiwick of </a:t>
            </a:r>
            <a:r>
              <a:rPr b="1" lang="en-US" sz="2000" spc="-1" strike="noStrike">
                <a:solidFill>
                  <a:srgbClr val="1482ac"/>
                </a:solidFill>
                <a:latin typeface="Calibri"/>
              </a:rPr>
              <a:t>Jersey, </a:t>
            </a:r>
            <a:r>
              <a:rPr b="0" lang="en-US" sz="2000" spc="-1" strike="noStrike">
                <a:solidFill>
                  <a:srgbClr val="1482ac"/>
                </a:solidFill>
                <a:latin typeface="Calibri"/>
              </a:rPr>
              <a:t>both located in the English Channel and together known as the </a:t>
            </a:r>
            <a:r>
              <a:rPr b="1" lang="en-US" sz="2000" spc="-1" strike="noStrike">
                <a:solidFill>
                  <a:srgbClr val="1482ac"/>
                </a:solidFill>
                <a:latin typeface="Calibri"/>
              </a:rPr>
              <a:t>Channel Islands</a:t>
            </a:r>
            <a:r>
              <a:rPr b="0" lang="en-US" sz="2000" spc="-1" strike="noStrike">
                <a:solidFill>
                  <a:srgbClr val="1482ac"/>
                </a:solidFill>
                <a:latin typeface="Calibri"/>
              </a:rPr>
              <a:t>, and </a:t>
            </a:r>
            <a:r>
              <a:rPr b="1" lang="en-US" sz="2000" spc="-1" strike="noStrike">
                <a:solidFill>
                  <a:srgbClr val="1482ac"/>
                </a:solidFill>
                <a:latin typeface="Calibri"/>
              </a:rPr>
              <a:t>the Isle of Man</a:t>
            </a:r>
            <a:r>
              <a:rPr b="0" lang="en-US" sz="2000" spc="-1" strike="noStrike">
                <a:solidFill>
                  <a:srgbClr val="1482ac"/>
                </a:solidFill>
                <a:latin typeface="Calibri"/>
              </a:rPr>
              <a:t> in the Irish Sea between Great Britain and Ireland. </a:t>
            </a:r>
            <a:endParaRPr b="0" lang="fr-FR" sz="2000" spc="-1" strike="noStrike">
              <a:latin typeface="Arial"/>
            </a:endParaRPr>
          </a:p>
        </p:txBody>
      </p:sp>
      <p:sp>
        <p:nvSpPr>
          <p:cNvPr id="158" name="ZoneTexte 8"/>
          <p:cNvSpPr/>
          <p:nvPr/>
        </p:nvSpPr>
        <p:spPr>
          <a:xfrm>
            <a:off x="4708440" y="3132720"/>
            <a:ext cx="6094080" cy="28346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en-US" sz="2000" spc="-1" strike="noStrike">
                <a:solidFill>
                  <a:srgbClr val="1482ac"/>
                </a:solidFill>
                <a:latin typeface="Calibri"/>
              </a:rPr>
              <a:t>They are not part of the United Kingdom (UK) nor are they British Overseas Territories. They have the status of "territories for which the United Kingdom is responsible", rather than sovereign states. As a result, they are not member states of the Commonwealth of Nations. However, they do have relationships with the Commonwealth and other international organizations, and are members of the British–Irish Council. They have their own teams in the Commonwealth Games.</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ZoneTexte 2"/>
          <p:cNvSpPr/>
          <p:nvPr/>
        </p:nvSpPr>
        <p:spPr>
          <a:xfrm>
            <a:off x="872280" y="2138400"/>
            <a:ext cx="9554760" cy="26506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en-US" sz="2400" spc="-1" strike="noStrike">
                <a:solidFill>
                  <a:srgbClr val="1482ac"/>
                </a:solidFill>
                <a:latin typeface="Calibri"/>
              </a:rPr>
              <a:t>For several hundred years, each has had its own separate legislature, government and judicial system. However, as possessions of the Crown they are not sovereign nations in their own right and the British Government is responsible for the overall good governance of the islands and represents the islands in international law. Acts of the UK Parliament are normally only extended to the islands only with their specific consent. Each of the islands is represented on the British-Irish Council.</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9" name="Image 3" descr=""/>
          <p:cNvPicPr/>
          <p:nvPr/>
        </p:nvPicPr>
        <p:blipFill>
          <a:blip r:embed="rId1"/>
          <a:stretch/>
        </p:blipFill>
        <p:spPr>
          <a:xfrm>
            <a:off x="3052080" y="-681480"/>
            <a:ext cx="5760360" cy="73731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0" name="Image 1" descr=""/>
          <p:cNvPicPr/>
          <p:nvPr/>
        </p:nvPicPr>
        <p:blipFill>
          <a:blip r:embed="rId1"/>
          <a:stretch/>
        </p:blipFill>
        <p:spPr>
          <a:xfrm>
            <a:off x="307080" y="491040"/>
            <a:ext cx="10885320" cy="55245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Image 1" descr="map of the terminology of the British Isles. United Kingdom. Great Britain. Ireland."/>
          <p:cNvPicPr/>
          <p:nvPr/>
        </p:nvPicPr>
        <p:blipFill>
          <a:blip r:embed="rId1"/>
          <a:stretch/>
        </p:blipFill>
        <p:spPr>
          <a:xfrm>
            <a:off x="2541960" y="356040"/>
            <a:ext cx="5760360" cy="57603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2" name="" descr=""/>
          <p:cNvPicPr/>
          <p:nvPr/>
        </p:nvPicPr>
        <p:blipFill>
          <a:blip r:embed="rId1"/>
          <a:stretch/>
        </p:blipFill>
        <p:spPr>
          <a:xfrm>
            <a:off x="3150720" y="-12240"/>
            <a:ext cx="5937840" cy="68576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3" name="Picture 2" descr=""/>
          <p:cNvPicPr/>
          <p:nvPr/>
        </p:nvPicPr>
        <p:blipFill>
          <a:blip r:embed="rId1"/>
          <a:stretch/>
        </p:blipFill>
        <p:spPr>
          <a:xfrm>
            <a:off x="3790800" y="0"/>
            <a:ext cx="4609800" cy="68576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4" name="Picture 2" descr="undefined"/>
          <p:cNvPicPr/>
          <p:nvPr/>
        </p:nvPicPr>
        <p:blipFill>
          <a:blip r:embed="rId1"/>
          <a:stretch/>
        </p:blipFill>
        <p:spPr>
          <a:xfrm>
            <a:off x="998640" y="0"/>
            <a:ext cx="10194480" cy="68576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Picture 1" descr=""/>
          <p:cNvPicPr/>
          <p:nvPr/>
        </p:nvPicPr>
        <p:blipFill>
          <a:blip r:embed="rId1"/>
          <a:stretch/>
        </p:blipFill>
        <p:spPr>
          <a:xfrm>
            <a:off x="-225000" y="693000"/>
            <a:ext cx="12252600" cy="53031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6" name="Image 2" descr=""/>
          <p:cNvPicPr/>
          <p:nvPr/>
        </p:nvPicPr>
        <p:blipFill>
          <a:blip r:embed="rId1"/>
          <a:stretch/>
        </p:blipFill>
        <p:spPr>
          <a:xfrm>
            <a:off x="150840" y="288720"/>
            <a:ext cx="10904760" cy="56311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Retrospect</Template>
  <TotalTime>183</TotalTime>
  <Application>LibreOffice/7.2.5.2$Windows_X86_64 LibreOffice_project/499f9727c189e6ef3471021d6132d4c694f357e5</Application>
  <AppVersion>15.0000</AppVersion>
  <Words>409</Words>
  <Paragraphs>11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2023-09-28T14:28:56Z</dcterms:created>
  <dc:creator>Good Com</dc:creator>
  <dc:description/>
  <dc:language>fr-FR</dc:language>
  <cp:lastModifiedBy/>
  <dcterms:modified xsi:type="dcterms:W3CDTF">2023-09-29T09:11:55Z</dcterms:modified>
  <cp:revision>5</cp:revision>
  <dc:subject/>
  <dc:title>The U.K. in Europe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16</vt:i4>
  </property>
</Properties>
</file>