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CFC4BE-74C5-772C-5D05-02A79A6D4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A28CEE-C17F-BC8F-9DAA-81581026F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F2F230-EBA4-775D-64C4-AFCD6C74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38037C-3232-0D38-B7BE-60E03620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4B0B3-A441-74F8-FE2C-A65F81BA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7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0D7985-0BB8-C5B9-CF41-8BC72674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D7615F-8889-CA30-B728-FC2992E92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6018B0-F3BA-1F4C-C1E4-DC304951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E4309-2B1E-7260-C24D-B49D74E9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4F2349-CE21-BB47-98F5-ECB50743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87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F580671-4630-1076-16CD-57F803E26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9E6351-9685-59E9-141D-91FAA806E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A646FE-17C9-8DB9-873C-5E6F7645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3C54DE-CFA5-A185-1C5E-F9472AB7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FD2D8D-8C2E-036C-8622-B468C499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33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0705F-7BCD-97FB-040A-C4CE9589F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92A7C7-1EF4-9FCF-13DD-E290EAD2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0608EF-1290-5968-0543-BBA179B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7E82C3-4143-F81F-B33A-125BC673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59E07C-8928-7064-81F9-C51D0C9D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02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A914A-1EB0-3FAE-4E7F-D6F656833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E0B7AD-3A95-EDFD-EF32-E09EDE3A0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12E49D-6FC4-8971-69D2-60D9F7D7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0205AC-1CE4-D3AE-5607-44895451F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B78324-0568-1C70-88A3-AC47CD35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6CF98-BFFD-0B3D-FDD4-E35DD975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1DE4E5-757D-B2B0-2E62-8FEAF4225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8E3D51-BC4B-33F2-2AC2-9B043CDB2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D50461-90CF-E275-3818-C2AFAD77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6CA01D-43DE-5200-05EB-33B186F3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48E89C-3517-2EBF-383A-CD8FF4C9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80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B3B7B-7E93-56D6-83D3-24B9F13B2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CA17DC-D589-75CB-6B09-5C68824B9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5721F0-524D-DF9C-7083-C23D6D652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5A9269-787D-96C8-EB14-588FDE9F1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ED0932-AE17-3D05-DF45-AF52E2237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D366B8C-C28F-E0D0-480E-E55B8F74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0E7413-D86D-5ECC-DBCD-3900E9F1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C558A8-710C-BC39-81E8-9A43EB53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80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DEEAF-BEC2-335A-3976-6071C5ED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43EE3A-F0FB-52D9-46DB-53AE827A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33F6D4-C434-B4E4-B60A-CABC09E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B940C7F-2907-DB37-1B0A-056AFC25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51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CE62EF-32F2-4662-24F7-9A0349C3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C93AC89-34DB-E512-E657-5CDD55F3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543F6E-EFEA-E370-C4B5-45276A8B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13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1C0A32-E209-4C4D-1416-8E4AE27E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28BD38-0B02-63E5-271D-D0950B237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0100A0-0948-2300-0ED1-D2FEA63F1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A0B381-7936-9E3C-F21D-D5A0C6DCA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25E627-7EF8-3EF9-85E2-12D1147C3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69172E-F126-EAF5-E76B-6C795D98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20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E20E9-591F-C785-A666-59BFFF1E1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B85FA55-8816-64F4-7D65-EB287E880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32D6F4-C664-02AF-690F-FF858BB70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8E4C9A-A522-FA5B-50F7-782186A5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DA2209-38FC-C726-BD34-168A2D66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754ADB-C0D1-AA27-EE15-DE2FBF77F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11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BE8917-4E19-6A5B-6977-41ACAF92E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A0FE4B-3FD4-046A-B9AD-E9A51BAB8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227ACA-00FC-899E-C650-0121576D4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DCB0A-FBF3-45EB-AE43-131A0019D8D5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68E23C-45CE-5C6B-7D86-DAF4FF365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90755F-5B14-F736-22C7-10FB6C9A8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562F-EFDD-42D5-90A9-26832136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48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e 49">
            <a:extLst>
              <a:ext uri="{FF2B5EF4-FFF2-40B4-BE49-F238E27FC236}">
                <a16:creationId xmlns:a16="http://schemas.microsoft.com/office/drawing/2014/main" id="{6A7EA5EA-E70A-25B8-861F-01DCBA7C66E2}"/>
              </a:ext>
            </a:extLst>
          </p:cNvPr>
          <p:cNvGrpSpPr/>
          <p:nvPr/>
        </p:nvGrpSpPr>
        <p:grpSpPr>
          <a:xfrm>
            <a:off x="5588980" y="1240935"/>
            <a:ext cx="4572000" cy="3339235"/>
            <a:chOff x="5588980" y="1240935"/>
            <a:chExt cx="4572000" cy="3339235"/>
          </a:xfrm>
        </p:grpSpPr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923B7B2B-40D2-21F9-BB85-6A670EC245BC}"/>
                </a:ext>
              </a:extLst>
            </p:cNvPr>
            <p:cNvGrpSpPr/>
            <p:nvPr/>
          </p:nvGrpSpPr>
          <p:grpSpPr>
            <a:xfrm rot="734679">
              <a:off x="5588980" y="1240935"/>
              <a:ext cx="4572000" cy="3339235"/>
              <a:chOff x="5476875" y="880340"/>
              <a:chExt cx="4572000" cy="3339235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6A5BBF51-8CC4-1A34-0C74-42AA05F6A289}"/>
                  </a:ext>
                </a:extLst>
              </p:cNvPr>
              <p:cNvCxnSpPr/>
              <p:nvPr/>
            </p:nvCxnSpPr>
            <p:spPr>
              <a:xfrm>
                <a:off x="5495925" y="3238500"/>
                <a:ext cx="4552950" cy="9810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40424B35-0102-6460-56BE-726F284EB1A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76875" y="2257425"/>
                <a:ext cx="4552950" cy="9810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884748E0-2966-AEE8-2A15-5FC6DD144D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34705" y="880340"/>
                <a:ext cx="571499" cy="2728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B9D7F4F0-E863-860B-2232-B5FE82CEDCDD}"/>
                  </a:ext>
                </a:extLst>
              </p:cNvPr>
              <p:cNvCxnSpPr>
                <a:cxnSpLocks/>
              </p:cNvCxnSpPr>
              <p:nvPr/>
            </p:nvCxnSpPr>
            <p:spPr>
              <a:xfrm rot="20865321" flipH="1">
                <a:off x="7198724" y="1682550"/>
                <a:ext cx="2166" cy="146974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25FFD227-FED0-CAD4-8DBF-1FF422B90BDB}"/>
                  </a:ext>
                </a:extLst>
              </p:cNvPr>
              <p:cNvCxnSpPr>
                <a:cxnSpLocks/>
              </p:cNvCxnSpPr>
              <p:nvPr/>
            </p:nvCxnSpPr>
            <p:spPr>
              <a:xfrm rot="20865321">
                <a:off x="6146979" y="959461"/>
                <a:ext cx="939524" cy="20093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04DC7F8C-502C-C484-5142-E49906C425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59329" y="1647451"/>
              <a:ext cx="234557" cy="525026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4FC74446-477E-B016-5E3D-77605DD03C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18743" y="3439302"/>
              <a:ext cx="82157" cy="18389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5ECDE8E7-323B-AEF4-7F49-6D7DB49862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23518" y="3210702"/>
              <a:ext cx="82157" cy="183898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11E233E1-8C00-F16B-6222-C5047C080B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6094" y="2477717"/>
              <a:ext cx="82157" cy="183898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D7014EF5-0E76-5A04-300E-2CE57859069C}"/>
                </a:ext>
              </a:extLst>
            </p:cNvPr>
            <p:cNvCxnSpPr>
              <a:cxnSpLocks/>
            </p:cNvCxnSpPr>
            <p:nvPr/>
          </p:nvCxnSpPr>
          <p:spPr>
            <a:xfrm>
              <a:off x="6666632" y="1631876"/>
              <a:ext cx="122399" cy="261771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664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DF3A8020-A8D0-BA8A-84D8-9D8F436DA981}"/>
              </a:ext>
            </a:extLst>
          </p:cNvPr>
          <p:cNvGrpSpPr/>
          <p:nvPr/>
        </p:nvGrpSpPr>
        <p:grpSpPr>
          <a:xfrm>
            <a:off x="671512" y="962025"/>
            <a:ext cx="10910888" cy="5124450"/>
            <a:chOff x="671512" y="962025"/>
            <a:chExt cx="10910888" cy="5124450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813E2BB8-266C-4726-ED84-3AD1310D47A1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B74562F-2B1A-E6E3-BC8E-69CA320E46FD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735AF6-1227-B822-90E9-2B7D1265DC4F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FF4516-0B24-1408-20A7-0BEA5A44CCC4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55155C2-A043-126B-13EC-6420AA755BD6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66E49ED-9E4B-D497-922A-484582264BD5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BC1DB39-E51F-A620-864E-608BCD7DA73C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DB7A68-0F41-E072-0D66-1591EE85546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411019E-65E1-BEAF-8B1A-5F62EAF43A00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97E4ACB-E989-87D3-5619-1071C27D2D3B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F562CE-B788-371C-2535-1403B96E2429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7CF3DAA-7B93-D08C-88E0-A0AE5FD61B5C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7646DD-7A32-3874-98B9-C6170DF2FCDD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BDE4D2-386E-3B72-2546-0C38AF4FBB47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BBE66EA-6D73-439E-BD43-BE2B51B419DE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D7438E-DF6E-5ED3-605E-ABE1E7D26BA5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9C04434-F472-068F-0D6E-D2EFDB01721A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E70F5A4-4D90-E1F0-1CE6-B6833F03B3D8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EA81FAD-EB54-59F6-8862-C52720CCB51E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3B7B2B-40D2-21F9-BB85-6A670EC245BC}"/>
              </a:ext>
            </a:extLst>
          </p:cNvPr>
          <p:cNvGrpSpPr/>
          <p:nvPr/>
        </p:nvGrpSpPr>
        <p:grpSpPr>
          <a:xfrm rot="734679">
            <a:off x="5588980" y="1240935"/>
            <a:ext cx="4572000" cy="3339235"/>
            <a:chOff x="5476875" y="880340"/>
            <a:chExt cx="4572000" cy="3339235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A5BBF51-8CC4-1A34-0C74-42AA05F6A289}"/>
                </a:ext>
              </a:extLst>
            </p:cNvPr>
            <p:cNvCxnSpPr/>
            <p:nvPr/>
          </p:nvCxnSpPr>
          <p:spPr>
            <a:xfrm>
              <a:off x="5495925" y="3238500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40424B35-0102-6460-56BE-726F284EB1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6875" y="2257425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884748E0-2966-AEE8-2A15-5FC6DD144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34705" y="880340"/>
              <a:ext cx="571499" cy="27289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B9D7F4F0-E863-860B-2232-B5FE82CEDCDD}"/>
                </a:ext>
              </a:extLst>
            </p:cNvPr>
            <p:cNvCxnSpPr>
              <a:cxnSpLocks/>
            </p:cNvCxnSpPr>
            <p:nvPr/>
          </p:nvCxnSpPr>
          <p:spPr>
            <a:xfrm rot="20865321" flipH="1">
              <a:off x="7198724" y="1682550"/>
              <a:ext cx="2166" cy="146974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5FFD227-FED0-CAD4-8DBF-1FF422B90BDB}"/>
                </a:ext>
              </a:extLst>
            </p:cNvPr>
            <p:cNvCxnSpPr>
              <a:cxnSpLocks/>
            </p:cNvCxnSpPr>
            <p:nvPr/>
          </p:nvCxnSpPr>
          <p:spPr>
            <a:xfrm rot="20865321">
              <a:off x="6146979" y="959461"/>
              <a:ext cx="939524" cy="20093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04DC7F8C-502C-C484-5142-E49906C425C6}"/>
              </a:ext>
            </a:extLst>
          </p:cNvPr>
          <p:cNvCxnSpPr>
            <a:cxnSpLocks/>
          </p:cNvCxnSpPr>
          <p:nvPr/>
        </p:nvCxnSpPr>
        <p:spPr>
          <a:xfrm flipH="1">
            <a:off x="7759329" y="1647451"/>
            <a:ext cx="234557" cy="525026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4FC74446-477E-B016-5E3D-77605DD03CA2}"/>
              </a:ext>
            </a:extLst>
          </p:cNvPr>
          <p:cNvCxnSpPr>
            <a:cxnSpLocks/>
          </p:cNvCxnSpPr>
          <p:nvPr/>
        </p:nvCxnSpPr>
        <p:spPr>
          <a:xfrm flipH="1">
            <a:off x="7118743" y="3439302"/>
            <a:ext cx="82157" cy="18389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5ECDE8E7-323B-AEF4-7F49-6D7DB4986230}"/>
              </a:ext>
            </a:extLst>
          </p:cNvPr>
          <p:cNvCxnSpPr>
            <a:cxnSpLocks/>
          </p:cNvCxnSpPr>
          <p:nvPr/>
        </p:nvCxnSpPr>
        <p:spPr>
          <a:xfrm flipH="1">
            <a:off x="7223518" y="3210702"/>
            <a:ext cx="82157" cy="183898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11E233E1-8C00-F16B-6222-C5047C080BE5}"/>
              </a:ext>
            </a:extLst>
          </p:cNvPr>
          <p:cNvCxnSpPr>
            <a:cxnSpLocks/>
          </p:cNvCxnSpPr>
          <p:nvPr/>
        </p:nvCxnSpPr>
        <p:spPr>
          <a:xfrm flipH="1">
            <a:off x="7546094" y="2477717"/>
            <a:ext cx="82157" cy="183898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D7014EF5-0E76-5A04-300E-2CE57859069C}"/>
              </a:ext>
            </a:extLst>
          </p:cNvPr>
          <p:cNvCxnSpPr>
            <a:cxnSpLocks/>
          </p:cNvCxnSpPr>
          <p:nvPr/>
        </p:nvCxnSpPr>
        <p:spPr>
          <a:xfrm>
            <a:off x="6666632" y="1631876"/>
            <a:ext cx="122399" cy="261771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95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DF3A8020-A8D0-BA8A-84D8-9D8F436DA981}"/>
              </a:ext>
            </a:extLst>
          </p:cNvPr>
          <p:cNvGrpSpPr/>
          <p:nvPr/>
        </p:nvGrpSpPr>
        <p:grpSpPr>
          <a:xfrm>
            <a:off x="671512" y="962025"/>
            <a:ext cx="10910888" cy="5124450"/>
            <a:chOff x="671512" y="962025"/>
            <a:chExt cx="10910888" cy="5124450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813E2BB8-266C-4726-ED84-3AD1310D47A1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B74562F-2B1A-E6E3-BC8E-69CA320E46FD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735AF6-1227-B822-90E9-2B7D1265DC4F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FF4516-0B24-1408-20A7-0BEA5A44CCC4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55155C2-A043-126B-13EC-6420AA755BD6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66E49ED-9E4B-D497-922A-484582264BD5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BC1DB39-E51F-A620-864E-608BCD7DA73C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DB7A68-0F41-E072-0D66-1591EE85546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411019E-65E1-BEAF-8B1A-5F62EAF43A00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97E4ACB-E989-87D3-5619-1071C27D2D3B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F562CE-B788-371C-2535-1403B96E2429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7CF3DAA-7B93-D08C-88E0-A0AE5FD61B5C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7646DD-7A32-3874-98B9-C6170DF2FCDD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BDE4D2-386E-3B72-2546-0C38AF4FBB47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BBE66EA-6D73-439E-BD43-BE2B51B419DE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D7438E-DF6E-5ED3-605E-ABE1E7D26BA5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9C04434-F472-068F-0D6E-D2EFDB01721A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E70F5A4-4D90-E1F0-1CE6-B6833F03B3D8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EA81FAD-EB54-59F6-8862-C52720CCB51E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3B7B2B-40D2-21F9-BB85-6A670EC245BC}"/>
              </a:ext>
            </a:extLst>
          </p:cNvPr>
          <p:cNvGrpSpPr/>
          <p:nvPr/>
        </p:nvGrpSpPr>
        <p:grpSpPr>
          <a:xfrm rot="734679">
            <a:off x="5588980" y="1240935"/>
            <a:ext cx="4572000" cy="3339235"/>
            <a:chOff x="5476875" y="880340"/>
            <a:chExt cx="4572000" cy="3339235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A5BBF51-8CC4-1A34-0C74-42AA05F6A289}"/>
                </a:ext>
              </a:extLst>
            </p:cNvPr>
            <p:cNvCxnSpPr/>
            <p:nvPr/>
          </p:nvCxnSpPr>
          <p:spPr>
            <a:xfrm>
              <a:off x="5495925" y="3238500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40424B35-0102-6460-56BE-726F284EB1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6875" y="2257425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884748E0-2966-AEE8-2A15-5FC6DD144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34705" y="880340"/>
              <a:ext cx="571499" cy="2728911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B9D7F4F0-E863-860B-2232-B5FE82CEDCDD}"/>
                </a:ext>
              </a:extLst>
            </p:cNvPr>
            <p:cNvCxnSpPr>
              <a:cxnSpLocks/>
            </p:cNvCxnSpPr>
            <p:nvPr/>
          </p:nvCxnSpPr>
          <p:spPr>
            <a:xfrm rot="20865321" flipH="1">
              <a:off x="7198724" y="1682550"/>
              <a:ext cx="2166" cy="146974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5FFD227-FED0-CAD4-8DBF-1FF422B90BDB}"/>
                </a:ext>
              </a:extLst>
            </p:cNvPr>
            <p:cNvCxnSpPr>
              <a:cxnSpLocks/>
            </p:cNvCxnSpPr>
            <p:nvPr/>
          </p:nvCxnSpPr>
          <p:spPr>
            <a:xfrm rot="20865321">
              <a:off x="6146979" y="959461"/>
              <a:ext cx="939524" cy="2009326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C7F44846-0788-2153-12A5-0A57A5D5D285}"/>
              </a:ext>
            </a:extLst>
          </p:cNvPr>
          <p:cNvCxnSpPr>
            <a:cxnSpLocks/>
          </p:cNvCxnSpPr>
          <p:nvPr/>
        </p:nvCxnSpPr>
        <p:spPr>
          <a:xfrm flipH="1">
            <a:off x="7026598" y="3280435"/>
            <a:ext cx="239424" cy="53592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51D26127-DAD7-13D4-8569-549183CD1600}"/>
              </a:ext>
            </a:extLst>
          </p:cNvPr>
          <p:cNvCxnSpPr>
            <a:cxnSpLocks/>
          </p:cNvCxnSpPr>
          <p:nvPr/>
        </p:nvCxnSpPr>
        <p:spPr>
          <a:xfrm rot="900000" flipH="1">
            <a:off x="7389059" y="1186288"/>
            <a:ext cx="571499" cy="272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ED9BFD44-2C5D-690A-44CE-BF08F87FC337}"/>
              </a:ext>
            </a:extLst>
          </p:cNvPr>
          <p:cNvCxnSpPr>
            <a:cxnSpLocks/>
          </p:cNvCxnSpPr>
          <p:nvPr/>
        </p:nvCxnSpPr>
        <p:spPr>
          <a:xfrm rot="540000" flipH="1">
            <a:off x="7255346" y="1118207"/>
            <a:ext cx="571499" cy="272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D56E40F-05C5-C3A9-5687-5AF5104DDF48}"/>
              </a:ext>
            </a:extLst>
          </p:cNvPr>
          <p:cNvCxnSpPr>
            <a:cxnSpLocks/>
          </p:cNvCxnSpPr>
          <p:nvPr/>
        </p:nvCxnSpPr>
        <p:spPr>
          <a:xfrm>
            <a:off x="6394724" y="1120945"/>
            <a:ext cx="993338" cy="1964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67818DF9-28BC-A7DF-5548-5B5638D7B7CF}"/>
              </a:ext>
            </a:extLst>
          </p:cNvPr>
          <p:cNvGrpSpPr/>
          <p:nvPr/>
        </p:nvGrpSpPr>
        <p:grpSpPr>
          <a:xfrm rot="-180000">
            <a:off x="702467" y="918235"/>
            <a:ext cx="10910888" cy="5124450"/>
            <a:chOff x="671512" y="962025"/>
            <a:chExt cx="10910888" cy="5124450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559D7B0-8B6B-A2D5-4ECA-5B3427FB50D5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C1C03BF2-7D03-F361-D3DB-1D97F0BD7DBF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FA9041C-CB1E-0EC5-6E60-D9C4E5015813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9D9F16B-8011-E9CC-27AA-5D9DE966838F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055E3D3-995C-89C8-1D62-A7DEB8BE2F7D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D6ECDFE-23F1-40E4-C662-CF0FE92A1AB6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41FED718-905D-EFE3-79A3-806A026C3AAF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9A55F62-7D4E-8E5A-D773-FB6C2687830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5A61373-CBD7-772E-FF81-3BCC5601A347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44A69CA-EE57-6142-209F-63A69FCD502A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D43731F0-0BD3-D0F3-02DC-AED25EFC8F42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B85648F-D591-60EA-EF5A-544909C51B45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88D76E5B-F9D1-BDBF-E20B-7A959EA70C65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F85D477-554E-4304-BDDB-7188CDAA7B04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146FE75-661E-BC93-60FA-6BEC44EC7DDB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8F626E6-D7E4-D899-E289-C71A9C14FD68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498A4690-E45F-0B25-5310-FCBC71E64EE7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D6B3558-3952-66A3-8C24-0925C468A532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643919-E3A3-C0A9-F0BD-5911ECB7B88B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8127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DF3A8020-A8D0-BA8A-84D8-9D8F436DA981}"/>
              </a:ext>
            </a:extLst>
          </p:cNvPr>
          <p:cNvGrpSpPr/>
          <p:nvPr/>
        </p:nvGrpSpPr>
        <p:grpSpPr>
          <a:xfrm>
            <a:off x="671512" y="962025"/>
            <a:ext cx="10910888" cy="5124450"/>
            <a:chOff x="671512" y="962025"/>
            <a:chExt cx="10910888" cy="5124450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813E2BB8-266C-4726-ED84-3AD1310D47A1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B74562F-2B1A-E6E3-BC8E-69CA320E46FD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735AF6-1227-B822-90E9-2B7D1265DC4F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FF4516-0B24-1408-20A7-0BEA5A44CCC4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55155C2-A043-126B-13EC-6420AA755BD6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66E49ED-9E4B-D497-922A-484582264BD5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BC1DB39-E51F-A620-864E-608BCD7DA73C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DB7A68-0F41-E072-0D66-1591EE85546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411019E-65E1-BEAF-8B1A-5F62EAF43A00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97E4ACB-E989-87D3-5619-1071C27D2D3B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F562CE-B788-371C-2535-1403B96E2429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7CF3DAA-7B93-D08C-88E0-A0AE5FD61B5C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7646DD-7A32-3874-98B9-C6170DF2FCDD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BDE4D2-386E-3B72-2546-0C38AF4FBB47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BBE66EA-6D73-439E-BD43-BE2B51B419DE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D7438E-DF6E-5ED3-605E-ABE1E7D26BA5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9C04434-F472-068F-0D6E-D2EFDB01721A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E70F5A4-4D90-E1F0-1CE6-B6833F03B3D8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EA81FAD-EB54-59F6-8862-C52720CCB51E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3B7B2B-40D2-21F9-BB85-6A670EC245BC}"/>
              </a:ext>
            </a:extLst>
          </p:cNvPr>
          <p:cNvGrpSpPr/>
          <p:nvPr/>
        </p:nvGrpSpPr>
        <p:grpSpPr>
          <a:xfrm rot="734679">
            <a:off x="5588980" y="1240935"/>
            <a:ext cx="4572000" cy="3339235"/>
            <a:chOff x="5476875" y="880340"/>
            <a:chExt cx="4572000" cy="3339235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A5BBF51-8CC4-1A34-0C74-42AA05F6A289}"/>
                </a:ext>
              </a:extLst>
            </p:cNvPr>
            <p:cNvCxnSpPr/>
            <p:nvPr/>
          </p:nvCxnSpPr>
          <p:spPr>
            <a:xfrm>
              <a:off x="5495925" y="3238500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40424B35-0102-6460-56BE-726F284EB1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6875" y="2257425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884748E0-2966-AEE8-2A15-5FC6DD144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34705" y="880340"/>
              <a:ext cx="571499" cy="2728911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B9D7F4F0-E863-860B-2232-B5FE82CEDCDD}"/>
                </a:ext>
              </a:extLst>
            </p:cNvPr>
            <p:cNvCxnSpPr>
              <a:cxnSpLocks/>
            </p:cNvCxnSpPr>
            <p:nvPr/>
          </p:nvCxnSpPr>
          <p:spPr>
            <a:xfrm rot="20865321" flipH="1">
              <a:off x="7198724" y="1682550"/>
              <a:ext cx="2166" cy="146974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5FFD227-FED0-CAD4-8DBF-1FF422B90BDB}"/>
                </a:ext>
              </a:extLst>
            </p:cNvPr>
            <p:cNvCxnSpPr>
              <a:cxnSpLocks/>
            </p:cNvCxnSpPr>
            <p:nvPr/>
          </p:nvCxnSpPr>
          <p:spPr>
            <a:xfrm rot="20865321">
              <a:off x="6146979" y="959461"/>
              <a:ext cx="939524" cy="2009326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C7F44846-0788-2153-12A5-0A57A5D5D285}"/>
              </a:ext>
            </a:extLst>
          </p:cNvPr>
          <p:cNvCxnSpPr>
            <a:cxnSpLocks/>
          </p:cNvCxnSpPr>
          <p:nvPr/>
        </p:nvCxnSpPr>
        <p:spPr>
          <a:xfrm flipH="1">
            <a:off x="7026598" y="3280435"/>
            <a:ext cx="239424" cy="53592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51D26127-DAD7-13D4-8569-549183CD1600}"/>
              </a:ext>
            </a:extLst>
          </p:cNvPr>
          <p:cNvCxnSpPr>
            <a:cxnSpLocks/>
          </p:cNvCxnSpPr>
          <p:nvPr/>
        </p:nvCxnSpPr>
        <p:spPr>
          <a:xfrm rot="900000" flipH="1">
            <a:off x="7389059" y="1186288"/>
            <a:ext cx="571499" cy="272891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ED9BFD44-2C5D-690A-44CE-BF08F87FC337}"/>
              </a:ext>
            </a:extLst>
          </p:cNvPr>
          <p:cNvCxnSpPr>
            <a:cxnSpLocks/>
          </p:cNvCxnSpPr>
          <p:nvPr/>
        </p:nvCxnSpPr>
        <p:spPr>
          <a:xfrm rot="540000" flipH="1">
            <a:off x="7255346" y="1118207"/>
            <a:ext cx="571499" cy="272891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D56E40F-05C5-C3A9-5687-5AF5104DDF48}"/>
              </a:ext>
            </a:extLst>
          </p:cNvPr>
          <p:cNvCxnSpPr>
            <a:cxnSpLocks/>
          </p:cNvCxnSpPr>
          <p:nvPr/>
        </p:nvCxnSpPr>
        <p:spPr>
          <a:xfrm>
            <a:off x="6394724" y="1120945"/>
            <a:ext cx="993338" cy="196407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34AD094-ED2D-803D-BED9-A9D87A3DFEEF}"/>
              </a:ext>
            </a:extLst>
          </p:cNvPr>
          <p:cNvCxnSpPr>
            <a:cxnSpLocks/>
          </p:cNvCxnSpPr>
          <p:nvPr/>
        </p:nvCxnSpPr>
        <p:spPr>
          <a:xfrm rot="1080000" flipH="1">
            <a:off x="7449493" y="1218169"/>
            <a:ext cx="571499" cy="272891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BF21664-E5CA-56ED-681F-74158021CF2A}"/>
              </a:ext>
            </a:extLst>
          </p:cNvPr>
          <p:cNvCxnSpPr>
            <a:cxnSpLocks/>
          </p:cNvCxnSpPr>
          <p:nvPr/>
        </p:nvCxnSpPr>
        <p:spPr>
          <a:xfrm rot="360000" flipH="1">
            <a:off x="7181438" y="1101961"/>
            <a:ext cx="571499" cy="272891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60D4F0A-1777-57C6-F659-489C5A55EA93}"/>
              </a:ext>
            </a:extLst>
          </p:cNvPr>
          <p:cNvCxnSpPr>
            <a:cxnSpLocks/>
          </p:cNvCxnSpPr>
          <p:nvPr/>
        </p:nvCxnSpPr>
        <p:spPr>
          <a:xfrm rot="-180000">
            <a:off x="6397890" y="1166216"/>
            <a:ext cx="993338" cy="196407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0980986C-0410-35CB-BD02-EA1B26F39218}"/>
              </a:ext>
            </a:extLst>
          </p:cNvPr>
          <p:cNvGrpSpPr/>
          <p:nvPr/>
        </p:nvGrpSpPr>
        <p:grpSpPr>
          <a:xfrm rot="180000">
            <a:off x="659519" y="964450"/>
            <a:ext cx="10910888" cy="5124450"/>
            <a:chOff x="671512" y="962025"/>
            <a:chExt cx="10910888" cy="5124450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0CA61F34-BE82-0140-A59C-C20AF4CAA287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36E4BC7B-BBAA-05C2-0579-45892E8132C9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08033624-1466-73C0-4432-CE50B54BEF63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82842A1-8C48-1251-1A86-72DF82CAE941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DEC3B801-018E-F700-68C9-BF8F43949CF0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59DC18D-4E85-40E3-5D23-A9827B76E68F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637CC2FA-8FD9-4E97-877F-BD620D7D7EE2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99247A79-528F-327A-37B8-DE95CD6296A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3233B425-0D05-D2F0-1825-91EFA1F9D30F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D7A00DAD-1A03-2AA3-A900-3170327CA2ED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2373F25-0D52-DA69-C2D6-4BD9FD78FC1B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E7D7512C-3D51-BB2B-6F31-EC8BC26DC97F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84A9F3C-566C-144A-8F84-606F188582CD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AA2490FA-78C1-B3AE-8840-9D0BD3A6CA0D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985A90D-493F-A506-166B-215634F08A1B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1CD07D8-B45C-2946-57DA-C5E7F2C00E04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A2B549DC-B44F-7D4F-6FA5-D7C012E91BC2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6F735BD4-CB7D-68DA-C1F9-740847F11D91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2A240FD-862C-537E-DFF5-2F1EED6B821F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3A4D3531-C47A-45F9-F7D2-0DAAF8BAD49F}"/>
              </a:ext>
            </a:extLst>
          </p:cNvPr>
          <p:cNvGrpSpPr/>
          <p:nvPr/>
        </p:nvGrpSpPr>
        <p:grpSpPr>
          <a:xfrm rot="360000">
            <a:off x="608252" y="1236920"/>
            <a:ext cx="10910888" cy="5124450"/>
            <a:chOff x="671512" y="962025"/>
            <a:chExt cx="10910888" cy="5124450"/>
          </a:xfrm>
        </p:grpSpPr>
        <p:grpSp>
          <p:nvGrpSpPr>
            <p:cNvPr id="96" name="Groupe 95">
              <a:extLst>
                <a:ext uri="{FF2B5EF4-FFF2-40B4-BE49-F238E27FC236}">
                  <a16:creationId xmlns:a16="http://schemas.microsoft.com/office/drawing/2014/main" id="{F0E1BE4D-BC02-4A7D-1D12-C15200CEEB5F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8E3B5CE5-9597-C821-DF97-AF06CA9CF29F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54DDC0B6-286B-20FC-4794-A95D53D52407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6A1A56B9-033C-B0FE-57C0-4F55964D5FD4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D88CE93D-FB6E-721B-629E-555F3BF9C663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83E0492-F44E-2915-5711-7AA06B7C60F9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88B03F3-5FFF-FBF3-26D8-A5CFD4E29921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3769096B-3242-98A4-78E8-F31144689A67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51197C1-AAE0-3E34-890E-FB11BF1DF8AE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5F332B0F-3E62-C2BB-6495-50977C764ABE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94BCDD1-1632-19F7-E37F-E0D042805D8A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CBDE69B-501C-5793-70D2-87328A54A37A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2259071F-CFFA-F846-6C56-513C587D3EAC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F4895C45-C30C-CE6E-06D8-73A1F7B923B0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E8869C8F-C90F-AD36-029C-41C8D3EE76C6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A93C657D-0AA3-943E-A5DB-85703BFC9136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37A2C47C-21B6-BC4F-7FF0-5931AB5AADEB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626E1CB-FD92-1CE8-79CA-14CAEBA614B3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5010321C-7E42-F942-BA9D-087299000215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1887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DF3A8020-A8D0-BA8A-84D8-9D8F436DA981}"/>
              </a:ext>
            </a:extLst>
          </p:cNvPr>
          <p:cNvGrpSpPr/>
          <p:nvPr/>
        </p:nvGrpSpPr>
        <p:grpSpPr>
          <a:xfrm>
            <a:off x="671512" y="962025"/>
            <a:ext cx="10910888" cy="5124450"/>
            <a:chOff x="671512" y="962025"/>
            <a:chExt cx="10910888" cy="5124450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813E2BB8-266C-4726-ED84-3AD1310D47A1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B74562F-2B1A-E6E3-BC8E-69CA320E46FD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735AF6-1227-B822-90E9-2B7D1265DC4F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FF4516-0B24-1408-20A7-0BEA5A44CCC4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55155C2-A043-126B-13EC-6420AA755BD6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66E49ED-9E4B-D497-922A-484582264BD5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BC1DB39-E51F-A620-864E-608BCD7DA73C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0DB7A68-0F41-E072-0D66-1591EE85546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411019E-65E1-BEAF-8B1A-5F62EAF43A00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97E4ACB-E989-87D3-5619-1071C27D2D3B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F562CE-B788-371C-2535-1403B96E2429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7CF3DAA-7B93-D08C-88E0-A0AE5FD61B5C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97646DD-7A32-3874-98B9-C6170DF2FCDD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BDE4D2-386E-3B72-2546-0C38AF4FBB47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BBE66EA-6D73-439E-BD43-BE2B51B419DE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D7438E-DF6E-5ED3-605E-ABE1E7D26BA5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9C04434-F472-068F-0D6E-D2EFDB01721A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E70F5A4-4D90-E1F0-1CE6-B6833F03B3D8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EA81FAD-EB54-59F6-8862-C52720CCB51E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3B7B2B-40D2-21F9-BB85-6A670EC245BC}"/>
              </a:ext>
            </a:extLst>
          </p:cNvPr>
          <p:cNvGrpSpPr/>
          <p:nvPr/>
        </p:nvGrpSpPr>
        <p:grpSpPr>
          <a:xfrm rot="734679">
            <a:off x="5588980" y="1240935"/>
            <a:ext cx="4572000" cy="3339235"/>
            <a:chOff x="5476875" y="880340"/>
            <a:chExt cx="4572000" cy="3339235"/>
          </a:xfrm>
        </p:grpSpPr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A5BBF51-8CC4-1A34-0C74-42AA05F6A289}"/>
                </a:ext>
              </a:extLst>
            </p:cNvPr>
            <p:cNvCxnSpPr/>
            <p:nvPr/>
          </p:nvCxnSpPr>
          <p:spPr>
            <a:xfrm>
              <a:off x="5495925" y="3238500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40424B35-0102-6460-56BE-726F284EB1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6875" y="2257425"/>
              <a:ext cx="4552950" cy="98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884748E0-2966-AEE8-2A15-5FC6DD144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34705" y="880340"/>
              <a:ext cx="571499" cy="2728911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B9D7F4F0-E863-860B-2232-B5FE82CEDCDD}"/>
                </a:ext>
              </a:extLst>
            </p:cNvPr>
            <p:cNvCxnSpPr>
              <a:cxnSpLocks/>
            </p:cNvCxnSpPr>
            <p:nvPr/>
          </p:nvCxnSpPr>
          <p:spPr>
            <a:xfrm rot="20865321" flipH="1">
              <a:off x="7198724" y="1682550"/>
              <a:ext cx="2166" cy="146974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5FFD227-FED0-CAD4-8DBF-1FF422B90BDB}"/>
                </a:ext>
              </a:extLst>
            </p:cNvPr>
            <p:cNvCxnSpPr>
              <a:cxnSpLocks/>
            </p:cNvCxnSpPr>
            <p:nvPr/>
          </p:nvCxnSpPr>
          <p:spPr>
            <a:xfrm rot="20865321">
              <a:off x="6146979" y="959461"/>
              <a:ext cx="939524" cy="2009326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C7F44846-0788-2153-12A5-0A57A5D5D285}"/>
              </a:ext>
            </a:extLst>
          </p:cNvPr>
          <p:cNvCxnSpPr>
            <a:cxnSpLocks/>
          </p:cNvCxnSpPr>
          <p:nvPr/>
        </p:nvCxnSpPr>
        <p:spPr>
          <a:xfrm flipH="1">
            <a:off x="7026598" y="3280435"/>
            <a:ext cx="239424" cy="53592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51D26127-DAD7-13D4-8569-549183CD1600}"/>
              </a:ext>
            </a:extLst>
          </p:cNvPr>
          <p:cNvCxnSpPr>
            <a:cxnSpLocks/>
          </p:cNvCxnSpPr>
          <p:nvPr/>
        </p:nvCxnSpPr>
        <p:spPr>
          <a:xfrm rot="900000" flipH="1">
            <a:off x="7389059" y="1186288"/>
            <a:ext cx="571499" cy="272891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ED9BFD44-2C5D-690A-44CE-BF08F87FC337}"/>
              </a:ext>
            </a:extLst>
          </p:cNvPr>
          <p:cNvCxnSpPr>
            <a:cxnSpLocks/>
          </p:cNvCxnSpPr>
          <p:nvPr/>
        </p:nvCxnSpPr>
        <p:spPr>
          <a:xfrm rot="540000" flipH="1">
            <a:off x="7255346" y="1118207"/>
            <a:ext cx="571499" cy="272891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D56E40F-05C5-C3A9-5687-5AF5104DDF48}"/>
              </a:ext>
            </a:extLst>
          </p:cNvPr>
          <p:cNvCxnSpPr>
            <a:cxnSpLocks/>
          </p:cNvCxnSpPr>
          <p:nvPr/>
        </p:nvCxnSpPr>
        <p:spPr>
          <a:xfrm>
            <a:off x="6394724" y="1120945"/>
            <a:ext cx="993338" cy="196407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67818DF9-28BC-A7DF-5548-5B5638D7B7CF}"/>
              </a:ext>
            </a:extLst>
          </p:cNvPr>
          <p:cNvGrpSpPr/>
          <p:nvPr/>
        </p:nvGrpSpPr>
        <p:grpSpPr>
          <a:xfrm rot="-180000">
            <a:off x="702467" y="918235"/>
            <a:ext cx="10910888" cy="5124450"/>
            <a:chOff x="671512" y="962025"/>
            <a:chExt cx="10910888" cy="5124450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559D7B0-8B6B-A2D5-4ECA-5B3427FB50D5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C1C03BF2-7D03-F361-D3DB-1D97F0BD7DBF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FA9041C-CB1E-0EC5-6E60-D9C4E5015813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9D9F16B-8011-E9CC-27AA-5D9DE966838F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055E3D3-995C-89C8-1D62-A7DEB8BE2F7D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D6ECDFE-23F1-40E4-C662-CF0FE92A1AB6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41FED718-905D-EFE3-79A3-806A026C3AAF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9A55F62-7D4E-8E5A-D773-FB6C2687830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5A61373-CBD7-772E-FF81-3BCC5601A347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44A69CA-EE57-6142-209F-63A69FCD502A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D43731F0-0BD3-D0F3-02DC-AED25EFC8F42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B85648F-D591-60EA-EF5A-544909C51B45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88D76E5B-F9D1-BDBF-E20B-7A959EA70C65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F85D477-554E-4304-BDDB-7188CDAA7B04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146FE75-661E-BC93-60FA-6BEC44EC7DDB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8F626E6-D7E4-D899-E289-C71A9C14FD68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498A4690-E45F-0B25-5310-FCBC71E64EE7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D6B3558-3952-66A3-8C24-0925C468A532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643919-E3A3-C0A9-F0BD-5911ECB7B88B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34AD094-ED2D-803D-BED9-A9D87A3DFEEF}"/>
              </a:ext>
            </a:extLst>
          </p:cNvPr>
          <p:cNvCxnSpPr>
            <a:cxnSpLocks/>
          </p:cNvCxnSpPr>
          <p:nvPr/>
        </p:nvCxnSpPr>
        <p:spPr>
          <a:xfrm rot="1080000" flipH="1">
            <a:off x="7449493" y="1218169"/>
            <a:ext cx="571499" cy="272891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BF21664-E5CA-56ED-681F-74158021CF2A}"/>
              </a:ext>
            </a:extLst>
          </p:cNvPr>
          <p:cNvCxnSpPr>
            <a:cxnSpLocks/>
          </p:cNvCxnSpPr>
          <p:nvPr/>
        </p:nvCxnSpPr>
        <p:spPr>
          <a:xfrm rot="360000" flipH="1">
            <a:off x="7181438" y="1101961"/>
            <a:ext cx="571499" cy="272891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60D4F0A-1777-57C6-F659-489C5A55EA93}"/>
              </a:ext>
            </a:extLst>
          </p:cNvPr>
          <p:cNvCxnSpPr>
            <a:cxnSpLocks/>
          </p:cNvCxnSpPr>
          <p:nvPr/>
        </p:nvCxnSpPr>
        <p:spPr>
          <a:xfrm rot="-180000">
            <a:off x="6397890" y="1166216"/>
            <a:ext cx="993338" cy="196407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03A93B72-4250-A4FE-0619-A7CBFFBAC0E3}"/>
              </a:ext>
            </a:extLst>
          </p:cNvPr>
          <p:cNvGrpSpPr/>
          <p:nvPr/>
        </p:nvGrpSpPr>
        <p:grpSpPr>
          <a:xfrm rot="-360000">
            <a:off x="79023" y="1000399"/>
            <a:ext cx="10910888" cy="5124450"/>
            <a:chOff x="671512" y="962025"/>
            <a:chExt cx="10910888" cy="5124450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D594186D-ED30-1D65-B530-1D860B1B3082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61A2069-F57B-92F6-79F1-B058A9AD9579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06F64EA2-6740-73F0-BA4A-B86D93633CE9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2319765-1FCE-4A9A-98A6-87B912F166A9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AD46149-BF7B-1177-B449-6B5A41B0CB98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528C8F4-847F-C7BE-CF56-8275CDACA8CE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31916AE2-07DE-3764-F759-F77F70B44A30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2721CB3-8B63-7A10-E2B1-F9CA28CE273B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57E33FA-05BC-A6EA-F602-72EAB857C8F0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E9758747-843F-9CA6-3E4A-82468E729820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5250C8A-D02D-28A2-FA6A-CB5DC0B47D8E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8591B94-1D24-5B35-830C-476A0157EF01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6BF7E33-F8FF-9650-66FC-804EA30A0E4F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FE660868-B27D-2FA2-0D2B-D1AAD6A7608F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283D55B-7527-1139-94B3-799FE560D57B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A4B3FBDD-0261-BA2D-F93A-3A5D7150C542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3B328E08-50DE-EA64-6C2F-023BB34426E1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34FA896-2C47-FAB7-8833-DBD5F6EEB465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B7FDD40-19F4-EBD4-DB3B-4F0336A4A26C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0980986C-0410-35CB-BD02-EA1B26F39218}"/>
              </a:ext>
            </a:extLst>
          </p:cNvPr>
          <p:cNvGrpSpPr/>
          <p:nvPr/>
        </p:nvGrpSpPr>
        <p:grpSpPr>
          <a:xfrm rot="180000">
            <a:off x="659519" y="964450"/>
            <a:ext cx="10910888" cy="5124450"/>
            <a:chOff x="671512" y="962025"/>
            <a:chExt cx="10910888" cy="5124450"/>
          </a:xfrm>
        </p:grpSpPr>
        <p:grpSp>
          <p:nvGrpSpPr>
            <p:cNvPr id="76" name="Groupe 75">
              <a:extLst>
                <a:ext uri="{FF2B5EF4-FFF2-40B4-BE49-F238E27FC236}">
                  <a16:creationId xmlns:a16="http://schemas.microsoft.com/office/drawing/2014/main" id="{0CA61F34-BE82-0140-A59C-C20AF4CAA287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36E4BC7B-BBAA-05C2-0579-45892E8132C9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08033624-1466-73C0-4432-CE50B54BEF63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82842A1-8C48-1251-1A86-72DF82CAE941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DEC3B801-018E-F700-68C9-BF8F43949CF0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59DC18D-4E85-40E3-5D23-A9827B76E68F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637CC2FA-8FD9-4E97-877F-BD620D7D7EE2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99247A79-528F-327A-37B8-DE95CD6296AA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3233B425-0D05-D2F0-1825-91EFA1F9D30F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D7A00DAD-1A03-2AA3-A900-3170327CA2ED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2373F25-0D52-DA69-C2D6-4BD9FD78FC1B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E7D7512C-3D51-BB2B-6F31-EC8BC26DC97F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84A9F3C-566C-144A-8F84-606F188582CD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AA2490FA-78C1-B3AE-8840-9D0BD3A6CA0D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985A90D-493F-A506-166B-215634F08A1B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1CD07D8-B45C-2946-57DA-C5E7F2C00E04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A2B549DC-B44F-7D4F-6FA5-D7C012E91BC2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6F735BD4-CB7D-68DA-C1F9-740847F11D91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2A240FD-862C-537E-DFF5-2F1EED6B821F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3A4D3531-C47A-45F9-F7D2-0DAAF8BAD49F}"/>
              </a:ext>
            </a:extLst>
          </p:cNvPr>
          <p:cNvGrpSpPr/>
          <p:nvPr/>
        </p:nvGrpSpPr>
        <p:grpSpPr>
          <a:xfrm rot="360000">
            <a:off x="608252" y="1236920"/>
            <a:ext cx="10910888" cy="5124450"/>
            <a:chOff x="671512" y="962025"/>
            <a:chExt cx="10910888" cy="5124450"/>
          </a:xfrm>
        </p:grpSpPr>
        <p:grpSp>
          <p:nvGrpSpPr>
            <p:cNvPr id="96" name="Groupe 95">
              <a:extLst>
                <a:ext uri="{FF2B5EF4-FFF2-40B4-BE49-F238E27FC236}">
                  <a16:creationId xmlns:a16="http://schemas.microsoft.com/office/drawing/2014/main" id="{F0E1BE4D-BC02-4A7D-1D12-C15200CEEB5F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8E3B5CE5-9597-C821-DF97-AF06CA9CF29F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54DDC0B6-286B-20FC-4794-A95D53D52407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6A1A56B9-033C-B0FE-57C0-4F55964D5FD4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D88CE93D-FB6E-721B-629E-555F3BF9C663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83E0492-F44E-2915-5711-7AA06B7C60F9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88B03F3-5FFF-FBF3-26D8-A5CFD4E29921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3769096B-3242-98A4-78E8-F31144689A67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51197C1-AAE0-3E34-890E-FB11BF1DF8AE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5F332B0F-3E62-C2BB-6495-50977C764ABE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94BCDD1-1632-19F7-E37F-E0D042805D8A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CBDE69B-501C-5793-70D2-87328A54A37A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2259071F-CFFA-F846-6C56-513C587D3EAC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F4895C45-C30C-CE6E-06D8-73A1F7B923B0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E8869C8F-C90F-AD36-029C-41C8D3EE76C6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A93C657D-0AA3-943E-A5DB-85703BFC9136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37A2C47C-21B6-BC4F-7FF0-5931AB5AADEB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626E1CB-FD92-1CE8-79CA-14CAEBA614B3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5010321C-7E42-F942-BA9D-087299000215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CAEF5FD2-BB6B-5676-0207-F52C194C8980}"/>
              </a:ext>
            </a:extLst>
          </p:cNvPr>
          <p:cNvGrpSpPr/>
          <p:nvPr/>
        </p:nvGrpSpPr>
        <p:grpSpPr>
          <a:xfrm rot="-540000">
            <a:off x="750093" y="890259"/>
            <a:ext cx="10910888" cy="5124450"/>
            <a:chOff x="671512" y="962025"/>
            <a:chExt cx="10910888" cy="5124450"/>
          </a:xfrm>
        </p:grpSpPr>
        <p:grpSp>
          <p:nvGrpSpPr>
            <p:cNvPr id="116" name="Groupe 115">
              <a:extLst>
                <a:ext uri="{FF2B5EF4-FFF2-40B4-BE49-F238E27FC236}">
                  <a16:creationId xmlns:a16="http://schemas.microsoft.com/office/drawing/2014/main" id="{8C720560-8448-2729-72A1-C0984DA56280}"/>
                </a:ext>
              </a:extLst>
            </p:cNvPr>
            <p:cNvGrpSpPr/>
            <p:nvPr/>
          </p:nvGrpSpPr>
          <p:grpSpPr>
            <a:xfrm>
              <a:off x="828675" y="1047750"/>
              <a:ext cx="10668000" cy="4953000"/>
              <a:chOff x="1428750" y="1095375"/>
              <a:chExt cx="10668000" cy="4953000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BC44FBDD-B103-1E6C-3230-BFA2F211E592}"/>
                  </a:ext>
                </a:extLst>
              </p:cNvPr>
              <p:cNvSpPr/>
              <p:nvPr/>
            </p:nvSpPr>
            <p:spPr>
              <a:xfrm>
                <a:off x="1428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9C9D68B-FF9F-2B67-44DB-3959618A61DF}"/>
                  </a:ext>
                </a:extLst>
              </p:cNvPr>
              <p:cNvSpPr/>
              <p:nvPr/>
            </p:nvSpPr>
            <p:spPr>
              <a:xfrm>
                <a:off x="2095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2EDF8AF5-320C-267F-BBF0-55D9FFE9B197}"/>
                  </a:ext>
                </a:extLst>
              </p:cNvPr>
              <p:cNvSpPr/>
              <p:nvPr/>
            </p:nvSpPr>
            <p:spPr>
              <a:xfrm>
                <a:off x="2762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411E40B8-ED68-CF56-391D-0B2427437EA0}"/>
                  </a:ext>
                </a:extLst>
              </p:cNvPr>
              <p:cNvSpPr/>
              <p:nvPr/>
            </p:nvSpPr>
            <p:spPr>
              <a:xfrm>
                <a:off x="3429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AF748366-EFA3-D6BF-08B0-3669FA0ED70D}"/>
                  </a:ext>
                </a:extLst>
              </p:cNvPr>
              <p:cNvSpPr/>
              <p:nvPr/>
            </p:nvSpPr>
            <p:spPr>
              <a:xfrm>
                <a:off x="4095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3C22460C-9008-91F2-1753-2CBA74D40FA8}"/>
                  </a:ext>
                </a:extLst>
              </p:cNvPr>
              <p:cNvSpPr/>
              <p:nvPr/>
            </p:nvSpPr>
            <p:spPr>
              <a:xfrm>
                <a:off x="4762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CA8280C0-F4C0-02A9-0631-C5A93504B96E}"/>
                  </a:ext>
                </a:extLst>
              </p:cNvPr>
              <p:cNvSpPr/>
              <p:nvPr/>
            </p:nvSpPr>
            <p:spPr>
              <a:xfrm>
                <a:off x="5429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5B777C7F-8FBF-E1CE-CE98-07B316046D29}"/>
                  </a:ext>
                </a:extLst>
              </p:cNvPr>
              <p:cNvSpPr/>
              <p:nvPr/>
            </p:nvSpPr>
            <p:spPr>
              <a:xfrm>
                <a:off x="6096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D42CB76B-7826-7AD3-3B5D-0F2788C245C6}"/>
                  </a:ext>
                </a:extLst>
              </p:cNvPr>
              <p:cNvSpPr/>
              <p:nvPr/>
            </p:nvSpPr>
            <p:spPr>
              <a:xfrm>
                <a:off x="6762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372348BD-A64D-F11B-3F21-2C775AC6D9FB}"/>
                  </a:ext>
                </a:extLst>
              </p:cNvPr>
              <p:cNvSpPr/>
              <p:nvPr/>
            </p:nvSpPr>
            <p:spPr>
              <a:xfrm>
                <a:off x="7429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267651D3-8528-DD46-5595-EEE89229AA79}"/>
                  </a:ext>
                </a:extLst>
              </p:cNvPr>
              <p:cNvSpPr/>
              <p:nvPr/>
            </p:nvSpPr>
            <p:spPr>
              <a:xfrm>
                <a:off x="8096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22AB7065-8160-4807-93A3-D6E30BE4E95B}"/>
                  </a:ext>
                </a:extLst>
              </p:cNvPr>
              <p:cNvSpPr/>
              <p:nvPr/>
            </p:nvSpPr>
            <p:spPr>
              <a:xfrm>
                <a:off x="8763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96D76BDC-F94B-92AF-DD83-C1209D3AD49D}"/>
                  </a:ext>
                </a:extLst>
              </p:cNvPr>
              <p:cNvSpPr/>
              <p:nvPr/>
            </p:nvSpPr>
            <p:spPr>
              <a:xfrm>
                <a:off x="94297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47554947-91A3-A6BD-E2A1-AD1819B8F9A3}"/>
                  </a:ext>
                </a:extLst>
              </p:cNvPr>
              <p:cNvSpPr/>
              <p:nvPr/>
            </p:nvSpPr>
            <p:spPr>
              <a:xfrm>
                <a:off x="100965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E8A21B66-267E-1DB3-03D3-78B2BA065FFB}"/>
                  </a:ext>
                </a:extLst>
              </p:cNvPr>
              <p:cNvSpPr/>
              <p:nvPr/>
            </p:nvSpPr>
            <p:spPr>
              <a:xfrm>
                <a:off x="1076325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171CB673-2591-34F1-ED68-BB16A258C923}"/>
                  </a:ext>
                </a:extLst>
              </p:cNvPr>
              <p:cNvSpPr/>
              <p:nvPr/>
            </p:nvSpPr>
            <p:spPr>
              <a:xfrm>
                <a:off x="11430000" y="1095375"/>
                <a:ext cx="666750" cy="4953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CV</a:t>
                </a:r>
              </a:p>
            </p:txBody>
          </p:sp>
        </p:grp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E05C070A-AF07-980B-DB29-B38510318D85}"/>
                </a:ext>
              </a:extLst>
            </p:cNvPr>
            <p:cNvSpPr/>
            <p:nvPr/>
          </p:nvSpPr>
          <p:spPr>
            <a:xfrm>
              <a:off x="733425" y="962025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CC5708B6-4E5E-A5A8-42B4-BA6A59A8D9ED}"/>
                </a:ext>
              </a:extLst>
            </p:cNvPr>
            <p:cNvSpPr/>
            <p:nvPr/>
          </p:nvSpPr>
          <p:spPr>
            <a:xfrm>
              <a:off x="671512" y="5924550"/>
              <a:ext cx="10848975" cy="161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67661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192</Words>
  <Application>Microsoft Office PowerPoint</Application>
  <PresentationFormat>Grand écran</PresentationFormat>
  <Paragraphs>192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Le Bars</dc:creator>
  <cp:lastModifiedBy>julien Le Bars</cp:lastModifiedBy>
  <cp:revision>4</cp:revision>
  <dcterms:created xsi:type="dcterms:W3CDTF">2024-01-19T22:40:02Z</dcterms:created>
  <dcterms:modified xsi:type="dcterms:W3CDTF">2025-01-14T08:50:01Z</dcterms:modified>
</cp:coreProperties>
</file>