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48" autoAdjust="0"/>
    <p:restoredTop sz="94685" autoAdjust="0"/>
  </p:normalViewPr>
  <p:slideViewPr>
    <p:cSldViewPr>
      <p:cViewPr varScale="1">
        <p:scale>
          <a:sx n="103" d="100"/>
          <a:sy n="103" d="100"/>
        </p:scale>
        <p:origin x="-250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35EE-89FE-408A-9AAA-113C86E6DCB6}" type="datetimeFigureOut">
              <a:rPr lang="fr-FR" smtClean="0"/>
              <a:pPr/>
              <a:t>01/09/2025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FAD7-C77E-4051-BC5C-1419B6C5A9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35EE-89FE-408A-9AAA-113C86E6DCB6}" type="datetimeFigureOut">
              <a:rPr lang="fr-FR" smtClean="0"/>
              <a:pPr/>
              <a:t>01/09/2025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FAD7-C77E-4051-BC5C-1419B6C5A9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35EE-89FE-408A-9AAA-113C86E6DCB6}" type="datetimeFigureOut">
              <a:rPr lang="fr-FR" smtClean="0"/>
              <a:pPr/>
              <a:t>01/09/2025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FAD7-C77E-4051-BC5C-1419B6C5A9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35EE-89FE-408A-9AAA-113C86E6DCB6}" type="datetimeFigureOut">
              <a:rPr lang="fr-FR" smtClean="0"/>
              <a:pPr/>
              <a:t>01/09/2025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FAD7-C77E-4051-BC5C-1419B6C5A9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35EE-89FE-408A-9AAA-113C86E6DCB6}" type="datetimeFigureOut">
              <a:rPr lang="fr-FR" smtClean="0"/>
              <a:pPr/>
              <a:t>01/09/2025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FAD7-C77E-4051-BC5C-1419B6C5A9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35EE-89FE-408A-9AAA-113C86E6DCB6}" type="datetimeFigureOut">
              <a:rPr lang="fr-FR" smtClean="0"/>
              <a:pPr/>
              <a:t>01/09/2025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FAD7-C77E-4051-BC5C-1419B6C5A9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35EE-89FE-408A-9AAA-113C86E6DCB6}" type="datetimeFigureOut">
              <a:rPr lang="fr-FR" smtClean="0"/>
              <a:pPr/>
              <a:t>01/09/2025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FAD7-C77E-4051-BC5C-1419B6C5A9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35EE-89FE-408A-9AAA-113C86E6DCB6}" type="datetimeFigureOut">
              <a:rPr lang="fr-FR" smtClean="0"/>
              <a:pPr/>
              <a:t>01/09/2025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FAD7-C77E-4051-BC5C-1419B6C5A9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35EE-89FE-408A-9AAA-113C86E6DCB6}" type="datetimeFigureOut">
              <a:rPr lang="fr-FR" smtClean="0"/>
              <a:pPr/>
              <a:t>01/09/2025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FAD7-C77E-4051-BC5C-1419B6C5A9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35EE-89FE-408A-9AAA-113C86E6DCB6}" type="datetimeFigureOut">
              <a:rPr lang="fr-FR" smtClean="0"/>
              <a:pPr/>
              <a:t>01/09/2025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FAD7-C77E-4051-BC5C-1419B6C5A9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435EE-89FE-408A-9AAA-113C86E6DCB6}" type="datetimeFigureOut">
              <a:rPr lang="fr-FR" smtClean="0"/>
              <a:pPr/>
              <a:t>01/09/2025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3FAD7-C77E-4051-BC5C-1419B6C5A9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435EE-89FE-408A-9AAA-113C86E6DCB6}" type="datetimeFigureOut">
              <a:rPr lang="fr-FR" smtClean="0"/>
              <a:pPr/>
              <a:t>01/09/2025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3FAD7-C77E-4051-BC5C-1419B6C5A9F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7772400" cy="1012823"/>
          </a:xfrm>
        </p:spPr>
        <p:txBody>
          <a:bodyPr>
            <a:normAutofit fontScale="90000"/>
          </a:bodyPr>
          <a:lstStyle/>
          <a:p>
            <a:r>
              <a:rPr lang="fr-FR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Programme de SI - </a:t>
            </a:r>
            <a:r>
              <a:rPr lang="fr-FR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MP </a:t>
            </a:r>
            <a:r>
              <a:rPr lang="fr-FR" b="1" u="sng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2025-2026</a:t>
            </a:r>
            <a:endParaRPr lang="fr-FR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14282" y="1357298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CI01 – Dynamique des mouvements simples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1928802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CI02 – Energétique des mouvements simples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4282" y="2500306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CI03 – Réponses des SLCI </a:t>
            </a:r>
            <a:r>
              <a:rPr lang="fr-FR" sz="1200" b="1" dirty="0" smtClean="0">
                <a:latin typeface="Times New Roman" pitchFamily="18" charset="0"/>
                <a:cs typeface="Times New Roman" pitchFamily="18" charset="0"/>
              </a:rPr>
              <a:t>(Système Linéaires Continus Invariants)</a:t>
            </a:r>
            <a:endParaRPr lang="fr-FR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14282" y="3071810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CI04 – Correction des asservissements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214282" y="3714752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CI05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– Cinétique (Dynamique et énergétique)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4282" y="4286256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CI06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– Algorithmes d’Intelligence Artificielle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4282" y="4857760"/>
            <a:ext cx="64294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CI07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– Systèmes à Evènements Discrets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000100" y="1643050"/>
            <a:ext cx="64294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PFD – TRD – TMD  Pour des mouvements de translation ou rotation autour d’un axe fixe</a:t>
            </a:r>
            <a:endParaRPr lang="fr-FR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000100" y="2857496"/>
            <a:ext cx="78581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Réponses temporelles aux sollicitations canoniques &amp; fréquentielles des SLCI simples – Choix du gain d’un correcteur </a:t>
            </a:r>
            <a:endParaRPr lang="fr-FR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000100" y="3429000"/>
            <a:ext cx="80010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Réponses fréquentielle de la FTBO et temporelle de la FTBF – Choix, dimensionnement et réalisation d’un correcteur</a:t>
            </a:r>
            <a:endParaRPr lang="fr-FR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000100" y="2214554"/>
            <a:ext cx="664373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TEC  Pour des mouvements de translation ou rotation autour d’un axe fixe + Systèmes équivalents</a:t>
            </a:r>
            <a:endParaRPr lang="fr-FR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1000100" y="4000504"/>
            <a:ext cx="714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PFD et TEC pour des mouvements quelconques de solides – Torseurs cinétique et dynamique</a:t>
            </a:r>
            <a:endParaRPr lang="fr-FR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000100" y="4572008"/>
            <a:ext cx="714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Régressions Linéaires et Logistiques – Réseaux de neurones</a:t>
            </a:r>
            <a:endParaRPr lang="fr-FR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1000100" y="5143512"/>
            <a:ext cx="7143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Diagrammes d’états et réponses séquentielles des SED</a:t>
            </a:r>
            <a:endParaRPr lang="fr-FR" sz="1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929454" y="135729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à 3 semaines</a:t>
            </a:r>
            <a:endParaRPr lang="fr-FR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6929454" y="192880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à 3 semaines</a:t>
            </a:r>
            <a:endParaRPr lang="fr-FR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6929454" y="257174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à 4 semaines</a:t>
            </a:r>
            <a:endParaRPr lang="fr-FR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6929454" y="3071810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 à 5 semaines</a:t>
            </a:r>
            <a:endParaRPr lang="fr-FR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6929454" y="3714752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à 4 </a:t>
            </a: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semaines</a:t>
            </a:r>
            <a:endParaRPr lang="fr-FR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6929454" y="435769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semaines</a:t>
            </a:r>
            <a:endParaRPr lang="fr-FR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6929454" y="492919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1 semaine</a:t>
            </a:r>
            <a:endParaRPr lang="fr-FR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5429256" y="6286520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Total : environ </a:t>
            </a: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à </a:t>
            </a: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21 </a:t>
            </a: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semaines</a:t>
            </a:r>
            <a:endParaRPr lang="fr-FR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5" grpId="0" build="p"/>
      <p:bldP spid="6" grpId="0" build="allAtOnce"/>
      <p:bldP spid="7" grpId="0" build="allAtOnce"/>
      <p:bldP spid="9" grpId="0" build="allAtOnce"/>
      <p:bldP spid="10" grpId="0" build="allAtOnce"/>
      <p:bldP spid="11" grpId="0" build="allAtOnce"/>
      <p:bldP spid="12" grpId="0" build="p"/>
      <p:bldP spid="14" grpId="0" build="allAtOnce"/>
      <p:bldP spid="15" grpId="0" build="allAtOnce"/>
      <p:bldP spid="18" grpId="0" build="p"/>
      <p:bldP spid="20" grpId="0" build="allAtOnce"/>
      <p:bldP spid="21" grpId="0" build="allAtOnce"/>
      <p:bldP spid="22" grpId="0" build="allAtOnce"/>
      <p:bldP spid="23" grpId="0" build="allAtOnce"/>
      <p:bldP spid="24" grpId="0" build="allAtOnce"/>
      <p:bldP spid="25" grpId="0" build="allAtOnce"/>
      <p:bldP spid="26" grpId="0" build="allAtOnce"/>
      <p:bldP spid="28" grpId="0" build="allAtOnce"/>
      <p:bldP spid="29" grpId="0" build="allAtOnce"/>
      <p:bldP spid="30" grpId="0" build="allAtOnce"/>
      <p:bldP spid="31" grpId="0" build="allAtOnce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</TotalTime>
  <Words>180</Words>
  <Application>Microsoft Office PowerPoint</Application>
  <PresentationFormat>Affichage à l'écran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Programme de SI - MP 2025-2026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Programme SI - PSI 2025-2026</dc:title>
  <dc:creator>gwenola.chauvet@gmail.com</dc:creator>
  <cp:lastModifiedBy>gwenola.chauvet@gmail.com</cp:lastModifiedBy>
  <cp:revision>20</cp:revision>
  <dcterms:created xsi:type="dcterms:W3CDTF">2025-08-31T13:21:18Z</dcterms:created>
  <dcterms:modified xsi:type="dcterms:W3CDTF">2025-09-01T19:03:57Z</dcterms:modified>
</cp:coreProperties>
</file>