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29"/>
  </p:notesMasterIdLst>
  <p:sldIdLst>
    <p:sldId id="256" r:id="rId2"/>
    <p:sldId id="257" r:id="rId3"/>
    <p:sldId id="281" r:id="rId4"/>
    <p:sldId id="258" r:id="rId5"/>
    <p:sldId id="282" r:id="rId6"/>
    <p:sldId id="259" r:id="rId7"/>
    <p:sldId id="261" r:id="rId8"/>
    <p:sldId id="284" r:id="rId9"/>
    <p:sldId id="260" r:id="rId10"/>
    <p:sldId id="285" r:id="rId11"/>
    <p:sldId id="262" r:id="rId12"/>
    <p:sldId id="263" r:id="rId13"/>
    <p:sldId id="287" r:id="rId14"/>
    <p:sldId id="265" r:id="rId15"/>
    <p:sldId id="280" r:id="rId16"/>
    <p:sldId id="269" r:id="rId17"/>
    <p:sldId id="274" r:id="rId18"/>
    <p:sldId id="276" r:id="rId19"/>
    <p:sldId id="271" r:id="rId20"/>
    <p:sldId id="272" r:id="rId21"/>
    <p:sldId id="290" r:id="rId22"/>
    <p:sldId id="279" r:id="rId23"/>
    <p:sldId id="288" r:id="rId24"/>
    <p:sldId id="289" r:id="rId25"/>
    <p:sldId id="267" r:id="rId26"/>
    <p:sldId id="286" r:id="rId27"/>
    <p:sldId id="264"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0ACD62-3A5C-40AC-86DF-495DDD696DF6}" v="44" dt="2024-05-09T13:21:00.5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92" y="5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ne Martino" userId="7731b0d5c4340cc9" providerId="LiveId" clId="{BB0ACD62-3A5C-40AC-86DF-495DDD696DF6}"/>
    <pc:docChg chg="undo custSel addSld delSld modSld sldOrd addMainMaster delMainMaster">
      <pc:chgData name="Marine Martino" userId="7731b0d5c4340cc9" providerId="LiveId" clId="{BB0ACD62-3A5C-40AC-86DF-495DDD696DF6}" dt="2024-05-09T13:22:10.332" v="1229" actId="1076"/>
      <pc:docMkLst>
        <pc:docMk/>
      </pc:docMkLst>
      <pc:sldChg chg="addSp delSp modSp new mod setBg modClrScheme setClrOvrMap chgLayout">
        <pc:chgData name="Marine Martino" userId="7731b0d5c4340cc9" providerId="LiveId" clId="{BB0ACD62-3A5C-40AC-86DF-495DDD696DF6}" dt="2024-05-09T10:16:47.342" v="252" actId="26606"/>
        <pc:sldMkLst>
          <pc:docMk/>
          <pc:sldMk cId="4222121869" sldId="256"/>
        </pc:sldMkLst>
        <pc:spChg chg="mod">
          <ac:chgData name="Marine Martino" userId="7731b0d5c4340cc9" providerId="LiveId" clId="{BB0ACD62-3A5C-40AC-86DF-495DDD696DF6}" dt="2024-05-09T10:16:47.342" v="252" actId="26606"/>
          <ac:spMkLst>
            <pc:docMk/>
            <pc:sldMk cId="4222121869" sldId="256"/>
            <ac:spMk id="2" creationId="{D1C89410-FB6C-C380-1A53-BD13F7D03B5F}"/>
          </ac:spMkLst>
        </pc:spChg>
        <pc:spChg chg="mod">
          <ac:chgData name="Marine Martino" userId="7731b0d5c4340cc9" providerId="LiveId" clId="{BB0ACD62-3A5C-40AC-86DF-495DDD696DF6}" dt="2024-05-09T10:16:47.342" v="252" actId="26606"/>
          <ac:spMkLst>
            <pc:docMk/>
            <pc:sldMk cId="4222121869" sldId="256"/>
            <ac:spMk id="3" creationId="{C7FF053F-9D7F-4726-49D7-F89B37BF28D5}"/>
          </ac:spMkLst>
        </pc:spChg>
        <pc:spChg chg="add del">
          <ac:chgData name="Marine Martino" userId="7731b0d5c4340cc9" providerId="LiveId" clId="{BB0ACD62-3A5C-40AC-86DF-495DDD696DF6}" dt="2024-05-09T10:01:00.961" v="46" actId="26606"/>
          <ac:spMkLst>
            <pc:docMk/>
            <pc:sldMk cId="4222121869" sldId="256"/>
            <ac:spMk id="9" creationId="{E08D4B6A-8113-4DFB-B82E-B60CAC8E0A50}"/>
          </ac:spMkLst>
        </pc:spChg>
        <pc:spChg chg="add del">
          <ac:chgData name="Marine Martino" userId="7731b0d5c4340cc9" providerId="LiveId" clId="{BB0ACD62-3A5C-40AC-86DF-495DDD696DF6}" dt="2024-05-09T10:01:00.961" v="46" actId="26606"/>
          <ac:spMkLst>
            <pc:docMk/>
            <pc:sldMk cId="4222121869" sldId="256"/>
            <ac:spMk id="11" creationId="{9822E561-F97C-4CBB-A9A6-A6BF6317BC84}"/>
          </ac:spMkLst>
        </pc:spChg>
        <pc:spChg chg="add del">
          <ac:chgData name="Marine Martino" userId="7731b0d5c4340cc9" providerId="LiveId" clId="{BB0ACD62-3A5C-40AC-86DF-495DDD696DF6}" dt="2024-05-09T10:01:00.961" v="46" actId="26606"/>
          <ac:spMkLst>
            <pc:docMk/>
            <pc:sldMk cId="4222121869" sldId="256"/>
            <ac:spMk id="13" creationId="{B01B0E58-A5C8-4CDA-A2E0-35DF94E59857}"/>
          </ac:spMkLst>
        </pc:spChg>
        <pc:spChg chg="add del">
          <ac:chgData name="Marine Martino" userId="7731b0d5c4340cc9" providerId="LiveId" clId="{BB0ACD62-3A5C-40AC-86DF-495DDD696DF6}" dt="2024-05-09T10:16:47.342" v="252" actId="26606"/>
          <ac:spMkLst>
            <pc:docMk/>
            <pc:sldMk cId="4222121869" sldId="256"/>
            <ac:spMk id="18" creationId="{2FB82883-1DC0-4BE1-A607-009095F3355A}"/>
          </ac:spMkLst>
        </pc:spChg>
        <pc:spChg chg="add del">
          <ac:chgData name="Marine Martino" userId="7731b0d5c4340cc9" providerId="LiveId" clId="{BB0ACD62-3A5C-40AC-86DF-495DDD696DF6}" dt="2024-05-09T10:16:47.342" v="252" actId="26606"/>
          <ac:spMkLst>
            <pc:docMk/>
            <pc:sldMk cId="4222121869" sldId="256"/>
            <ac:spMk id="20" creationId="{9FA98EAA-A866-4C95-A2A8-44E46FBAD5A0}"/>
          </ac:spMkLst>
        </pc:spChg>
        <pc:spChg chg="add">
          <ac:chgData name="Marine Martino" userId="7731b0d5c4340cc9" providerId="LiveId" clId="{BB0ACD62-3A5C-40AC-86DF-495DDD696DF6}" dt="2024-05-09T10:16:47.342" v="252" actId="26606"/>
          <ac:spMkLst>
            <pc:docMk/>
            <pc:sldMk cId="4222121869" sldId="256"/>
            <ac:spMk id="25" creationId="{0671A8AE-40A1-4631-A6B8-581AFF065482}"/>
          </ac:spMkLst>
        </pc:spChg>
        <pc:spChg chg="add">
          <ac:chgData name="Marine Martino" userId="7731b0d5c4340cc9" providerId="LiveId" clId="{BB0ACD62-3A5C-40AC-86DF-495DDD696DF6}" dt="2024-05-09T10:16:47.342" v="252" actId="26606"/>
          <ac:spMkLst>
            <pc:docMk/>
            <pc:sldMk cId="4222121869" sldId="256"/>
            <ac:spMk id="27" creationId="{A44CD100-6267-4E62-AA64-2182A3A6A1C0}"/>
          </ac:spMkLst>
        </pc:spChg>
        <pc:picChg chg="add mod ord">
          <ac:chgData name="Marine Martino" userId="7731b0d5c4340cc9" providerId="LiveId" clId="{BB0ACD62-3A5C-40AC-86DF-495DDD696DF6}" dt="2024-05-09T10:01:00.961" v="46" actId="26606"/>
          <ac:picMkLst>
            <pc:docMk/>
            <pc:sldMk cId="4222121869" sldId="256"/>
            <ac:picMk id="4" creationId="{37501926-D42F-6C23-1A77-7DBCC32862FE}"/>
          </ac:picMkLst>
        </pc:picChg>
      </pc:sldChg>
      <pc:sldChg chg="addSp delSp modSp new mod setBg addAnim">
        <pc:chgData name="Marine Martino" userId="7731b0d5c4340cc9" providerId="LiveId" clId="{BB0ACD62-3A5C-40AC-86DF-495DDD696DF6}" dt="2024-05-09T13:02:57.515" v="946" actId="20577"/>
        <pc:sldMkLst>
          <pc:docMk/>
          <pc:sldMk cId="579250890" sldId="257"/>
        </pc:sldMkLst>
        <pc:spChg chg="mod">
          <ac:chgData name="Marine Martino" userId="7731b0d5c4340cc9" providerId="LiveId" clId="{BB0ACD62-3A5C-40AC-86DF-495DDD696DF6}" dt="2024-05-09T13:02:57.515" v="946" actId="20577"/>
          <ac:spMkLst>
            <pc:docMk/>
            <pc:sldMk cId="579250890" sldId="257"/>
            <ac:spMk id="2" creationId="{A8A155B6-D5D1-2F04-1B0A-ECA6D78E87A8}"/>
          </ac:spMkLst>
        </pc:spChg>
        <pc:spChg chg="mod">
          <ac:chgData name="Marine Martino" userId="7731b0d5c4340cc9" providerId="LiveId" clId="{BB0ACD62-3A5C-40AC-86DF-495DDD696DF6}" dt="2024-05-09T10:14:52.838" v="197" actId="26606"/>
          <ac:spMkLst>
            <pc:docMk/>
            <pc:sldMk cId="579250890" sldId="257"/>
            <ac:spMk id="3" creationId="{A934D422-2EB8-9254-86D6-AE736202859C}"/>
          </ac:spMkLst>
        </pc:spChg>
        <pc:spChg chg="add del">
          <ac:chgData name="Marine Martino" userId="7731b0d5c4340cc9" providerId="LiveId" clId="{BB0ACD62-3A5C-40AC-86DF-495DDD696DF6}" dt="2024-05-09T10:14:52.838" v="197" actId="26606"/>
          <ac:spMkLst>
            <pc:docMk/>
            <pc:sldMk cId="579250890" sldId="257"/>
            <ac:spMk id="9" creationId="{2FB82883-1DC0-4BE1-A607-009095F3355A}"/>
          </ac:spMkLst>
        </pc:spChg>
        <pc:spChg chg="add del">
          <ac:chgData name="Marine Martino" userId="7731b0d5c4340cc9" providerId="LiveId" clId="{BB0ACD62-3A5C-40AC-86DF-495DDD696DF6}" dt="2024-05-09T10:14:52.838" v="197" actId="26606"/>
          <ac:spMkLst>
            <pc:docMk/>
            <pc:sldMk cId="579250890" sldId="257"/>
            <ac:spMk id="11" creationId="{9FA98EAA-A866-4C95-A2A8-44E46FBAD5A0}"/>
          </ac:spMkLst>
        </pc:spChg>
        <pc:spChg chg="add">
          <ac:chgData name="Marine Martino" userId="7731b0d5c4340cc9" providerId="LiveId" clId="{BB0ACD62-3A5C-40AC-86DF-495DDD696DF6}" dt="2024-05-09T10:14:52.838" v="197" actId="26606"/>
          <ac:spMkLst>
            <pc:docMk/>
            <pc:sldMk cId="579250890" sldId="257"/>
            <ac:spMk id="16" creationId="{007891EC-4501-44ED-A8C8-B11B6DB767AB}"/>
          </ac:spMkLst>
        </pc:spChg>
        <pc:picChg chg="add mod">
          <ac:chgData name="Marine Martino" userId="7731b0d5c4340cc9" providerId="LiveId" clId="{BB0ACD62-3A5C-40AC-86DF-495DDD696DF6}" dt="2024-05-09T10:14:52.838" v="197" actId="26606"/>
          <ac:picMkLst>
            <pc:docMk/>
            <pc:sldMk cId="579250890" sldId="257"/>
            <ac:picMk id="5" creationId="{77FF908D-FE9D-FF52-5221-9A1C958DAE67}"/>
          </ac:picMkLst>
        </pc:picChg>
        <pc:cxnChg chg="add">
          <ac:chgData name="Marine Martino" userId="7731b0d5c4340cc9" providerId="LiveId" clId="{BB0ACD62-3A5C-40AC-86DF-495DDD696DF6}" dt="2024-05-09T10:14:52.838" v="197" actId="26606"/>
          <ac:cxnSpMkLst>
            <pc:docMk/>
            <pc:sldMk cId="579250890" sldId="257"/>
            <ac:cxnSpMk id="18" creationId="{34E5597F-CE67-4085-9548-E6A8036DA3BB}"/>
          </ac:cxnSpMkLst>
        </pc:cxnChg>
      </pc:sldChg>
      <pc:sldChg chg="modSp new mod">
        <pc:chgData name="Marine Martino" userId="7731b0d5c4340cc9" providerId="LiveId" clId="{BB0ACD62-3A5C-40AC-86DF-495DDD696DF6}" dt="2024-05-09T13:00:09.246" v="839" actId="403"/>
        <pc:sldMkLst>
          <pc:docMk/>
          <pc:sldMk cId="2380731462" sldId="258"/>
        </pc:sldMkLst>
        <pc:spChg chg="mod">
          <ac:chgData name="Marine Martino" userId="7731b0d5c4340cc9" providerId="LiveId" clId="{BB0ACD62-3A5C-40AC-86DF-495DDD696DF6}" dt="2024-05-09T13:00:03.010" v="838" actId="6549"/>
          <ac:spMkLst>
            <pc:docMk/>
            <pc:sldMk cId="2380731462" sldId="258"/>
            <ac:spMk id="2" creationId="{D232DCD6-7462-FD0F-E0D3-4085FACD7B03}"/>
          </ac:spMkLst>
        </pc:spChg>
        <pc:spChg chg="mod">
          <ac:chgData name="Marine Martino" userId="7731b0d5c4340cc9" providerId="LiveId" clId="{BB0ACD62-3A5C-40AC-86DF-495DDD696DF6}" dt="2024-05-09T13:00:09.246" v="839" actId="403"/>
          <ac:spMkLst>
            <pc:docMk/>
            <pc:sldMk cId="2380731462" sldId="258"/>
            <ac:spMk id="3" creationId="{3E242D07-D619-22FD-3A9A-BF3F046869A6}"/>
          </ac:spMkLst>
        </pc:spChg>
      </pc:sldChg>
      <pc:sldChg chg="modSp new mod">
        <pc:chgData name="Marine Martino" userId="7731b0d5c4340cc9" providerId="LiveId" clId="{BB0ACD62-3A5C-40AC-86DF-495DDD696DF6}" dt="2024-05-09T10:05:45.469" v="108" actId="20577"/>
        <pc:sldMkLst>
          <pc:docMk/>
          <pc:sldMk cId="1031382686" sldId="259"/>
        </pc:sldMkLst>
        <pc:spChg chg="mod">
          <ac:chgData name="Marine Martino" userId="7731b0d5c4340cc9" providerId="LiveId" clId="{BB0ACD62-3A5C-40AC-86DF-495DDD696DF6}" dt="2024-05-09T10:04:15.724" v="80" actId="20577"/>
          <ac:spMkLst>
            <pc:docMk/>
            <pc:sldMk cId="1031382686" sldId="259"/>
            <ac:spMk id="2" creationId="{9965C71B-C2ED-C6C0-ACDB-E3EE2D1A0779}"/>
          </ac:spMkLst>
        </pc:spChg>
        <pc:spChg chg="mod">
          <ac:chgData name="Marine Martino" userId="7731b0d5c4340cc9" providerId="LiveId" clId="{BB0ACD62-3A5C-40AC-86DF-495DDD696DF6}" dt="2024-05-09T10:05:45.469" v="108" actId="20577"/>
          <ac:spMkLst>
            <pc:docMk/>
            <pc:sldMk cId="1031382686" sldId="259"/>
            <ac:spMk id="3" creationId="{ABC836D5-4C33-AE1F-846C-D6C9D1722908}"/>
          </ac:spMkLst>
        </pc:spChg>
      </pc:sldChg>
      <pc:sldChg chg="modSp new mod">
        <pc:chgData name="Marine Martino" userId="7731b0d5c4340cc9" providerId="LiveId" clId="{BB0ACD62-3A5C-40AC-86DF-495DDD696DF6}" dt="2024-05-09T13:01:52.376" v="901" actId="20577"/>
        <pc:sldMkLst>
          <pc:docMk/>
          <pc:sldMk cId="806677662" sldId="260"/>
        </pc:sldMkLst>
        <pc:spChg chg="mod">
          <ac:chgData name="Marine Martino" userId="7731b0d5c4340cc9" providerId="LiveId" clId="{BB0ACD62-3A5C-40AC-86DF-495DDD696DF6}" dt="2024-05-09T10:08:14.655" v="127" actId="27636"/>
          <ac:spMkLst>
            <pc:docMk/>
            <pc:sldMk cId="806677662" sldId="260"/>
            <ac:spMk id="2" creationId="{7277AA5B-7B2C-86DD-6DDF-0E06828F3D91}"/>
          </ac:spMkLst>
        </pc:spChg>
        <pc:spChg chg="mod">
          <ac:chgData name="Marine Martino" userId="7731b0d5c4340cc9" providerId="LiveId" clId="{BB0ACD62-3A5C-40AC-86DF-495DDD696DF6}" dt="2024-05-09T13:01:52.376" v="901" actId="20577"/>
          <ac:spMkLst>
            <pc:docMk/>
            <pc:sldMk cId="806677662" sldId="260"/>
            <ac:spMk id="3" creationId="{5B3145B4-E5B5-DE7F-E5E4-9F2547F3337C}"/>
          </ac:spMkLst>
        </pc:spChg>
      </pc:sldChg>
      <pc:sldChg chg="addSp delSp modSp new mod setBg addAnim">
        <pc:chgData name="Marine Martino" userId="7731b0d5c4340cc9" providerId="LiveId" clId="{BB0ACD62-3A5C-40AC-86DF-495DDD696DF6}" dt="2024-05-09T13:02:51.097" v="943" actId="20577"/>
        <pc:sldMkLst>
          <pc:docMk/>
          <pc:sldMk cId="303908327" sldId="261"/>
        </pc:sldMkLst>
        <pc:spChg chg="mod">
          <ac:chgData name="Marine Martino" userId="7731b0d5c4340cc9" providerId="LiveId" clId="{BB0ACD62-3A5C-40AC-86DF-495DDD696DF6}" dt="2024-05-09T13:02:51.097" v="943" actId="20577"/>
          <ac:spMkLst>
            <pc:docMk/>
            <pc:sldMk cId="303908327" sldId="261"/>
            <ac:spMk id="2" creationId="{65C60C7B-8028-C9F7-0FB0-7290371CC9C1}"/>
          </ac:spMkLst>
        </pc:spChg>
        <pc:spChg chg="mod">
          <ac:chgData name="Marine Martino" userId="7731b0d5c4340cc9" providerId="LiveId" clId="{BB0ACD62-3A5C-40AC-86DF-495DDD696DF6}" dt="2024-05-09T10:14:56" v="198" actId="26606"/>
          <ac:spMkLst>
            <pc:docMk/>
            <pc:sldMk cId="303908327" sldId="261"/>
            <ac:spMk id="3" creationId="{757171B1-F26C-510C-7ED0-1220D6446DE2}"/>
          </ac:spMkLst>
        </pc:spChg>
        <pc:spChg chg="add del">
          <ac:chgData name="Marine Martino" userId="7731b0d5c4340cc9" providerId="LiveId" clId="{BB0ACD62-3A5C-40AC-86DF-495DDD696DF6}" dt="2024-05-09T10:14:56" v="198" actId="26606"/>
          <ac:spMkLst>
            <pc:docMk/>
            <pc:sldMk cId="303908327" sldId="261"/>
            <ac:spMk id="9" creationId="{2FB82883-1DC0-4BE1-A607-009095F3355A}"/>
          </ac:spMkLst>
        </pc:spChg>
        <pc:spChg chg="add del">
          <ac:chgData name="Marine Martino" userId="7731b0d5c4340cc9" providerId="LiveId" clId="{BB0ACD62-3A5C-40AC-86DF-495DDD696DF6}" dt="2024-05-09T10:14:56" v="198" actId="26606"/>
          <ac:spMkLst>
            <pc:docMk/>
            <pc:sldMk cId="303908327" sldId="261"/>
            <ac:spMk id="11" creationId="{9FA98EAA-A866-4C95-A2A8-44E46FBAD5A0}"/>
          </ac:spMkLst>
        </pc:spChg>
        <pc:spChg chg="add">
          <ac:chgData name="Marine Martino" userId="7731b0d5c4340cc9" providerId="LiveId" clId="{BB0ACD62-3A5C-40AC-86DF-495DDD696DF6}" dt="2024-05-09T10:14:56" v="198" actId="26606"/>
          <ac:spMkLst>
            <pc:docMk/>
            <pc:sldMk cId="303908327" sldId="261"/>
            <ac:spMk id="16" creationId="{007891EC-4501-44ED-A8C8-B11B6DB767AB}"/>
          </ac:spMkLst>
        </pc:spChg>
        <pc:picChg chg="add mod ord">
          <ac:chgData name="Marine Martino" userId="7731b0d5c4340cc9" providerId="LiveId" clId="{BB0ACD62-3A5C-40AC-86DF-495DDD696DF6}" dt="2024-05-09T10:14:56" v="198" actId="26606"/>
          <ac:picMkLst>
            <pc:docMk/>
            <pc:sldMk cId="303908327" sldId="261"/>
            <ac:picMk id="4" creationId="{5AD49969-EF7C-4E42-BC84-99A84E3D2CEB}"/>
          </ac:picMkLst>
        </pc:picChg>
        <pc:cxnChg chg="add">
          <ac:chgData name="Marine Martino" userId="7731b0d5c4340cc9" providerId="LiveId" clId="{BB0ACD62-3A5C-40AC-86DF-495DDD696DF6}" dt="2024-05-09T10:14:56" v="198" actId="26606"/>
          <ac:cxnSpMkLst>
            <pc:docMk/>
            <pc:sldMk cId="303908327" sldId="261"/>
            <ac:cxnSpMk id="18" creationId="{34E5597F-CE67-4085-9548-E6A8036DA3BB}"/>
          </ac:cxnSpMkLst>
        </pc:cxnChg>
      </pc:sldChg>
      <pc:sldChg chg="modSp new mod">
        <pc:chgData name="Marine Martino" userId="7731b0d5c4340cc9" providerId="LiveId" clId="{BB0ACD62-3A5C-40AC-86DF-495DDD696DF6}" dt="2024-05-09T10:11:10.699" v="154" actId="403"/>
        <pc:sldMkLst>
          <pc:docMk/>
          <pc:sldMk cId="996099871" sldId="262"/>
        </pc:sldMkLst>
        <pc:spChg chg="mod">
          <ac:chgData name="Marine Martino" userId="7731b0d5c4340cc9" providerId="LiveId" clId="{BB0ACD62-3A5C-40AC-86DF-495DDD696DF6}" dt="2024-05-09T10:10:53.204" v="150" actId="20577"/>
          <ac:spMkLst>
            <pc:docMk/>
            <pc:sldMk cId="996099871" sldId="262"/>
            <ac:spMk id="2" creationId="{D70EAD9B-CA53-FB33-F433-38974DECB513}"/>
          </ac:spMkLst>
        </pc:spChg>
        <pc:spChg chg="mod">
          <ac:chgData name="Marine Martino" userId="7731b0d5c4340cc9" providerId="LiveId" clId="{BB0ACD62-3A5C-40AC-86DF-495DDD696DF6}" dt="2024-05-09T10:11:10.699" v="154" actId="403"/>
          <ac:spMkLst>
            <pc:docMk/>
            <pc:sldMk cId="996099871" sldId="262"/>
            <ac:spMk id="3" creationId="{DE3CF42B-EE2A-DE74-F6A8-A88FE7C0357B}"/>
          </ac:spMkLst>
        </pc:spChg>
      </pc:sldChg>
      <pc:sldChg chg="addSp delSp modSp new mod setBg">
        <pc:chgData name="Marine Martino" userId="7731b0d5c4340cc9" providerId="LiveId" clId="{BB0ACD62-3A5C-40AC-86DF-495DDD696DF6}" dt="2024-05-09T10:15:11.678" v="207" actId="403"/>
        <pc:sldMkLst>
          <pc:docMk/>
          <pc:sldMk cId="1044548440" sldId="263"/>
        </pc:sldMkLst>
        <pc:spChg chg="mod">
          <ac:chgData name="Marine Martino" userId="7731b0d5c4340cc9" providerId="LiveId" clId="{BB0ACD62-3A5C-40AC-86DF-495DDD696DF6}" dt="2024-05-09T10:15:11.678" v="207" actId="403"/>
          <ac:spMkLst>
            <pc:docMk/>
            <pc:sldMk cId="1044548440" sldId="263"/>
            <ac:spMk id="2" creationId="{B4DF5A91-4587-ED8A-E931-A1A383117CB4}"/>
          </ac:spMkLst>
        </pc:spChg>
        <pc:spChg chg="mod">
          <ac:chgData name="Marine Martino" userId="7731b0d5c4340cc9" providerId="LiveId" clId="{BB0ACD62-3A5C-40AC-86DF-495DDD696DF6}" dt="2024-05-09T10:15:03.461" v="201" actId="20577"/>
          <ac:spMkLst>
            <pc:docMk/>
            <pc:sldMk cId="1044548440" sldId="263"/>
            <ac:spMk id="3" creationId="{656DE579-0E69-A986-4595-6E361461D616}"/>
          </ac:spMkLst>
        </pc:spChg>
        <pc:spChg chg="add">
          <ac:chgData name="Marine Martino" userId="7731b0d5c4340cc9" providerId="LiveId" clId="{BB0ACD62-3A5C-40AC-86DF-495DDD696DF6}" dt="2024-05-09T10:14:38.427" v="195" actId="26606"/>
          <ac:spMkLst>
            <pc:docMk/>
            <pc:sldMk cId="1044548440" sldId="263"/>
            <ac:spMk id="6" creationId="{007891EC-4501-44ED-A8C8-B11B6DB767AB}"/>
          </ac:spMkLst>
        </pc:spChg>
        <pc:spChg chg="add del">
          <ac:chgData name="Marine Martino" userId="7731b0d5c4340cc9" providerId="LiveId" clId="{BB0ACD62-3A5C-40AC-86DF-495DDD696DF6}" dt="2024-05-09T10:14:28.028" v="194" actId="26606"/>
          <ac:spMkLst>
            <pc:docMk/>
            <pc:sldMk cId="1044548440" sldId="263"/>
            <ac:spMk id="9" creationId="{007891EC-4501-44ED-A8C8-B11B6DB767AB}"/>
          </ac:spMkLst>
        </pc:spChg>
        <pc:picChg chg="add mod ord">
          <ac:chgData name="Marine Martino" userId="7731b0d5c4340cc9" providerId="LiveId" clId="{BB0ACD62-3A5C-40AC-86DF-495DDD696DF6}" dt="2024-05-09T10:15:01.131" v="200" actId="1076"/>
          <ac:picMkLst>
            <pc:docMk/>
            <pc:sldMk cId="1044548440" sldId="263"/>
            <ac:picMk id="4" creationId="{A8EABB4A-0E12-9975-9E5B-10B0BD691551}"/>
          </ac:picMkLst>
        </pc:picChg>
        <pc:cxnChg chg="add">
          <ac:chgData name="Marine Martino" userId="7731b0d5c4340cc9" providerId="LiveId" clId="{BB0ACD62-3A5C-40AC-86DF-495DDD696DF6}" dt="2024-05-09T10:14:38.427" v="195" actId="26606"/>
          <ac:cxnSpMkLst>
            <pc:docMk/>
            <pc:sldMk cId="1044548440" sldId="263"/>
            <ac:cxnSpMk id="7" creationId="{34E5597F-CE67-4085-9548-E6A8036DA3BB}"/>
          </ac:cxnSpMkLst>
        </pc:cxnChg>
        <pc:cxnChg chg="add del">
          <ac:chgData name="Marine Martino" userId="7731b0d5c4340cc9" providerId="LiveId" clId="{BB0ACD62-3A5C-40AC-86DF-495DDD696DF6}" dt="2024-05-09T10:14:28.028" v="194" actId="26606"/>
          <ac:cxnSpMkLst>
            <pc:docMk/>
            <pc:sldMk cId="1044548440" sldId="263"/>
            <ac:cxnSpMk id="11" creationId="{34E5597F-CE67-4085-9548-E6A8036DA3BB}"/>
          </ac:cxnSpMkLst>
        </pc:cxnChg>
      </pc:sldChg>
      <pc:sldChg chg="modSp new mod">
        <pc:chgData name="Marine Martino" userId="7731b0d5c4340cc9" providerId="LiveId" clId="{BB0ACD62-3A5C-40AC-86DF-495DDD696DF6}" dt="2024-05-09T13:05:27.827" v="1017" actId="20577"/>
        <pc:sldMkLst>
          <pc:docMk/>
          <pc:sldMk cId="2611280520" sldId="264"/>
        </pc:sldMkLst>
        <pc:spChg chg="mod">
          <ac:chgData name="Marine Martino" userId="7731b0d5c4340cc9" providerId="LiveId" clId="{BB0ACD62-3A5C-40AC-86DF-495DDD696DF6}" dt="2024-05-09T13:05:27.827" v="1017" actId="20577"/>
          <ac:spMkLst>
            <pc:docMk/>
            <pc:sldMk cId="2611280520" sldId="264"/>
            <ac:spMk id="2" creationId="{19E3E32D-F2C5-7191-889E-634BBF0A2CE9}"/>
          </ac:spMkLst>
        </pc:spChg>
        <pc:spChg chg="mod">
          <ac:chgData name="Marine Martino" userId="7731b0d5c4340cc9" providerId="LiveId" clId="{BB0ACD62-3A5C-40AC-86DF-495DDD696DF6}" dt="2024-05-09T10:13:14.679" v="171" actId="20577"/>
          <ac:spMkLst>
            <pc:docMk/>
            <pc:sldMk cId="2611280520" sldId="264"/>
            <ac:spMk id="3" creationId="{FC97777B-0E98-E708-FA87-0751CCC71AEA}"/>
          </ac:spMkLst>
        </pc:spChg>
      </pc:sldChg>
      <pc:sldChg chg="addSp delSp modSp new mod ord setBg">
        <pc:chgData name="Marine Martino" userId="7731b0d5c4340cc9" providerId="LiveId" clId="{BB0ACD62-3A5C-40AC-86DF-495DDD696DF6}" dt="2024-05-09T12:56:04.907" v="712"/>
        <pc:sldMkLst>
          <pc:docMk/>
          <pc:sldMk cId="428307438" sldId="265"/>
        </pc:sldMkLst>
        <pc:spChg chg="del">
          <ac:chgData name="Marine Martino" userId="7731b0d5c4340cc9" providerId="LiveId" clId="{BB0ACD62-3A5C-40AC-86DF-495DDD696DF6}" dt="2024-05-09T10:19:44.497" v="259" actId="26606"/>
          <ac:spMkLst>
            <pc:docMk/>
            <pc:sldMk cId="428307438" sldId="265"/>
            <ac:spMk id="2" creationId="{5AF271EC-A0DC-3CB5-7290-13E01DFD58FD}"/>
          </ac:spMkLst>
        </pc:spChg>
        <pc:spChg chg="del">
          <ac:chgData name="Marine Martino" userId="7731b0d5c4340cc9" providerId="LiveId" clId="{BB0ACD62-3A5C-40AC-86DF-495DDD696DF6}" dt="2024-05-09T10:19:40.798" v="258"/>
          <ac:spMkLst>
            <pc:docMk/>
            <pc:sldMk cId="428307438" sldId="265"/>
            <ac:spMk id="3" creationId="{11B3D6AF-B404-13BC-7BF1-88F2FD3FB50E}"/>
          </ac:spMkLst>
        </pc:spChg>
        <pc:spChg chg="add">
          <ac:chgData name="Marine Martino" userId="7731b0d5c4340cc9" providerId="LiveId" clId="{BB0ACD62-3A5C-40AC-86DF-495DDD696DF6}" dt="2024-05-09T10:19:44.497" v="259" actId="26606"/>
          <ac:spMkLst>
            <pc:docMk/>
            <pc:sldMk cId="428307438" sldId="265"/>
            <ac:spMk id="9" creationId="{C05729A4-6F0F-4423-AD0C-EF27345E6187}"/>
          </ac:spMkLst>
        </pc:spChg>
        <pc:spChg chg="add">
          <ac:chgData name="Marine Martino" userId="7731b0d5c4340cc9" providerId="LiveId" clId="{BB0ACD62-3A5C-40AC-86DF-495DDD696DF6}" dt="2024-05-09T10:19:44.497" v="259" actId="26606"/>
          <ac:spMkLst>
            <pc:docMk/>
            <pc:sldMk cId="428307438" sldId="265"/>
            <ac:spMk id="11" creationId="{204CB79E-F775-42E6-994C-D5FA8C176B65}"/>
          </ac:spMkLst>
        </pc:spChg>
        <pc:spChg chg="add">
          <ac:chgData name="Marine Martino" userId="7731b0d5c4340cc9" providerId="LiveId" clId="{BB0ACD62-3A5C-40AC-86DF-495DDD696DF6}" dt="2024-05-09T10:19:44.497" v="259" actId="26606"/>
          <ac:spMkLst>
            <pc:docMk/>
            <pc:sldMk cId="428307438" sldId="265"/>
            <ac:spMk id="13" creationId="{3AAB5B94-95EF-4963-859C-1FA406D62CA2}"/>
          </ac:spMkLst>
        </pc:spChg>
        <pc:picChg chg="add mod">
          <ac:chgData name="Marine Martino" userId="7731b0d5c4340cc9" providerId="LiveId" clId="{BB0ACD62-3A5C-40AC-86DF-495DDD696DF6}" dt="2024-05-09T10:19:44.497" v="259" actId="26606"/>
          <ac:picMkLst>
            <pc:docMk/>
            <pc:sldMk cId="428307438" sldId="265"/>
            <ac:picMk id="4" creationId="{5944A63F-81EF-B055-461E-F3F9400B4BB0}"/>
          </ac:picMkLst>
        </pc:picChg>
      </pc:sldChg>
      <pc:sldChg chg="addSp delSp modSp new del mod setBg">
        <pc:chgData name="Marine Martino" userId="7731b0d5c4340cc9" providerId="LiveId" clId="{BB0ACD62-3A5C-40AC-86DF-495DDD696DF6}" dt="2024-05-09T12:47:24.134" v="697" actId="47"/>
        <pc:sldMkLst>
          <pc:docMk/>
          <pc:sldMk cId="2563104052" sldId="266"/>
        </pc:sldMkLst>
        <pc:spChg chg="del">
          <ac:chgData name="Marine Martino" userId="7731b0d5c4340cc9" providerId="LiveId" clId="{BB0ACD62-3A5C-40AC-86DF-495DDD696DF6}" dt="2024-05-09T10:20:33.596" v="262" actId="26606"/>
          <ac:spMkLst>
            <pc:docMk/>
            <pc:sldMk cId="2563104052" sldId="266"/>
            <ac:spMk id="2" creationId="{E3339939-00BE-6000-49CD-8A58107301C7}"/>
          </ac:spMkLst>
        </pc:spChg>
        <pc:spChg chg="del">
          <ac:chgData name="Marine Martino" userId="7731b0d5c4340cc9" providerId="LiveId" clId="{BB0ACD62-3A5C-40AC-86DF-495DDD696DF6}" dt="2024-05-09T10:20:30.911" v="261"/>
          <ac:spMkLst>
            <pc:docMk/>
            <pc:sldMk cId="2563104052" sldId="266"/>
            <ac:spMk id="3" creationId="{C3E9FD24-9F9C-6DB6-9A0E-898496A79795}"/>
          </ac:spMkLst>
        </pc:spChg>
        <pc:spChg chg="add">
          <ac:chgData name="Marine Martino" userId="7731b0d5c4340cc9" providerId="LiveId" clId="{BB0ACD62-3A5C-40AC-86DF-495DDD696DF6}" dt="2024-05-09T10:20:33.596" v="262" actId="26606"/>
          <ac:spMkLst>
            <pc:docMk/>
            <pc:sldMk cId="2563104052" sldId="266"/>
            <ac:spMk id="9" creationId="{C05729A4-6F0F-4423-AD0C-EF27345E6187}"/>
          </ac:spMkLst>
        </pc:spChg>
        <pc:spChg chg="add">
          <ac:chgData name="Marine Martino" userId="7731b0d5c4340cc9" providerId="LiveId" clId="{BB0ACD62-3A5C-40AC-86DF-495DDD696DF6}" dt="2024-05-09T10:20:33.596" v="262" actId="26606"/>
          <ac:spMkLst>
            <pc:docMk/>
            <pc:sldMk cId="2563104052" sldId="266"/>
            <ac:spMk id="11" creationId="{204CB79E-F775-42E6-994C-D5FA8C176B65}"/>
          </ac:spMkLst>
        </pc:spChg>
        <pc:spChg chg="add">
          <ac:chgData name="Marine Martino" userId="7731b0d5c4340cc9" providerId="LiveId" clId="{BB0ACD62-3A5C-40AC-86DF-495DDD696DF6}" dt="2024-05-09T10:20:33.596" v="262" actId="26606"/>
          <ac:spMkLst>
            <pc:docMk/>
            <pc:sldMk cId="2563104052" sldId="266"/>
            <ac:spMk id="13" creationId="{3AAB5B94-95EF-4963-859C-1FA406D62CA2}"/>
          </ac:spMkLst>
        </pc:spChg>
        <pc:picChg chg="add mod">
          <ac:chgData name="Marine Martino" userId="7731b0d5c4340cc9" providerId="LiveId" clId="{BB0ACD62-3A5C-40AC-86DF-495DDD696DF6}" dt="2024-05-09T10:20:33.596" v="262" actId="26606"/>
          <ac:picMkLst>
            <pc:docMk/>
            <pc:sldMk cId="2563104052" sldId="266"/>
            <ac:picMk id="4" creationId="{E1059820-C48D-8948-7F27-D4D34656B195}"/>
          </ac:picMkLst>
        </pc:picChg>
      </pc:sldChg>
      <pc:sldChg chg="addSp delSp modSp new mod ord setBg setClrOvrMap">
        <pc:chgData name="Marine Martino" userId="7731b0d5c4340cc9" providerId="LiveId" clId="{BB0ACD62-3A5C-40AC-86DF-495DDD696DF6}" dt="2024-05-09T12:48:28.917" v="704"/>
        <pc:sldMkLst>
          <pc:docMk/>
          <pc:sldMk cId="46767385" sldId="267"/>
        </pc:sldMkLst>
        <pc:spChg chg="mod ord">
          <ac:chgData name="Marine Martino" userId="7731b0d5c4340cc9" providerId="LiveId" clId="{BB0ACD62-3A5C-40AC-86DF-495DDD696DF6}" dt="2024-05-09T10:30:35.230" v="426" actId="20577"/>
          <ac:spMkLst>
            <pc:docMk/>
            <pc:sldMk cId="46767385" sldId="267"/>
            <ac:spMk id="2" creationId="{AE17140F-C02E-98CD-101F-3DC5A959626B}"/>
          </ac:spMkLst>
        </pc:spChg>
        <pc:spChg chg="add del mod">
          <ac:chgData name="Marine Martino" userId="7731b0d5c4340cc9" providerId="LiveId" clId="{BB0ACD62-3A5C-40AC-86DF-495DDD696DF6}" dt="2024-05-09T10:21:51.516" v="269" actId="26606"/>
          <ac:spMkLst>
            <pc:docMk/>
            <pc:sldMk cId="46767385" sldId="267"/>
            <ac:spMk id="3" creationId="{1BD6CC64-4A0D-5400-E6F3-6D45470997E1}"/>
          </ac:spMkLst>
        </pc:spChg>
        <pc:spChg chg="add del">
          <ac:chgData name="Marine Martino" userId="7731b0d5c4340cc9" providerId="LiveId" clId="{BB0ACD62-3A5C-40AC-86DF-495DDD696DF6}" dt="2024-05-09T10:21:36.797" v="266" actId="26606"/>
          <ac:spMkLst>
            <pc:docMk/>
            <pc:sldMk cId="46767385" sldId="267"/>
            <ac:spMk id="1031" creationId="{36B822CC-7DA9-4417-AA94-64CEB676F0B8}"/>
          </ac:spMkLst>
        </pc:spChg>
        <pc:spChg chg="add del">
          <ac:chgData name="Marine Martino" userId="7731b0d5c4340cc9" providerId="LiveId" clId="{BB0ACD62-3A5C-40AC-86DF-495DDD696DF6}" dt="2024-05-09T10:21:36.797" v="266" actId="26606"/>
          <ac:spMkLst>
            <pc:docMk/>
            <pc:sldMk cId="46767385" sldId="267"/>
            <ac:spMk id="1033" creationId="{AFA01E88-71CC-4FF3-9E81-51E0C32B45E4}"/>
          </ac:spMkLst>
        </pc:spChg>
        <pc:spChg chg="add del">
          <ac:chgData name="Marine Martino" userId="7731b0d5c4340cc9" providerId="LiveId" clId="{BB0ACD62-3A5C-40AC-86DF-495DDD696DF6}" dt="2024-05-09T10:21:51.503" v="268" actId="26606"/>
          <ac:spMkLst>
            <pc:docMk/>
            <pc:sldMk cId="46767385" sldId="267"/>
            <ac:spMk id="1035" creationId="{F71EF7F1-38BA-471D-8CD4-2A9AE8E35527}"/>
          </ac:spMkLst>
        </pc:spChg>
        <pc:spChg chg="add del">
          <ac:chgData name="Marine Martino" userId="7731b0d5c4340cc9" providerId="LiveId" clId="{BB0ACD62-3A5C-40AC-86DF-495DDD696DF6}" dt="2024-05-09T10:21:51.503" v="268" actId="26606"/>
          <ac:spMkLst>
            <pc:docMk/>
            <pc:sldMk cId="46767385" sldId="267"/>
            <ac:spMk id="1036" creationId="{E6C8E6EB-4C59-429B-97E4-72A058CFC4FB}"/>
          </ac:spMkLst>
        </pc:spChg>
        <pc:spChg chg="add del">
          <ac:chgData name="Marine Martino" userId="7731b0d5c4340cc9" providerId="LiveId" clId="{BB0ACD62-3A5C-40AC-86DF-495DDD696DF6}" dt="2024-05-09T10:21:51.503" v="268" actId="26606"/>
          <ac:spMkLst>
            <pc:docMk/>
            <pc:sldMk cId="46767385" sldId="267"/>
            <ac:spMk id="1037" creationId="{C0524398-BFB4-4C4A-8317-83B8729F9B26}"/>
          </ac:spMkLst>
        </pc:spChg>
        <pc:spChg chg="add del">
          <ac:chgData name="Marine Martino" userId="7731b0d5c4340cc9" providerId="LiveId" clId="{BB0ACD62-3A5C-40AC-86DF-495DDD696DF6}" dt="2024-05-09T10:21:51.503" v="268" actId="26606"/>
          <ac:spMkLst>
            <pc:docMk/>
            <pc:sldMk cId="46767385" sldId="267"/>
            <ac:spMk id="1038" creationId="{B5B90362-AFCC-46A9-B41C-A257A8C5B314}"/>
          </ac:spMkLst>
        </pc:spChg>
        <pc:spChg chg="add del">
          <ac:chgData name="Marine Martino" userId="7731b0d5c4340cc9" providerId="LiveId" clId="{BB0ACD62-3A5C-40AC-86DF-495DDD696DF6}" dt="2024-05-09T10:21:51.503" v="268" actId="26606"/>
          <ac:spMkLst>
            <pc:docMk/>
            <pc:sldMk cId="46767385" sldId="267"/>
            <ac:spMk id="1039" creationId="{C1FA8F66-3B85-411D-A2A6-A50DF3026D9A}"/>
          </ac:spMkLst>
        </pc:spChg>
        <pc:spChg chg="add del">
          <ac:chgData name="Marine Martino" userId="7731b0d5c4340cc9" providerId="LiveId" clId="{BB0ACD62-3A5C-40AC-86DF-495DDD696DF6}" dt="2024-05-09T10:21:51.503" v="268" actId="26606"/>
          <ac:spMkLst>
            <pc:docMk/>
            <pc:sldMk cId="46767385" sldId="267"/>
            <ac:spMk id="1041" creationId="{4179E790-E691-4202-B7FA-62924FC8D195}"/>
          </ac:spMkLst>
        </pc:spChg>
        <pc:spChg chg="add del">
          <ac:chgData name="Marine Martino" userId="7731b0d5c4340cc9" providerId="LiveId" clId="{BB0ACD62-3A5C-40AC-86DF-495DDD696DF6}" dt="2024-05-09T10:21:51.503" v="268" actId="26606"/>
          <ac:spMkLst>
            <pc:docMk/>
            <pc:sldMk cId="46767385" sldId="267"/>
            <ac:spMk id="1043" creationId="{065EE0A0-4DA6-4AA2-A475-14DB03C55AFA}"/>
          </ac:spMkLst>
        </pc:spChg>
        <pc:spChg chg="add">
          <ac:chgData name="Marine Martino" userId="7731b0d5c4340cc9" providerId="LiveId" clId="{BB0ACD62-3A5C-40AC-86DF-495DDD696DF6}" dt="2024-05-09T10:21:51.516" v="269" actId="26606"/>
          <ac:spMkLst>
            <pc:docMk/>
            <pc:sldMk cId="46767385" sldId="267"/>
            <ac:spMk id="1045" creationId="{E6C8E6EB-4C59-429B-97E4-72A058CFC4FB}"/>
          </ac:spMkLst>
        </pc:spChg>
        <pc:spChg chg="add">
          <ac:chgData name="Marine Martino" userId="7731b0d5c4340cc9" providerId="LiveId" clId="{BB0ACD62-3A5C-40AC-86DF-495DDD696DF6}" dt="2024-05-09T10:21:51.516" v="269" actId="26606"/>
          <ac:spMkLst>
            <pc:docMk/>
            <pc:sldMk cId="46767385" sldId="267"/>
            <ac:spMk id="1046" creationId="{B5B90362-AFCC-46A9-B41C-A257A8C5B314}"/>
          </ac:spMkLst>
        </pc:spChg>
        <pc:spChg chg="add">
          <ac:chgData name="Marine Martino" userId="7731b0d5c4340cc9" providerId="LiveId" clId="{BB0ACD62-3A5C-40AC-86DF-495DDD696DF6}" dt="2024-05-09T10:21:51.516" v="269" actId="26606"/>
          <ac:spMkLst>
            <pc:docMk/>
            <pc:sldMk cId="46767385" sldId="267"/>
            <ac:spMk id="1047" creationId="{F71EF7F1-38BA-471D-8CD4-2A9AE8E35527}"/>
          </ac:spMkLst>
        </pc:spChg>
        <pc:spChg chg="add">
          <ac:chgData name="Marine Martino" userId="7731b0d5c4340cc9" providerId="LiveId" clId="{BB0ACD62-3A5C-40AC-86DF-495DDD696DF6}" dt="2024-05-09T10:21:51.516" v="269" actId="26606"/>
          <ac:spMkLst>
            <pc:docMk/>
            <pc:sldMk cId="46767385" sldId="267"/>
            <ac:spMk id="1048" creationId="{C0524398-BFB4-4C4A-8317-83B8729F9B26}"/>
          </ac:spMkLst>
        </pc:spChg>
        <pc:spChg chg="add">
          <ac:chgData name="Marine Martino" userId="7731b0d5c4340cc9" providerId="LiveId" clId="{BB0ACD62-3A5C-40AC-86DF-495DDD696DF6}" dt="2024-05-09T10:21:51.516" v="269" actId="26606"/>
          <ac:spMkLst>
            <pc:docMk/>
            <pc:sldMk cId="46767385" sldId="267"/>
            <ac:spMk id="1049" creationId="{526E0BFB-CDF1-4990-8C11-AC849311E0A8}"/>
          </ac:spMkLst>
        </pc:spChg>
        <pc:spChg chg="add">
          <ac:chgData name="Marine Martino" userId="7731b0d5c4340cc9" providerId="LiveId" clId="{BB0ACD62-3A5C-40AC-86DF-495DDD696DF6}" dt="2024-05-09T10:21:51.516" v="269" actId="26606"/>
          <ac:spMkLst>
            <pc:docMk/>
            <pc:sldMk cId="46767385" sldId="267"/>
            <ac:spMk id="1050" creationId="{6069A1F8-9BEB-4786-9694-FC48B2D75D21}"/>
          </ac:spMkLst>
        </pc:spChg>
        <pc:picChg chg="add mod ord">
          <ac:chgData name="Marine Martino" userId="7731b0d5c4340cc9" providerId="LiveId" clId="{BB0ACD62-3A5C-40AC-86DF-495DDD696DF6}" dt="2024-05-09T10:21:51.516" v="269" actId="26606"/>
          <ac:picMkLst>
            <pc:docMk/>
            <pc:sldMk cId="46767385" sldId="267"/>
            <ac:picMk id="1026" creationId="{18D9ED9A-2B7C-E227-A438-2BB7AC50F51D}"/>
          </ac:picMkLst>
        </pc:picChg>
      </pc:sldChg>
      <pc:sldChg chg="addSp delSp modSp new del mod setBg">
        <pc:chgData name="Marine Martino" userId="7731b0d5c4340cc9" providerId="LiveId" clId="{BB0ACD62-3A5C-40AC-86DF-495DDD696DF6}" dt="2024-05-09T12:47:27.394" v="698" actId="47"/>
        <pc:sldMkLst>
          <pc:docMk/>
          <pc:sldMk cId="1865208123" sldId="268"/>
        </pc:sldMkLst>
        <pc:spChg chg="mod ord">
          <ac:chgData name="Marine Martino" userId="7731b0d5c4340cc9" providerId="LiveId" clId="{BB0ACD62-3A5C-40AC-86DF-495DDD696DF6}" dt="2024-05-09T10:27:26.335" v="329" actId="26606"/>
          <ac:spMkLst>
            <pc:docMk/>
            <pc:sldMk cId="1865208123" sldId="268"/>
            <ac:spMk id="2" creationId="{B4639E3D-8F74-1F9E-057F-EACDD9842CC3}"/>
          </ac:spMkLst>
        </pc:spChg>
        <pc:spChg chg="del">
          <ac:chgData name="Marine Martino" userId="7731b0d5c4340cc9" providerId="LiveId" clId="{BB0ACD62-3A5C-40AC-86DF-495DDD696DF6}" dt="2024-05-09T10:27:24.396" v="328"/>
          <ac:spMkLst>
            <pc:docMk/>
            <pc:sldMk cId="1865208123" sldId="268"/>
            <ac:spMk id="3" creationId="{D545B772-DA78-393D-83CE-876EEDD23D20}"/>
          </ac:spMkLst>
        </pc:spChg>
        <pc:spChg chg="add">
          <ac:chgData name="Marine Martino" userId="7731b0d5c4340cc9" providerId="LiveId" clId="{BB0ACD62-3A5C-40AC-86DF-495DDD696DF6}" dt="2024-05-09T10:27:26.335" v="329" actId="26606"/>
          <ac:spMkLst>
            <pc:docMk/>
            <pc:sldMk cId="1865208123" sldId="268"/>
            <ac:spMk id="9" creationId="{E6C8E6EB-4C59-429B-97E4-72A058CFC4FB}"/>
          </ac:spMkLst>
        </pc:spChg>
        <pc:spChg chg="add">
          <ac:chgData name="Marine Martino" userId="7731b0d5c4340cc9" providerId="LiveId" clId="{BB0ACD62-3A5C-40AC-86DF-495DDD696DF6}" dt="2024-05-09T10:27:26.335" v="329" actId="26606"/>
          <ac:spMkLst>
            <pc:docMk/>
            <pc:sldMk cId="1865208123" sldId="268"/>
            <ac:spMk id="11" creationId="{B5B90362-AFCC-46A9-B41C-A257A8C5B314}"/>
          </ac:spMkLst>
        </pc:spChg>
        <pc:spChg chg="add">
          <ac:chgData name="Marine Martino" userId="7731b0d5c4340cc9" providerId="LiveId" clId="{BB0ACD62-3A5C-40AC-86DF-495DDD696DF6}" dt="2024-05-09T10:27:26.335" v="329" actId="26606"/>
          <ac:spMkLst>
            <pc:docMk/>
            <pc:sldMk cId="1865208123" sldId="268"/>
            <ac:spMk id="13" creationId="{F71EF7F1-38BA-471D-8CD4-2A9AE8E35527}"/>
          </ac:spMkLst>
        </pc:spChg>
        <pc:spChg chg="add">
          <ac:chgData name="Marine Martino" userId="7731b0d5c4340cc9" providerId="LiveId" clId="{BB0ACD62-3A5C-40AC-86DF-495DDD696DF6}" dt="2024-05-09T10:27:26.335" v="329" actId="26606"/>
          <ac:spMkLst>
            <pc:docMk/>
            <pc:sldMk cId="1865208123" sldId="268"/>
            <ac:spMk id="15" creationId="{C0524398-BFB4-4C4A-8317-83B8729F9B26}"/>
          </ac:spMkLst>
        </pc:spChg>
        <pc:spChg chg="add">
          <ac:chgData name="Marine Martino" userId="7731b0d5c4340cc9" providerId="LiveId" clId="{BB0ACD62-3A5C-40AC-86DF-495DDD696DF6}" dt="2024-05-09T10:27:26.335" v="329" actId="26606"/>
          <ac:spMkLst>
            <pc:docMk/>
            <pc:sldMk cId="1865208123" sldId="268"/>
            <ac:spMk id="17" creationId="{2FB82883-1DC0-4BE1-A607-009095F3355A}"/>
          </ac:spMkLst>
        </pc:spChg>
        <pc:spChg chg="add">
          <ac:chgData name="Marine Martino" userId="7731b0d5c4340cc9" providerId="LiveId" clId="{BB0ACD62-3A5C-40AC-86DF-495DDD696DF6}" dt="2024-05-09T10:27:26.335" v="329" actId="26606"/>
          <ac:spMkLst>
            <pc:docMk/>
            <pc:sldMk cId="1865208123" sldId="268"/>
            <ac:spMk id="19" creationId="{9FA98EAA-A866-4C95-A2A8-44E46FBAD5A0}"/>
          </ac:spMkLst>
        </pc:spChg>
        <pc:picChg chg="add mod">
          <ac:chgData name="Marine Martino" userId="7731b0d5c4340cc9" providerId="LiveId" clId="{BB0ACD62-3A5C-40AC-86DF-495DDD696DF6}" dt="2024-05-09T10:27:26.335" v="329" actId="26606"/>
          <ac:picMkLst>
            <pc:docMk/>
            <pc:sldMk cId="1865208123" sldId="268"/>
            <ac:picMk id="4" creationId="{192B24E7-6018-69AF-FD84-4536CE1D40A4}"/>
          </ac:picMkLst>
        </pc:picChg>
      </pc:sldChg>
      <pc:sldChg chg="addSp delSp modSp new mod ord setBg">
        <pc:chgData name="Marine Martino" userId="7731b0d5c4340cc9" providerId="LiveId" clId="{BB0ACD62-3A5C-40AC-86DF-495DDD696DF6}" dt="2024-05-09T12:50:06.839" v="708" actId="20577"/>
        <pc:sldMkLst>
          <pc:docMk/>
          <pc:sldMk cId="3899575101" sldId="269"/>
        </pc:sldMkLst>
        <pc:spChg chg="mod ord">
          <ac:chgData name="Marine Martino" userId="7731b0d5c4340cc9" providerId="LiveId" clId="{BB0ACD62-3A5C-40AC-86DF-495DDD696DF6}" dt="2024-05-09T12:50:06.839" v="708" actId="20577"/>
          <ac:spMkLst>
            <pc:docMk/>
            <pc:sldMk cId="3899575101" sldId="269"/>
            <ac:spMk id="2" creationId="{3D50BEBE-5DA4-DE69-6B81-7AD5880F24E8}"/>
          </ac:spMkLst>
        </pc:spChg>
        <pc:spChg chg="del">
          <ac:chgData name="Marine Martino" userId="7731b0d5c4340cc9" providerId="LiveId" clId="{BB0ACD62-3A5C-40AC-86DF-495DDD696DF6}" dt="2024-05-09T10:27:45.531" v="332" actId="26606"/>
          <ac:spMkLst>
            <pc:docMk/>
            <pc:sldMk cId="3899575101" sldId="269"/>
            <ac:spMk id="3" creationId="{797AB696-729D-D2A9-629D-61B5F1DE8AE6}"/>
          </ac:spMkLst>
        </pc:spChg>
        <pc:spChg chg="add">
          <ac:chgData name="Marine Martino" userId="7731b0d5c4340cc9" providerId="LiveId" clId="{BB0ACD62-3A5C-40AC-86DF-495DDD696DF6}" dt="2024-05-09T10:27:45.531" v="332" actId="26606"/>
          <ac:spMkLst>
            <pc:docMk/>
            <pc:sldMk cId="3899575101" sldId="269"/>
            <ac:spMk id="2055" creationId="{E6C8E6EB-4C59-429B-97E4-72A058CFC4FB}"/>
          </ac:spMkLst>
        </pc:spChg>
        <pc:spChg chg="add">
          <ac:chgData name="Marine Martino" userId="7731b0d5c4340cc9" providerId="LiveId" clId="{BB0ACD62-3A5C-40AC-86DF-495DDD696DF6}" dt="2024-05-09T10:27:45.531" v="332" actId="26606"/>
          <ac:spMkLst>
            <pc:docMk/>
            <pc:sldMk cId="3899575101" sldId="269"/>
            <ac:spMk id="2057" creationId="{B5B90362-AFCC-46A9-B41C-A257A8C5B314}"/>
          </ac:spMkLst>
        </pc:spChg>
        <pc:spChg chg="add">
          <ac:chgData name="Marine Martino" userId="7731b0d5c4340cc9" providerId="LiveId" clId="{BB0ACD62-3A5C-40AC-86DF-495DDD696DF6}" dt="2024-05-09T10:27:45.531" v="332" actId="26606"/>
          <ac:spMkLst>
            <pc:docMk/>
            <pc:sldMk cId="3899575101" sldId="269"/>
            <ac:spMk id="2059" creationId="{F71EF7F1-38BA-471D-8CD4-2A9AE8E35527}"/>
          </ac:spMkLst>
        </pc:spChg>
        <pc:spChg chg="add">
          <ac:chgData name="Marine Martino" userId="7731b0d5c4340cc9" providerId="LiveId" clId="{BB0ACD62-3A5C-40AC-86DF-495DDD696DF6}" dt="2024-05-09T10:27:45.531" v="332" actId="26606"/>
          <ac:spMkLst>
            <pc:docMk/>
            <pc:sldMk cId="3899575101" sldId="269"/>
            <ac:spMk id="2061" creationId="{C0524398-BFB4-4C4A-8317-83B8729F9B26}"/>
          </ac:spMkLst>
        </pc:spChg>
        <pc:spChg chg="add">
          <ac:chgData name="Marine Martino" userId="7731b0d5c4340cc9" providerId="LiveId" clId="{BB0ACD62-3A5C-40AC-86DF-495DDD696DF6}" dt="2024-05-09T10:27:45.531" v="332" actId="26606"/>
          <ac:spMkLst>
            <pc:docMk/>
            <pc:sldMk cId="3899575101" sldId="269"/>
            <ac:spMk id="2063" creationId="{2FB82883-1DC0-4BE1-A607-009095F3355A}"/>
          </ac:spMkLst>
        </pc:spChg>
        <pc:spChg chg="add">
          <ac:chgData name="Marine Martino" userId="7731b0d5c4340cc9" providerId="LiveId" clId="{BB0ACD62-3A5C-40AC-86DF-495DDD696DF6}" dt="2024-05-09T10:27:45.531" v="332" actId="26606"/>
          <ac:spMkLst>
            <pc:docMk/>
            <pc:sldMk cId="3899575101" sldId="269"/>
            <ac:spMk id="2065" creationId="{9FA98EAA-A866-4C95-A2A8-44E46FBAD5A0}"/>
          </ac:spMkLst>
        </pc:spChg>
        <pc:picChg chg="add mod">
          <ac:chgData name="Marine Martino" userId="7731b0d5c4340cc9" providerId="LiveId" clId="{BB0ACD62-3A5C-40AC-86DF-495DDD696DF6}" dt="2024-05-09T10:27:45.531" v="332" actId="26606"/>
          <ac:picMkLst>
            <pc:docMk/>
            <pc:sldMk cId="3899575101" sldId="269"/>
            <ac:picMk id="2050" creationId="{6329811D-221C-708E-01F3-EAA0723281F4}"/>
          </ac:picMkLst>
        </pc:picChg>
      </pc:sldChg>
      <pc:sldChg chg="addSp delSp modSp new del mod setBg">
        <pc:chgData name="Marine Martino" userId="7731b0d5c4340cc9" providerId="LiveId" clId="{BB0ACD62-3A5C-40AC-86DF-495DDD696DF6}" dt="2024-05-09T12:47:50.438" v="699" actId="47"/>
        <pc:sldMkLst>
          <pc:docMk/>
          <pc:sldMk cId="2620544139" sldId="270"/>
        </pc:sldMkLst>
        <pc:spChg chg="del">
          <ac:chgData name="Marine Martino" userId="7731b0d5c4340cc9" providerId="LiveId" clId="{BB0ACD62-3A5C-40AC-86DF-495DDD696DF6}" dt="2024-05-09T10:32:51.800" v="429" actId="26606"/>
          <ac:spMkLst>
            <pc:docMk/>
            <pc:sldMk cId="2620544139" sldId="270"/>
            <ac:spMk id="2" creationId="{DA80BB4E-ED7B-3793-CF2E-32FAF502996D}"/>
          </ac:spMkLst>
        </pc:spChg>
        <pc:spChg chg="del">
          <ac:chgData name="Marine Martino" userId="7731b0d5c4340cc9" providerId="LiveId" clId="{BB0ACD62-3A5C-40AC-86DF-495DDD696DF6}" dt="2024-05-09T10:32:47.139" v="428"/>
          <ac:spMkLst>
            <pc:docMk/>
            <pc:sldMk cId="2620544139" sldId="270"/>
            <ac:spMk id="3" creationId="{9C29B7BB-F0F0-C608-D2BB-15D80EA2AF90}"/>
          </ac:spMkLst>
        </pc:spChg>
        <pc:spChg chg="add">
          <ac:chgData name="Marine Martino" userId="7731b0d5c4340cc9" providerId="LiveId" clId="{BB0ACD62-3A5C-40AC-86DF-495DDD696DF6}" dt="2024-05-09T10:32:51.800" v="429" actId="26606"/>
          <ac:spMkLst>
            <pc:docMk/>
            <pc:sldMk cId="2620544139" sldId="270"/>
            <ac:spMk id="9" creationId="{C05729A4-6F0F-4423-AD0C-EF27345E6187}"/>
          </ac:spMkLst>
        </pc:spChg>
        <pc:spChg chg="add">
          <ac:chgData name="Marine Martino" userId="7731b0d5c4340cc9" providerId="LiveId" clId="{BB0ACD62-3A5C-40AC-86DF-495DDD696DF6}" dt="2024-05-09T10:32:51.800" v="429" actId="26606"/>
          <ac:spMkLst>
            <pc:docMk/>
            <pc:sldMk cId="2620544139" sldId="270"/>
            <ac:spMk id="11" creationId="{204CB79E-F775-42E6-994C-D5FA8C176B65}"/>
          </ac:spMkLst>
        </pc:spChg>
        <pc:spChg chg="add">
          <ac:chgData name="Marine Martino" userId="7731b0d5c4340cc9" providerId="LiveId" clId="{BB0ACD62-3A5C-40AC-86DF-495DDD696DF6}" dt="2024-05-09T10:32:51.800" v="429" actId="26606"/>
          <ac:spMkLst>
            <pc:docMk/>
            <pc:sldMk cId="2620544139" sldId="270"/>
            <ac:spMk id="13" creationId="{3AAB5B94-95EF-4963-859C-1FA406D62CA2}"/>
          </ac:spMkLst>
        </pc:spChg>
        <pc:picChg chg="add mod">
          <ac:chgData name="Marine Martino" userId="7731b0d5c4340cc9" providerId="LiveId" clId="{BB0ACD62-3A5C-40AC-86DF-495DDD696DF6}" dt="2024-05-09T10:32:51.800" v="429" actId="26606"/>
          <ac:picMkLst>
            <pc:docMk/>
            <pc:sldMk cId="2620544139" sldId="270"/>
            <ac:picMk id="4" creationId="{614AEE2C-9320-CE87-F9B4-5468A8AE7ECA}"/>
          </ac:picMkLst>
        </pc:picChg>
      </pc:sldChg>
      <pc:sldChg chg="addSp delSp modSp new mod setBg">
        <pc:chgData name="Marine Martino" userId="7731b0d5c4340cc9" providerId="LiveId" clId="{BB0ACD62-3A5C-40AC-86DF-495DDD696DF6}" dt="2024-05-09T12:47:58.968" v="701" actId="14100"/>
        <pc:sldMkLst>
          <pc:docMk/>
          <pc:sldMk cId="356364176" sldId="271"/>
        </pc:sldMkLst>
        <pc:spChg chg="mod ord">
          <ac:chgData name="Marine Martino" userId="7731b0d5c4340cc9" providerId="LiveId" clId="{BB0ACD62-3A5C-40AC-86DF-495DDD696DF6}" dt="2024-05-09T12:47:58.968" v="701" actId="14100"/>
          <ac:spMkLst>
            <pc:docMk/>
            <pc:sldMk cId="356364176" sldId="271"/>
            <ac:spMk id="2" creationId="{C665EC00-86BF-879C-C04A-FAE9FD46F2D8}"/>
          </ac:spMkLst>
        </pc:spChg>
        <pc:spChg chg="del">
          <ac:chgData name="Marine Martino" userId="7731b0d5c4340cc9" providerId="LiveId" clId="{BB0ACD62-3A5C-40AC-86DF-495DDD696DF6}" dt="2024-05-09T10:33:11.256" v="432" actId="26606"/>
          <ac:spMkLst>
            <pc:docMk/>
            <pc:sldMk cId="356364176" sldId="271"/>
            <ac:spMk id="3" creationId="{89B39E59-0807-C392-7715-FF31DCB9B7C6}"/>
          </ac:spMkLst>
        </pc:spChg>
        <pc:spChg chg="add">
          <ac:chgData name="Marine Martino" userId="7731b0d5c4340cc9" providerId="LiveId" clId="{BB0ACD62-3A5C-40AC-86DF-495DDD696DF6}" dt="2024-05-09T10:33:11.256" v="432" actId="26606"/>
          <ac:spMkLst>
            <pc:docMk/>
            <pc:sldMk cId="356364176" sldId="271"/>
            <ac:spMk id="3079" creationId="{E6C8E6EB-4C59-429B-97E4-72A058CFC4FB}"/>
          </ac:spMkLst>
        </pc:spChg>
        <pc:spChg chg="add">
          <ac:chgData name="Marine Martino" userId="7731b0d5c4340cc9" providerId="LiveId" clId="{BB0ACD62-3A5C-40AC-86DF-495DDD696DF6}" dt="2024-05-09T10:33:11.256" v="432" actId="26606"/>
          <ac:spMkLst>
            <pc:docMk/>
            <pc:sldMk cId="356364176" sldId="271"/>
            <ac:spMk id="3081" creationId="{B5B90362-AFCC-46A9-B41C-A257A8C5B314}"/>
          </ac:spMkLst>
        </pc:spChg>
        <pc:spChg chg="add">
          <ac:chgData name="Marine Martino" userId="7731b0d5c4340cc9" providerId="LiveId" clId="{BB0ACD62-3A5C-40AC-86DF-495DDD696DF6}" dt="2024-05-09T10:33:11.256" v="432" actId="26606"/>
          <ac:spMkLst>
            <pc:docMk/>
            <pc:sldMk cId="356364176" sldId="271"/>
            <ac:spMk id="3083" creationId="{F71EF7F1-38BA-471D-8CD4-2A9AE8E35527}"/>
          </ac:spMkLst>
        </pc:spChg>
        <pc:spChg chg="add">
          <ac:chgData name="Marine Martino" userId="7731b0d5c4340cc9" providerId="LiveId" clId="{BB0ACD62-3A5C-40AC-86DF-495DDD696DF6}" dt="2024-05-09T10:33:11.256" v="432" actId="26606"/>
          <ac:spMkLst>
            <pc:docMk/>
            <pc:sldMk cId="356364176" sldId="271"/>
            <ac:spMk id="3085" creationId="{C0524398-BFB4-4C4A-8317-83B8729F9B26}"/>
          </ac:spMkLst>
        </pc:spChg>
        <pc:spChg chg="add">
          <ac:chgData name="Marine Martino" userId="7731b0d5c4340cc9" providerId="LiveId" clId="{BB0ACD62-3A5C-40AC-86DF-495DDD696DF6}" dt="2024-05-09T10:33:11.256" v="432" actId="26606"/>
          <ac:spMkLst>
            <pc:docMk/>
            <pc:sldMk cId="356364176" sldId="271"/>
            <ac:spMk id="3087" creationId="{2FB82883-1DC0-4BE1-A607-009095F3355A}"/>
          </ac:spMkLst>
        </pc:spChg>
        <pc:spChg chg="add">
          <ac:chgData name="Marine Martino" userId="7731b0d5c4340cc9" providerId="LiveId" clId="{BB0ACD62-3A5C-40AC-86DF-495DDD696DF6}" dt="2024-05-09T10:33:11.256" v="432" actId="26606"/>
          <ac:spMkLst>
            <pc:docMk/>
            <pc:sldMk cId="356364176" sldId="271"/>
            <ac:spMk id="3089" creationId="{9FA98EAA-A866-4C95-A2A8-44E46FBAD5A0}"/>
          </ac:spMkLst>
        </pc:spChg>
        <pc:picChg chg="add mod">
          <ac:chgData name="Marine Martino" userId="7731b0d5c4340cc9" providerId="LiveId" clId="{BB0ACD62-3A5C-40AC-86DF-495DDD696DF6}" dt="2024-05-09T10:33:11.256" v="432" actId="26606"/>
          <ac:picMkLst>
            <pc:docMk/>
            <pc:sldMk cId="356364176" sldId="271"/>
            <ac:picMk id="3074" creationId="{46745D63-F2C3-DDEA-F30C-CDFE620D53FC}"/>
          </ac:picMkLst>
        </pc:picChg>
      </pc:sldChg>
      <pc:sldChg chg="addSp delSp modSp new mod setBg">
        <pc:chgData name="Marine Martino" userId="7731b0d5c4340cc9" providerId="LiveId" clId="{BB0ACD62-3A5C-40AC-86DF-495DDD696DF6}" dt="2024-05-09T10:35:00.126" v="484" actId="26606"/>
        <pc:sldMkLst>
          <pc:docMk/>
          <pc:sldMk cId="2384189263" sldId="272"/>
        </pc:sldMkLst>
        <pc:spChg chg="del">
          <ac:chgData name="Marine Martino" userId="7731b0d5c4340cc9" providerId="LiveId" clId="{BB0ACD62-3A5C-40AC-86DF-495DDD696DF6}" dt="2024-05-09T10:35:00.126" v="484" actId="26606"/>
          <ac:spMkLst>
            <pc:docMk/>
            <pc:sldMk cId="2384189263" sldId="272"/>
            <ac:spMk id="2" creationId="{4DB0AFB6-B2B1-132B-AC18-B99BBE73E2A9}"/>
          </ac:spMkLst>
        </pc:spChg>
        <pc:spChg chg="del">
          <ac:chgData name="Marine Martino" userId="7731b0d5c4340cc9" providerId="LiveId" clId="{BB0ACD62-3A5C-40AC-86DF-495DDD696DF6}" dt="2024-05-09T10:34:57.957" v="483"/>
          <ac:spMkLst>
            <pc:docMk/>
            <pc:sldMk cId="2384189263" sldId="272"/>
            <ac:spMk id="3" creationId="{0DD18321-FD41-8B51-539C-379D8F41F1E7}"/>
          </ac:spMkLst>
        </pc:spChg>
        <pc:spChg chg="add">
          <ac:chgData name="Marine Martino" userId="7731b0d5c4340cc9" providerId="LiveId" clId="{BB0ACD62-3A5C-40AC-86DF-495DDD696DF6}" dt="2024-05-09T10:35:00.126" v="484" actId="26606"/>
          <ac:spMkLst>
            <pc:docMk/>
            <pc:sldMk cId="2384189263" sldId="272"/>
            <ac:spMk id="9" creationId="{C05729A4-6F0F-4423-AD0C-EF27345E6187}"/>
          </ac:spMkLst>
        </pc:spChg>
        <pc:spChg chg="add">
          <ac:chgData name="Marine Martino" userId="7731b0d5c4340cc9" providerId="LiveId" clId="{BB0ACD62-3A5C-40AC-86DF-495DDD696DF6}" dt="2024-05-09T10:35:00.126" v="484" actId="26606"/>
          <ac:spMkLst>
            <pc:docMk/>
            <pc:sldMk cId="2384189263" sldId="272"/>
            <ac:spMk id="11" creationId="{204CB79E-F775-42E6-994C-D5FA8C176B65}"/>
          </ac:spMkLst>
        </pc:spChg>
        <pc:spChg chg="add">
          <ac:chgData name="Marine Martino" userId="7731b0d5c4340cc9" providerId="LiveId" clId="{BB0ACD62-3A5C-40AC-86DF-495DDD696DF6}" dt="2024-05-09T10:35:00.126" v="484" actId="26606"/>
          <ac:spMkLst>
            <pc:docMk/>
            <pc:sldMk cId="2384189263" sldId="272"/>
            <ac:spMk id="13" creationId="{3AAB5B94-95EF-4963-859C-1FA406D62CA2}"/>
          </ac:spMkLst>
        </pc:spChg>
        <pc:picChg chg="add mod">
          <ac:chgData name="Marine Martino" userId="7731b0d5c4340cc9" providerId="LiveId" clId="{BB0ACD62-3A5C-40AC-86DF-495DDD696DF6}" dt="2024-05-09T10:35:00.126" v="484" actId="26606"/>
          <ac:picMkLst>
            <pc:docMk/>
            <pc:sldMk cId="2384189263" sldId="272"/>
            <ac:picMk id="4" creationId="{24F3801B-1D44-5821-6E3A-1E161342096F}"/>
          </ac:picMkLst>
        </pc:picChg>
      </pc:sldChg>
      <pc:sldChg chg="addSp delSp modSp new del mod ord setBg">
        <pc:chgData name="Marine Martino" userId="7731b0d5c4340cc9" providerId="LiveId" clId="{BB0ACD62-3A5C-40AC-86DF-495DDD696DF6}" dt="2024-05-09T12:47:09.939" v="695" actId="47"/>
        <pc:sldMkLst>
          <pc:docMk/>
          <pc:sldMk cId="2781416354" sldId="273"/>
        </pc:sldMkLst>
        <pc:spChg chg="mod ord">
          <ac:chgData name="Marine Martino" userId="7731b0d5c4340cc9" providerId="LiveId" clId="{BB0ACD62-3A5C-40AC-86DF-495DDD696DF6}" dt="2024-05-09T10:44:34.568" v="490" actId="26606"/>
          <ac:spMkLst>
            <pc:docMk/>
            <pc:sldMk cId="2781416354" sldId="273"/>
            <ac:spMk id="2" creationId="{E578E39C-1F89-A7CF-E244-174AA0719EA4}"/>
          </ac:spMkLst>
        </pc:spChg>
        <pc:spChg chg="del">
          <ac:chgData name="Marine Martino" userId="7731b0d5c4340cc9" providerId="LiveId" clId="{BB0ACD62-3A5C-40AC-86DF-495DDD696DF6}" dt="2024-05-09T10:35:11.340" v="487" actId="26606"/>
          <ac:spMkLst>
            <pc:docMk/>
            <pc:sldMk cId="2781416354" sldId="273"/>
            <ac:spMk id="3" creationId="{7029FBE6-E156-616E-2748-F50E6D8E0F92}"/>
          </ac:spMkLst>
        </pc:spChg>
        <pc:spChg chg="add mod ord">
          <ac:chgData name="Marine Martino" userId="7731b0d5c4340cc9" providerId="LiveId" clId="{BB0ACD62-3A5C-40AC-86DF-495DDD696DF6}" dt="2024-05-09T10:44:34.568" v="490" actId="26606"/>
          <ac:spMkLst>
            <pc:docMk/>
            <pc:sldMk cId="2781416354" sldId="273"/>
            <ac:spMk id="4" creationId="{6BE1F2BE-833E-D80E-6C6B-73CBB6959851}"/>
          </ac:spMkLst>
        </pc:spChg>
        <pc:spChg chg="add del">
          <ac:chgData name="Marine Martino" userId="7731b0d5c4340cc9" providerId="LiveId" clId="{BB0ACD62-3A5C-40AC-86DF-495DDD696DF6}" dt="2024-05-09T10:44:34.568" v="490" actId="26606"/>
          <ac:spMkLst>
            <pc:docMk/>
            <pc:sldMk cId="2781416354" sldId="273"/>
            <ac:spMk id="4103" creationId="{E6C8E6EB-4C59-429B-97E4-72A058CFC4FB}"/>
          </ac:spMkLst>
        </pc:spChg>
        <pc:spChg chg="add del">
          <ac:chgData name="Marine Martino" userId="7731b0d5c4340cc9" providerId="LiveId" clId="{BB0ACD62-3A5C-40AC-86DF-495DDD696DF6}" dt="2024-05-09T10:44:34.568" v="490" actId="26606"/>
          <ac:spMkLst>
            <pc:docMk/>
            <pc:sldMk cId="2781416354" sldId="273"/>
            <ac:spMk id="4105" creationId="{B5B90362-AFCC-46A9-B41C-A257A8C5B314}"/>
          </ac:spMkLst>
        </pc:spChg>
        <pc:spChg chg="add del">
          <ac:chgData name="Marine Martino" userId="7731b0d5c4340cc9" providerId="LiveId" clId="{BB0ACD62-3A5C-40AC-86DF-495DDD696DF6}" dt="2024-05-09T10:44:34.568" v="490" actId="26606"/>
          <ac:spMkLst>
            <pc:docMk/>
            <pc:sldMk cId="2781416354" sldId="273"/>
            <ac:spMk id="4107" creationId="{F71EF7F1-38BA-471D-8CD4-2A9AE8E35527}"/>
          </ac:spMkLst>
        </pc:spChg>
        <pc:spChg chg="add del">
          <ac:chgData name="Marine Martino" userId="7731b0d5c4340cc9" providerId="LiveId" clId="{BB0ACD62-3A5C-40AC-86DF-495DDD696DF6}" dt="2024-05-09T10:44:34.568" v="490" actId="26606"/>
          <ac:spMkLst>
            <pc:docMk/>
            <pc:sldMk cId="2781416354" sldId="273"/>
            <ac:spMk id="4109" creationId="{C0524398-BFB4-4C4A-8317-83B8729F9B26}"/>
          </ac:spMkLst>
        </pc:spChg>
        <pc:spChg chg="add del">
          <ac:chgData name="Marine Martino" userId="7731b0d5c4340cc9" providerId="LiveId" clId="{BB0ACD62-3A5C-40AC-86DF-495DDD696DF6}" dt="2024-05-09T10:44:34.568" v="490" actId="26606"/>
          <ac:spMkLst>
            <pc:docMk/>
            <pc:sldMk cId="2781416354" sldId="273"/>
            <ac:spMk id="4111" creationId="{2FB82883-1DC0-4BE1-A607-009095F3355A}"/>
          </ac:spMkLst>
        </pc:spChg>
        <pc:spChg chg="add del">
          <ac:chgData name="Marine Martino" userId="7731b0d5c4340cc9" providerId="LiveId" clId="{BB0ACD62-3A5C-40AC-86DF-495DDD696DF6}" dt="2024-05-09T10:44:34.568" v="490" actId="26606"/>
          <ac:spMkLst>
            <pc:docMk/>
            <pc:sldMk cId="2781416354" sldId="273"/>
            <ac:spMk id="4113" creationId="{9FA98EAA-A866-4C95-A2A8-44E46FBAD5A0}"/>
          </ac:spMkLst>
        </pc:spChg>
        <pc:spChg chg="add">
          <ac:chgData name="Marine Martino" userId="7731b0d5c4340cc9" providerId="LiveId" clId="{BB0ACD62-3A5C-40AC-86DF-495DDD696DF6}" dt="2024-05-09T10:44:34.568" v="490" actId="26606"/>
          <ac:spMkLst>
            <pc:docMk/>
            <pc:sldMk cId="2781416354" sldId="273"/>
            <ac:spMk id="4118" creationId="{3CED7894-4F62-4A6C-8DB5-DB5BE08E9C03}"/>
          </ac:spMkLst>
        </pc:spChg>
        <pc:spChg chg="add">
          <ac:chgData name="Marine Martino" userId="7731b0d5c4340cc9" providerId="LiveId" clId="{BB0ACD62-3A5C-40AC-86DF-495DDD696DF6}" dt="2024-05-09T10:44:34.568" v="490" actId="26606"/>
          <ac:spMkLst>
            <pc:docMk/>
            <pc:sldMk cId="2781416354" sldId="273"/>
            <ac:spMk id="4120" creationId="{E536F3B4-50F6-4C52-8F76-4EB1214719DC}"/>
          </ac:spMkLst>
        </pc:spChg>
        <pc:picChg chg="add del mod">
          <ac:chgData name="Marine Martino" userId="7731b0d5c4340cc9" providerId="LiveId" clId="{BB0ACD62-3A5C-40AC-86DF-495DDD696DF6}" dt="2024-05-09T10:40:42.681" v="488" actId="478"/>
          <ac:picMkLst>
            <pc:docMk/>
            <pc:sldMk cId="2781416354" sldId="273"/>
            <ac:picMk id="4098" creationId="{65DC4316-BD20-60E9-7832-E3F68E8C782F}"/>
          </ac:picMkLst>
        </pc:picChg>
        <pc:picChg chg="add mod">
          <ac:chgData name="Marine Martino" userId="7731b0d5c4340cc9" providerId="LiveId" clId="{BB0ACD62-3A5C-40AC-86DF-495DDD696DF6}" dt="2024-05-09T10:44:34.568" v="490" actId="26606"/>
          <ac:picMkLst>
            <pc:docMk/>
            <pc:sldMk cId="2781416354" sldId="273"/>
            <ac:picMk id="4100" creationId="{9E76CD28-374D-F4EF-5AEF-FC507160AB21}"/>
          </ac:picMkLst>
        </pc:picChg>
      </pc:sldChg>
      <pc:sldChg chg="addSp delSp modSp new mod ord setBg setClrOvrMap">
        <pc:chgData name="Marine Martino" userId="7731b0d5c4340cc9" providerId="LiveId" clId="{BB0ACD62-3A5C-40AC-86DF-495DDD696DF6}" dt="2024-05-09T12:58:20.718" v="811" actId="20577"/>
        <pc:sldMkLst>
          <pc:docMk/>
          <pc:sldMk cId="600846560" sldId="274"/>
        </pc:sldMkLst>
        <pc:spChg chg="mod">
          <ac:chgData name="Marine Martino" userId="7731b0d5c4340cc9" providerId="LiveId" clId="{BB0ACD62-3A5C-40AC-86DF-495DDD696DF6}" dt="2024-05-09T12:58:17.283" v="810" actId="26606"/>
          <ac:spMkLst>
            <pc:docMk/>
            <pc:sldMk cId="600846560" sldId="274"/>
            <ac:spMk id="2" creationId="{1D72D043-7DD4-7BD4-5335-C4A8D259CD1E}"/>
          </ac:spMkLst>
        </pc:spChg>
        <pc:spChg chg="del">
          <ac:chgData name="Marine Martino" userId="7731b0d5c4340cc9" providerId="LiveId" clId="{BB0ACD62-3A5C-40AC-86DF-495DDD696DF6}" dt="2024-05-09T10:44:47.672" v="492"/>
          <ac:spMkLst>
            <pc:docMk/>
            <pc:sldMk cId="600846560" sldId="274"/>
            <ac:spMk id="3" creationId="{91B4BD47-42E8-8A6D-DC0C-B575A123BFFC}"/>
          </ac:spMkLst>
        </pc:spChg>
        <pc:spChg chg="add mod">
          <ac:chgData name="Marine Martino" userId="7731b0d5c4340cc9" providerId="LiveId" clId="{BB0ACD62-3A5C-40AC-86DF-495DDD696DF6}" dt="2024-05-09T12:58:20.718" v="811" actId="20577"/>
          <ac:spMkLst>
            <pc:docMk/>
            <pc:sldMk cId="600846560" sldId="274"/>
            <ac:spMk id="5126" creationId="{1BECCF3A-2F78-6F83-CF3D-4DD298DE6E13}"/>
          </ac:spMkLst>
        </pc:spChg>
        <pc:spChg chg="add del">
          <ac:chgData name="Marine Martino" userId="7731b0d5c4340cc9" providerId="LiveId" clId="{BB0ACD62-3A5C-40AC-86DF-495DDD696DF6}" dt="2024-05-09T12:58:17.283" v="810" actId="26606"/>
          <ac:spMkLst>
            <pc:docMk/>
            <pc:sldMk cId="600846560" sldId="274"/>
            <ac:spMk id="5129" creationId="{3CED7894-4F62-4A6C-8DB5-DB5BE08E9C03}"/>
          </ac:spMkLst>
        </pc:spChg>
        <pc:spChg chg="add del">
          <ac:chgData name="Marine Martino" userId="7731b0d5c4340cc9" providerId="LiveId" clId="{BB0ACD62-3A5C-40AC-86DF-495DDD696DF6}" dt="2024-05-09T12:58:17.283" v="810" actId="26606"/>
          <ac:spMkLst>
            <pc:docMk/>
            <pc:sldMk cId="600846560" sldId="274"/>
            <ac:spMk id="5131" creationId="{E536F3B4-50F6-4C52-8F76-4EB1214719DC}"/>
          </ac:spMkLst>
        </pc:spChg>
        <pc:spChg chg="add">
          <ac:chgData name="Marine Martino" userId="7731b0d5c4340cc9" providerId="LiveId" clId="{BB0ACD62-3A5C-40AC-86DF-495DDD696DF6}" dt="2024-05-09T12:58:17.283" v="810" actId="26606"/>
          <ac:spMkLst>
            <pc:docMk/>
            <pc:sldMk cId="600846560" sldId="274"/>
            <ac:spMk id="5136" creationId="{E6C8E6EB-4C59-429B-97E4-72A058CFC4FB}"/>
          </ac:spMkLst>
        </pc:spChg>
        <pc:spChg chg="add">
          <ac:chgData name="Marine Martino" userId="7731b0d5c4340cc9" providerId="LiveId" clId="{BB0ACD62-3A5C-40AC-86DF-495DDD696DF6}" dt="2024-05-09T12:58:17.283" v="810" actId="26606"/>
          <ac:spMkLst>
            <pc:docMk/>
            <pc:sldMk cId="600846560" sldId="274"/>
            <ac:spMk id="5138" creationId="{B5B90362-AFCC-46A9-B41C-A257A8C5B314}"/>
          </ac:spMkLst>
        </pc:spChg>
        <pc:spChg chg="add">
          <ac:chgData name="Marine Martino" userId="7731b0d5c4340cc9" providerId="LiveId" clId="{BB0ACD62-3A5C-40AC-86DF-495DDD696DF6}" dt="2024-05-09T12:58:17.283" v="810" actId="26606"/>
          <ac:spMkLst>
            <pc:docMk/>
            <pc:sldMk cId="600846560" sldId="274"/>
            <ac:spMk id="5140" creationId="{F71EF7F1-38BA-471D-8CD4-2A9AE8E35527}"/>
          </ac:spMkLst>
        </pc:spChg>
        <pc:spChg chg="add">
          <ac:chgData name="Marine Martino" userId="7731b0d5c4340cc9" providerId="LiveId" clId="{BB0ACD62-3A5C-40AC-86DF-495DDD696DF6}" dt="2024-05-09T12:58:17.283" v="810" actId="26606"/>
          <ac:spMkLst>
            <pc:docMk/>
            <pc:sldMk cId="600846560" sldId="274"/>
            <ac:spMk id="5142" creationId="{C0524398-BFB4-4C4A-8317-83B8729F9B26}"/>
          </ac:spMkLst>
        </pc:spChg>
        <pc:spChg chg="add">
          <ac:chgData name="Marine Martino" userId="7731b0d5c4340cc9" providerId="LiveId" clId="{BB0ACD62-3A5C-40AC-86DF-495DDD696DF6}" dt="2024-05-09T12:58:17.283" v="810" actId="26606"/>
          <ac:spMkLst>
            <pc:docMk/>
            <pc:sldMk cId="600846560" sldId="274"/>
            <ac:spMk id="5144" creationId="{E08D4B6A-8113-4DFB-B82E-B60CAC8E0A50}"/>
          </ac:spMkLst>
        </pc:spChg>
        <pc:spChg chg="add">
          <ac:chgData name="Marine Martino" userId="7731b0d5c4340cc9" providerId="LiveId" clId="{BB0ACD62-3A5C-40AC-86DF-495DDD696DF6}" dt="2024-05-09T12:58:17.283" v="810" actId="26606"/>
          <ac:spMkLst>
            <pc:docMk/>
            <pc:sldMk cId="600846560" sldId="274"/>
            <ac:spMk id="5146" creationId="{9822E561-F97C-4CBB-A9A6-A6BF6317BC84}"/>
          </ac:spMkLst>
        </pc:spChg>
        <pc:spChg chg="add">
          <ac:chgData name="Marine Martino" userId="7731b0d5c4340cc9" providerId="LiveId" clId="{BB0ACD62-3A5C-40AC-86DF-495DDD696DF6}" dt="2024-05-09T12:58:17.283" v="810" actId="26606"/>
          <ac:spMkLst>
            <pc:docMk/>
            <pc:sldMk cId="600846560" sldId="274"/>
            <ac:spMk id="5148" creationId="{B01B0E58-A5C8-4CDA-A2E0-35DF94E59857}"/>
          </ac:spMkLst>
        </pc:spChg>
        <pc:picChg chg="add mod ord">
          <ac:chgData name="Marine Martino" userId="7731b0d5c4340cc9" providerId="LiveId" clId="{BB0ACD62-3A5C-40AC-86DF-495DDD696DF6}" dt="2024-05-09T12:58:17.283" v="810" actId="26606"/>
          <ac:picMkLst>
            <pc:docMk/>
            <pc:sldMk cId="600846560" sldId="274"/>
            <ac:picMk id="5122" creationId="{F196783D-79D6-1CA9-0096-E073B527D9F1}"/>
          </ac:picMkLst>
        </pc:picChg>
      </pc:sldChg>
      <pc:sldChg chg="addSp delSp modSp new del mod ord setBg">
        <pc:chgData name="Marine Martino" userId="7731b0d5c4340cc9" providerId="LiveId" clId="{BB0ACD62-3A5C-40AC-86DF-495DDD696DF6}" dt="2024-05-09T12:47:13.079" v="696" actId="47"/>
        <pc:sldMkLst>
          <pc:docMk/>
          <pc:sldMk cId="318401" sldId="275"/>
        </pc:sldMkLst>
        <pc:spChg chg="del">
          <ac:chgData name="Marine Martino" userId="7731b0d5c4340cc9" providerId="LiveId" clId="{BB0ACD62-3A5C-40AC-86DF-495DDD696DF6}" dt="2024-05-09T12:24:36.274" v="560" actId="26606"/>
          <ac:spMkLst>
            <pc:docMk/>
            <pc:sldMk cId="318401" sldId="275"/>
            <ac:spMk id="2" creationId="{FCF3FC15-8BC4-FE18-49CF-9AF412FDCE46}"/>
          </ac:spMkLst>
        </pc:spChg>
        <pc:spChg chg="del">
          <ac:chgData name="Marine Martino" userId="7731b0d5c4340cc9" providerId="LiveId" clId="{BB0ACD62-3A5C-40AC-86DF-495DDD696DF6}" dt="2024-05-09T12:24:33.446" v="559"/>
          <ac:spMkLst>
            <pc:docMk/>
            <pc:sldMk cId="318401" sldId="275"/>
            <ac:spMk id="3" creationId="{E9A70F56-9764-7AFF-DE73-73AABC39DF49}"/>
          </ac:spMkLst>
        </pc:spChg>
        <pc:spChg chg="add del mod">
          <ac:chgData name="Marine Martino" userId="7731b0d5c4340cc9" providerId="LiveId" clId="{BB0ACD62-3A5C-40AC-86DF-495DDD696DF6}" dt="2024-05-09T12:27:11.547" v="562"/>
          <ac:spMkLst>
            <pc:docMk/>
            <pc:sldMk cId="318401" sldId="275"/>
            <ac:spMk id="6" creationId="{BA60A391-F4C4-D3DA-CC48-E25D82237E3E}"/>
          </ac:spMkLst>
        </pc:spChg>
        <pc:spChg chg="add del">
          <ac:chgData name="Marine Martino" userId="7731b0d5c4340cc9" providerId="LiveId" clId="{BB0ACD62-3A5C-40AC-86DF-495DDD696DF6}" dt="2024-05-09T12:27:13.998" v="563" actId="26606"/>
          <ac:spMkLst>
            <pc:docMk/>
            <pc:sldMk cId="318401" sldId="275"/>
            <ac:spMk id="9" creationId="{C05729A4-6F0F-4423-AD0C-EF27345E6187}"/>
          </ac:spMkLst>
        </pc:spChg>
        <pc:spChg chg="add del">
          <ac:chgData name="Marine Martino" userId="7731b0d5c4340cc9" providerId="LiveId" clId="{BB0ACD62-3A5C-40AC-86DF-495DDD696DF6}" dt="2024-05-09T12:27:13.998" v="563" actId="26606"/>
          <ac:spMkLst>
            <pc:docMk/>
            <pc:sldMk cId="318401" sldId="275"/>
            <ac:spMk id="11" creationId="{204CB79E-F775-42E6-994C-D5FA8C176B65}"/>
          </ac:spMkLst>
        </pc:spChg>
        <pc:spChg chg="add del">
          <ac:chgData name="Marine Martino" userId="7731b0d5c4340cc9" providerId="LiveId" clId="{BB0ACD62-3A5C-40AC-86DF-495DDD696DF6}" dt="2024-05-09T12:27:13.998" v="563" actId="26606"/>
          <ac:spMkLst>
            <pc:docMk/>
            <pc:sldMk cId="318401" sldId="275"/>
            <ac:spMk id="13" creationId="{3AAB5B94-95EF-4963-859C-1FA406D62CA2}"/>
          </ac:spMkLst>
        </pc:spChg>
        <pc:spChg chg="add">
          <ac:chgData name="Marine Martino" userId="7731b0d5c4340cc9" providerId="LiveId" clId="{BB0ACD62-3A5C-40AC-86DF-495DDD696DF6}" dt="2024-05-09T12:27:13.998" v="563" actId="26606"/>
          <ac:spMkLst>
            <pc:docMk/>
            <pc:sldMk cId="318401" sldId="275"/>
            <ac:spMk id="18" creationId="{C05729A4-6F0F-4423-AD0C-EF27345E6187}"/>
          </ac:spMkLst>
        </pc:spChg>
        <pc:spChg chg="add">
          <ac:chgData name="Marine Martino" userId="7731b0d5c4340cc9" providerId="LiveId" clId="{BB0ACD62-3A5C-40AC-86DF-495DDD696DF6}" dt="2024-05-09T12:27:13.998" v="563" actId="26606"/>
          <ac:spMkLst>
            <pc:docMk/>
            <pc:sldMk cId="318401" sldId="275"/>
            <ac:spMk id="20" creationId="{204CB79E-F775-42E6-994C-D5FA8C176B65}"/>
          </ac:spMkLst>
        </pc:spChg>
        <pc:spChg chg="add">
          <ac:chgData name="Marine Martino" userId="7731b0d5c4340cc9" providerId="LiveId" clId="{BB0ACD62-3A5C-40AC-86DF-495DDD696DF6}" dt="2024-05-09T12:27:13.998" v="563" actId="26606"/>
          <ac:spMkLst>
            <pc:docMk/>
            <pc:sldMk cId="318401" sldId="275"/>
            <ac:spMk id="22" creationId="{3AAB5B94-95EF-4963-859C-1FA406D62CA2}"/>
          </ac:spMkLst>
        </pc:spChg>
        <pc:picChg chg="add del mod">
          <ac:chgData name="Marine Martino" userId="7731b0d5c4340cc9" providerId="LiveId" clId="{BB0ACD62-3A5C-40AC-86DF-495DDD696DF6}" dt="2024-05-09T12:27:09.090" v="561" actId="478"/>
          <ac:picMkLst>
            <pc:docMk/>
            <pc:sldMk cId="318401" sldId="275"/>
            <ac:picMk id="4" creationId="{1A0CF043-FD25-2A41-E184-C68178AD29BA}"/>
          </ac:picMkLst>
        </pc:picChg>
        <pc:picChg chg="add mod">
          <ac:chgData name="Marine Martino" userId="7731b0d5c4340cc9" providerId="LiveId" clId="{BB0ACD62-3A5C-40AC-86DF-495DDD696DF6}" dt="2024-05-09T12:27:13.998" v="563" actId="26606"/>
          <ac:picMkLst>
            <pc:docMk/>
            <pc:sldMk cId="318401" sldId="275"/>
            <ac:picMk id="7" creationId="{BACDA610-C1F4-8C48-8994-6FB5D0BFBBA8}"/>
          </ac:picMkLst>
        </pc:picChg>
      </pc:sldChg>
      <pc:sldChg chg="addSp delSp modSp new mod ord setBg">
        <pc:chgData name="Marine Martino" userId="7731b0d5c4340cc9" providerId="LiveId" clId="{BB0ACD62-3A5C-40AC-86DF-495DDD696DF6}" dt="2024-05-09T12:46:55.293" v="694"/>
        <pc:sldMkLst>
          <pc:docMk/>
          <pc:sldMk cId="3817335175" sldId="276"/>
        </pc:sldMkLst>
        <pc:spChg chg="mod ord">
          <ac:chgData name="Marine Martino" userId="7731b0d5c4340cc9" providerId="LiveId" clId="{BB0ACD62-3A5C-40AC-86DF-495DDD696DF6}" dt="2024-05-09T12:28:40.100" v="643" actId="114"/>
          <ac:spMkLst>
            <pc:docMk/>
            <pc:sldMk cId="3817335175" sldId="276"/>
            <ac:spMk id="2" creationId="{AFD8E6F5-C703-3ABD-1B01-C9B571799B55}"/>
          </ac:spMkLst>
        </pc:spChg>
        <pc:spChg chg="del">
          <ac:chgData name="Marine Martino" userId="7731b0d5c4340cc9" providerId="LiveId" clId="{BB0ACD62-3A5C-40AC-86DF-495DDD696DF6}" dt="2024-05-09T12:27:23.077" v="565"/>
          <ac:spMkLst>
            <pc:docMk/>
            <pc:sldMk cId="3817335175" sldId="276"/>
            <ac:spMk id="3" creationId="{4A604F92-B4E4-3437-C160-434CA91DD61A}"/>
          </ac:spMkLst>
        </pc:spChg>
        <pc:spChg chg="add">
          <ac:chgData name="Marine Martino" userId="7731b0d5c4340cc9" providerId="LiveId" clId="{BB0ACD62-3A5C-40AC-86DF-495DDD696DF6}" dt="2024-05-09T12:27:25.450" v="566" actId="26606"/>
          <ac:spMkLst>
            <pc:docMk/>
            <pc:sldMk cId="3817335175" sldId="276"/>
            <ac:spMk id="9" creationId="{E6C8E6EB-4C59-429B-97E4-72A058CFC4FB}"/>
          </ac:spMkLst>
        </pc:spChg>
        <pc:spChg chg="add">
          <ac:chgData name="Marine Martino" userId="7731b0d5c4340cc9" providerId="LiveId" clId="{BB0ACD62-3A5C-40AC-86DF-495DDD696DF6}" dt="2024-05-09T12:27:25.450" v="566" actId="26606"/>
          <ac:spMkLst>
            <pc:docMk/>
            <pc:sldMk cId="3817335175" sldId="276"/>
            <ac:spMk id="11" creationId="{B5B90362-AFCC-46A9-B41C-A257A8C5B314}"/>
          </ac:spMkLst>
        </pc:spChg>
        <pc:spChg chg="add">
          <ac:chgData name="Marine Martino" userId="7731b0d5c4340cc9" providerId="LiveId" clId="{BB0ACD62-3A5C-40AC-86DF-495DDD696DF6}" dt="2024-05-09T12:27:25.450" v="566" actId="26606"/>
          <ac:spMkLst>
            <pc:docMk/>
            <pc:sldMk cId="3817335175" sldId="276"/>
            <ac:spMk id="13" creationId="{F71EF7F1-38BA-471D-8CD4-2A9AE8E35527}"/>
          </ac:spMkLst>
        </pc:spChg>
        <pc:spChg chg="add">
          <ac:chgData name="Marine Martino" userId="7731b0d5c4340cc9" providerId="LiveId" clId="{BB0ACD62-3A5C-40AC-86DF-495DDD696DF6}" dt="2024-05-09T12:27:25.450" v="566" actId="26606"/>
          <ac:spMkLst>
            <pc:docMk/>
            <pc:sldMk cId="3817335175" sldId="276"/>
            <ac:spMk id="15" creationId="{C0524398-BFB4-4C4A-8317-83B8729F9B26}"/>
          </ac:spMkLst>
        </pc:spChg>
        <pc:spChg chg="add">
          <ac:chgData name="Marine Martino" userId="7731b0d5c4340cc9" providerId="LiveId" clId="{BB0ACD62-3A5C-40AC-86DF-495DDD696DF6}" dt="2024-05-09T12:27:25.450" v="566" actId="26606"/>
          <ac:spMkLst>
            <pc:docMk/>
            <pc:sldMk cId="3817335175" sldId="276"/>
            <ac:spMk id="17" creationId="{2FB82883-1DC0-4BE1-A607-009095F3355A}"/>
          </ac:spMkLst>
        </pc:spChg>
        <pc:spChg chg="add">
          <ac:chgData name="Marine Martino" userId="7731b0d5c4340cc9" providerId="LiveId" clId="{BB0ACD62-3A5C-40AC-86DF-495DDD696DF6}" dt="2024-05-09T12:27:25.450" v="566" actId="26606"/>
          <ac:spMkLst>
            <pc:docMk/>
            <pc:sldMk cId="3817335175" sldId="276"/>
            <ac:spMk id="19" creationId="{9FA98EAA-A866-4C95-A2A8-44E46FBAD5A0}"/>
          </ac:spMkLst>
        </pc:spChg>
        <pc:picChg chg="add mod">
          <ac:chgData name="Marine Martino" userId="7731b0d5c4340cc9" providerId="LiveId" clId="{BB0ACD62-3A5C-40AC-86DF-495DDD696DF6}" dt="2024-05-09T12:27:25.450" v="566" actId="26606"/>
          <ac:picMkLst>
            <pc:docMk/>
            <pc:sldMk cId="3817335175" sldId="276"/>
            <ac:picMk id="4" creationId="{FD9DF683-3FFA-BAE2-9535-BDA06BCE238B}"/>
          </ac:picMkLst>
        </pc:picChg>
      </pc:sldChg>
      <pc:sldChg chg="addSp delSp modSp new del mod setBg">
        <pc:chgData name="Marine Martino" userId="7731b0d5c4340cc9" providerId="LiveId" clId="{BB0ACD62-3A5C-40AC-86DF-495DDD696DF6}" dt="2024-05-09T12:33:54.005" v="650" actId="47"/>
        <pc:sldMkLst>
          <pc:docMk/>
          <pc:sldMk cId="4232449341" sldId="277"/>
        </pc:sldMkLst>
        <pc:spChg chg="del">
          <ac:chgData name="Marine Martino" userId="7731b0d5c4340cc9" providerId="LiveId" clId="{BB0ACD62-3A5C-40AC-86DF-495DDD696DF6}" dt="2024-05-09T12:33:20.774" v="646" actId="26606"/>
          <ac:spMkLst>
            <pc:docMk/>
            <pc:sldMk cId="4232449341" sldId="277"/>
            <ac:spMk id="2" creationId="{EE83DEBC-1B7F-446E-AD7A-F379A6798BBD}"/>
          </ac:spMkLst>
        </pc:spChg>
        <pc:spChg chg="del">
          <ac:chgData name="Marine Martino" userId="7731b0d5c4340cc9" providerId="LiveId" clId="{BB0ACD62-3A5C-40AC-86DF-495DDD696DF6}" dt="2024-05-09T12:33:20.774" v="646" actId="26606"/>
          <ac:spMkLst>
            <pc:docMk/>
            <pc:sldMk cId="4232449341" sldId="277"/>
            <ac:spMk id="3" creationId="{8D704A14-35D5-B102-984A-4C3CB78E8AEB}"/>
          </ac:spMkLst>
        </pc:spChg>
        <pc:spChg chg="add">
          <ac:chgData name="Marine Martino" userId="7731b0d5c4340cc9" providerId="LiveId" clId="{BB0ACD62-3A5C-40AC-86DF-495DDD696DF6}" dt="2024-05-09T12:33:20.774" v="646" actId="26606"/>
          <ac:spMkLst>
            <pc:docMk/>
            <pc:sldMk cId="4232449341" sldId="277"/>
            <ac:spMk id="9" creationId="{1DDC3EF6-2EA5-44B3-94C7-9DDA67A127D0}"/>
          </ac:spMkLst>
        </pc:spChg>
        <pc:spChg chg="add">
          <ac:chgData name="Marine Martino" userId="7731b0d5c4340cc9" providerId="LiveId" clId="{BB0ACD62-3A5C-40AC-86DF-495DDD696DF6}" dt="2024-05-09T12:33:20.774" v="646" actId="26606"/>
          <ac:spMkLst>
            <pc:docMk/>
            <pc:sldMk cId="4232449341" sldId="277"/>
            <ac:spMk id="11" creationId="{87925A9A-E9FA-496E-9C09-7C2845E0062B}"/>
          </ac:spMkLst>
        </pc:spChg>
        <pc:spChg chg="add">
          <ac:chgData name="Marine Martino" userId="7731b0d5c4340cc9" providerId="LiveId" clId="{BB0ACD62-3A5C-40AC-86DF-495DDD696DF6}" dt="2024-05-09T12:33:20.774" v="646" actId="26606"/>
          <ac:spMkLst>
            <pc:docMk/>
            <pc:sldMk cId="4232449341" sldId="277"/>
            <ac:spMk id="13" creationId="{2073ABB4-E164-4CBF-ADFF-25552BB7913B}"/>
          </ac:spMkLst>
        </pc:spChg>
        <pc:spChg chg="add">
          <ac:chgData name="Marine Martino" userId="7731b0d5c4340cc9" providerId="LiveId" clId="{BB0ACD62-3A5C-40AC-86DF-495DDD696DF6}" dt="2024-05-09T12:33:20.774" v="646" actId="26606"/>
          <ac:spMkLst>
            <pc:docMk/>
            <pc:sldMk cId="4232449341" sldId="277"/>
            <ac:spMk id="15" creationId="{1259A422-0023-4292-8200-E080556F30F9}"/>
          </ac:spMkLst>
        </pc:spChg>
        <pc:spChg chg="add">
          <ac:chgData name="Marine Martino" userId="7731b0d5c4340cc9" providerId="LiveId" clId="{BB0ACD62-3A5C-40AC-86DF-495DDD696DF6}" dt="2024-05-09T12:33:20.774" v="646" actId="26606"/>
          <ac:spMkLst>
            <pc:docMk/>
            <pc:sldMk cId="4232449341" sldId="277"/>
            <ac:spMk id="17" creationId="{A2413CA5-4739-4BC9-8BB3-B0A4928D314F}"/>
          </ac:spMkLst>
        </pc:spChg>
        <pc:picChg chg="add mod">
          <ac:chgData name="Marine Martino" userId="7731b0d5c4340cc9" providerId="LiveId" clId="{BB0ACD62-3A5C-40AC-86DF-495DDD696DF6}" dt="2024-05-09T12:33:20.774" v="646" actId="26606"/>
          <ac:picMkLst>
            <pc:docMk/>
            <pc:sldMk cId="4232449341" sldId="277"/>
            <ac:picMk id="4" creationId="{BCF2D5C2-11AC-4FA1-F0D7-C459820C9410}"/>
          </ac:picMkLst>
        </pc:picChg>
      </pc:sldChg>
      <pc:sldChg chg="addSp delSp modSp new del mod setBg">
        <pc:chgData name="Marine Martino" userId="7731b0d5c4340cc9" providerId="LiveId" clId="{BB0ACD62-3A5C-40AC-86DF-495DDD696DF6}" dt="2024-05-09T12:48:09.146" v="702" actId="47"/>
        <pc:sldMkLst>
          <pc:docMk/>
          <pc:sldMk cId="21821016" sldId="278"/>
        </pc:sldMkLst>
        <pc:spChg chg="del">
          <ac:chgData name="Marine Martino" userId="7731b0d5c4340cc9" providerId="LiveId" clId="{BB0ACD62-3A5C-40AC-86DF-495DDD696DF6}" dt="2024-05-09T12:33:50.743" v="649" actId="26606"/>
          <ac:spMkLst>
            <pc:docMk/>
            <pc:sldMk cId="21821016" sldId="278"/>
            <ac:spMk id="2" creationId="{7FB0A8F8-D9CB-D2AD-E818-1A7C9123AF6F}"/>
          </ac:spMkLst>
        </pc:spChg>
        <pc:spChg chg="del">
          <ac:chgData name="Marine Martino" userId="7731b0d5c4340cc9" providerId="LiveId" clId="{BB0ACD62-3A5C-40AC-86DF-495DDD696DF6}" dt="2024-05-09T12:33:50.743" v="649" actId="26606"/>
          <ac:spMkLst>
            <pc:docMk/>
            <pc:sldMk cId="21821016" sldId="278"/>
            <ac:spMk id="3" creationId="{1D08EC0C-AB38-2499-4774-E76D01839023}"/>
          </ac:spMkLst>
        </pc:spChg>
        <pc:spChg chg="add">
          <ac:chgData name="Marine Martino" userId="7731b0d5c4340cc9" providerId="LiveId" clId="{BB0ACD62-3A5C-40AC-86DF-495DDD696DF6}" dt="2024-05-09T12:33:50.743" v="649" actId="26606"/>
          <ac:spMkLst>
            <pc:docMk/>
            <pc:sldMk cId="21821016" sldId="278"/>
            <ac:spMk id="9" creationId="{1DDC3EF6-2EA5-44B3-94C7-9DDA67A127D0}"/>
          </ac:spMkLst>
        </pc:spChg>
        <pc:spChg chg="add">
          <ac:chgData name="Marine Martino" userId="7731b0d5c4340cc9" providerId="LiveId" clId="{BB0ACD62-3A5C-40AC-86DF-495DDD696DF6}" dt="2024-05-09T12:33:50.743" v="649" actId="26606"/>
          <ac:spMkLst>
            <pc:docMk/>
            <pc:sldMk cId="21821016" sldId="278"/>
            <ac:spMk id="11" creationId="{87925A9A-E9FA-496E-9C09-7C2845E0062B}"/>
          </ac:spMkLst>
        </pc:spChg>
        <pc:spChg chg="add">
          <ac:chgData name="Marine Martino" userId="7731b0d5c4340cc9" providerId="LiveId" clId="{BB0ACD62-3A5C-40AC-86DF-495DDD696DF6}" dt="2024-05-09T12:33:50.743" v="649" actId="26606"/>
          <ac:spMkLst>
            <pc:docMk/>
            <pc:sldMk cId="21821016" sldId="278"/>
            <ac:spMk id="13" creationId="{2073ABB4-E164-4CBF-ADFF-25552BB7913B}"/>
          </ac:spMkLst>
        </pc:spChg>
        <pc:spChg chg="add">
          <ac:chgData name="Marine Martino" userId="7731b0d5c4340cc9" providerId="LiveId" clId="{BB0ACD62-3A5C-40AC-86DF-495DDD696DF6}" dt="2024-05-09T12:33:50.743" v="649" actId="26606"/>
          <ac:spMkLst>
            <pc:docMk/>
            <pc:sldMk cId="21821016" sldId="278"/>
            <ac:spMk id="15" creationId="{0F161291-765C-4033-9E84-52C51C6A5A63}"/>
          </ac:spMkLst>
        </pc:spChg>
        <pc:spChg chg="add">
          <ac:chgData name="Marine Martino" userId="7731b0d5c4340cc9" providerId="LiveId" clId="{BB0ACD62-3A5C-40AC-86DF-495DDD696DF6}" dt="2024-05-09T12:33:50.743" v="649" actId="26606"/>
          <ac:spMkLst>
            <pc:docMk/>
            <pc:sldMk cId="21821016" sldId="278"/>
            <ac:spMk id="17" creationId="{37F69638-8A6F-45AB-B9EC-9D8C8FC37180}"/>
          </ac:spMkLst>
        </pc:spChg>
        <pc:picChg chg="add mod">
          <ac:chgData name="Marine Martino" userId="7731b0d5c4340cc9" providerId="LiveId" clId="{BB0ACD62-3A5C-40AC-86DF-495DDD696DF6}" dt="2024-05-09T12:33:50.743" v="649" actId="26606"/>
          <ac:picMkLst>
            <pc:docMk/>
            <pc:sldMk cId="21821016" sldId="278"/>
            <ac:picMk id="4" creationId="{0ADE1DAC-FF17-9090-DD52-B8B6EB9779C2}"/>
          </ac:picMkLst>
        </pc:picChg>
      </pc:sldChg>
      <pc:sldChg chg="addSp delSp modSp new add del mod setBg">
        <pc:chgData name="Marine Martino" userId="7731b0d5c4340cc9" providerId="LiveId" clId="{BB0ACD62-3A5C-40AC-86DF-495DDD696DF6}" dt="2024-05-09T13:17:37.672" v="1126" actId="47"/>
        <pc:sldMkLst>
          <pc:docMk/>
          <pc:sldMk cId="4265856254" sldId="279"/>
        </pc:sldMkLst>
        <pc:spChg chg="del">
          <ac:chgData name="Marine Martino" userId="7731b0d5c4340cc9" providerId="LiveId" clId="{BB0ACD62-3A5C-40AC-86DF-495DDD696DF6}" dt="2024-05-09T12:34:13.107" v="653" actId="26606"/>
          <ac:spMkLst>
            <pc:docMk/>
            <pc:sldMk cId="4265856254" sldId="279"/>
            <ac:spMk id="2" creationId="{85F1D0ED-A628-F237-3C87-26DAB7ED4519}"/>
          </ac:spMkLst>
        </pc:spChg>
        <pc:spChg chg="del">
          <ac:chgData name="Marine Martino" userId="7731b0d5c4340cc9" providerId="LiveId" clId="{BB0ACD62-3A5C-40AC-86DF-495DDD696DF6}" dt="2024-05-09T12:34:13.107" v="653" actId="26606"/>
          <ac:spMkLst>
            <pc:docMk/>
            <pc:sldMk cId="4265856254" sldId="279"/>
            <ac:spMk id="3" creationId="{DAF35595-F2B1-3920-C360-E72A61E76962}"/>
          </ac:spMkLst>
        </pc:spChg>
        <pc:spChg chg="add mod">
          <ac:chgData name="Marine Martino" userId="7731b0d5c4340cc9" providerId="LiveId" clId="{BB0ACD62-3A5C-40AC-86DF-495DDD696DF6}" dt="2024-05-09T12:36:57.211" v="686" actId="14100"/>
          <ac:spMkLst>
            <pc:docMk/>
            <pc:sldMk cId="4265856254" sldId="279"/>
            <ac:spMk id="5" creationId="{E5EB9B7D-F117-D994-BD64-71628BF2E887}"/>
          </ac:spMkLst>
        </pc:spChg>
        <pc:spChg chg="add">
          <ac:chgData name="Marine Martino" userId="7731b0d5c4340cc9" providerId="LiveId" clId="{BB0ACD62-3A5C-40AC-86DF-495DDD696DF6}" dt="2024-05-09T12:34:13.107" v="653" actId="26606"/>
          <ac:spMkLst>
            <pc:docMk/>
            <pc:sldMk cId="4265856254" sldId="279"/>
            <ac:spMk id="9" creationId="{1DDC3EF6-2EA5-44B3-94C7-9DDA67A127D0}"/>
          </ac:spMkLst>
        </pc:spChg>
        <pc:spChg chg="add">
          <ac:chgData name="Marine Martino" userId="7731b0d5c4340cc9" providerId="LiveId" clId="{BB0ACD62-3A5C-40AC-86DF-495DDD696DF6}" dt="2024-05-09T12:34:13.107" v="653" actId="26606"/>
          <ac:spMkLst>
            <pc:docMk/>
            <pc:sldMk cId="4265856254" sldId="279"/>
            <ac:spMk id="11" creationId="{87925A9A-E9FA-496E-9C09-7C2845E0062B}"/>
          </ac:spMkLst>
        </pc:spChg>
        <pc:spChg chg="add">
          <ac:chgData name="Marine Martino" userId="7731b0d5c4340cc9" providerId="LiveId" clId="{BB0ACD62-3A5C-40AC-86DF-495DDD696DF6}" dt="2024-05-09T12:34:13.107" v="653" actId="26606"/>
          <ac:spMkLst>
            <pc:docMk/>
            <pc:sldMk cId="4265856254" sldId="279"/>
            <ac:spMk id="13" creationId="{2073ABB4-E164-4CBF-ADFF-25552BB7913B}"/>
          </ac:spMkLst>
        </pc:spChg>
        <pc:spChg chg="add">
          <ac:chgData name="Marine Martino" userId="7731b0d5c4340cc9" providerId="LiveId" clId="{BB0ACD62-3A5C-40AC-86DF-495DDD696DF6}" dt="2024-05-09T12:34:13.107" v="653" actId="26606"/>
          <ac:spMkLst>
            <pc:docMk/>
            <pc:sldMk cId="4265856254" sldId="279"/>
            <ac:spMk id="15" creationId="{0F161291-765C-4033-9E84-52C51C6A5A63}"/>
          </ac:spMkLst>
        </pc:spChg>
        <pc:spChg chg="add">
          <ac:chgData name="Marine Martino" userId="7731b0d5c4340cc9" providerId="LiveId" clId="{BB0ACD62-3A5C-40AC-86DF-495DDD696DF6}" dt="2024-05-09T12:34:13.107" v="653" actId="26606"/>
          <ac:spMkLst>
            <pc:docMk/>
            <pc:sldMk cId="4265856254" sldId="279"/>
            <ac:spMk id="17" creationId="{37F69638-8A6F-45AB-B9EC-9D8C8FC37180}"/>
          </ac:spMkLst>
        </pc:spChg>
        <pc:picChg chg="add mod">
          <ac:chgData name="Marine Martino" userId="7731b0d5c4340cc9" providerId="LiveId" clId="{BB0ACD62-3A5C-40AC-86DF-495DDD696DF6}" dt="2024-05-09T12:34:13.107" v="653" actId="26606"/>
          <ac:picMkLst>
            <pc:docMk/>
            <pc:sldMk cId="4265856254" sldId="279"/>
            <ac:picMk id="4" creationId="{FE552A5B-0F29-86A1-A991-7B1D1A130D66}"/>
          </ac:picMkLst>
        </pc:picChg>
      </pc:sldChg>
      <pc:sldChg chg="addSp delSp modSp new mod setBg">
        <pc:chgData name="Marine Martino" userId="7731b0d5c4340cc9" providerId="LiveId" clId="{BB0ACD62-3A5C-40AC-86DF-495DDD696DF6}" dt="2024-05-09T12:57:44.194" v="808" actId="404"/>
        <pc:sldMkLst>
          <pc:docMk/>
          <pc:sldMk cId="1327880013" sldId="280"/>
        </pc:sldMkLst>
        <pc:spChg chg="add del">
          <ac:chgData name="Marine Martino" userId="7731b0d5c4340cc9" providerId="LiveId" clId="{BB0ACD62-3A5C-40AC-86DF-495DDD696DF6}" dt="2024-05-09T12:56:15.818" v="717" actId="26606"/>
          <ac:spMkLst>
            <pc:docMk/>
            <pc:sldMk cId="1327880013" sldId="280"/>
            <ac:spMk id="2" creationId="{D38AC0F3-7959-AD53-8D4E-7B17986E50E3}"/>
          </ac:spMkLst>
        </pc:spChg>
        <pc:spChg chg="del">
          <ac:chgData name="Marine Martino" userId="7731b0d5c4340cc9" providerId="LiveId" clId="{BB0ACD62-3A5C-40AC-86DF-495DDD696DF6}" dt="2024-05-09T12:56:10.669" v="714"/>
          <ac:spMkLst>
            <pc:docMk/>
            <pc:sldMk cId="1327880013" sldId="280"/>
            <ac:spMk id="3" creationId="{1B91628B-6DCA-A157-2002-C1C4D0F1DB9D}"/>
          </ac:spMkLst>
        </pc:spChg>
        <pc:spChg chg="add del">
          <ac:chgData name="Marine Martino" userId="7731b0d5c4340cc9" providerId="LiveId" clId="{BB0ACD62-3A5C-40AC-86DF-495DDD696DF6}" dt="2024-05-09T12:56:15.792" v="716" actId="26606"/>
          <ac:spMkLst>
            <pc:docMk/>
            <pc:sldMk cId="1327880013" sldId="280"/>
            <ac:spMk id="9" creationId="{C05729A4-6F0F-4423-AD0C-EF27345E6187}"/>
          </ac:spMkLst>
        </pc:spChg>
        <pc:spChg chg="add del">
          <ac:chgData name="Marine Martino" userId="7731b0d5c4340cc9" providerId="LiveId" clId="{BB0ACD62-3A5C-40AC-86DF-495DDD696DF6}" dt="2024-05-09T12:56:15.792" v="716" actId="26606"/>
          <ac:spMkLst>
            <pc:docMk/>
            <pc:sldMk cId="1327880013" sldId="280"/>
            <ac:spMk id="11" creationId="{204CB79E-F775-42E6-994C-D5FA8C176B65}"/>
          </ac:spMkLst>
        </pc:spChg>
        <pc:spChg chg="add del">
          <ac:chgData name="Marine Martino" userId="7731b0d5c4340cc9" providerId="LiveId" clId="{BB0ACD62-3A5C-40AC-86DF-495DDD696DF6}" dt="2024-05-09T12:56:15.792" v="716" actId="26606"/>
          <ac:spMkLst>
            <pc:docMk/>
            <pc:sldMk cId="1327880013" sldId="280"/>
            <ac:spMk id="13" creationId="{3AAB5B94-95EF-4963-859C-1FA406D62CA2}"/>
          </ac:spMkLst>
        </pc:spChg>
        <pc:spChg chg="add">
          <ac:chgData name="Marine Martino" userId="7731b0d5c4340cc9" providerId="LiveId" clId="{BB0ACD62-3A5C-40AC-86DF-495DDD696DF6}" dt="2024-05-09T12:56:15.818" v="717" actId="26606"/>
          <ac:spMkLst>
            <pc:docMk/>
            <pc:sldMk cId="1327880013" sldId="280"/>
            <ac:spMk id="15" creationId="{C0524398-BFB4-4C4A-8317-83B8729F9B26}"/>
          </ac:spMkLst>
        </pc:spChg>
        <pc:spChg chg="add">
          <ac:chgData name="Marine Martino" userId="7731b0d5c4340cc9" providerId="LiveId" clId="{BB0ACD62-3A5C-40AC-86DF-495DDD696DF6}" dt="2024-05-09T12:56:15.818" v="717" actId="26606"/>
          <ac:spMkLst>
            <pc:docMk/>
            <pc:sldMk cId="1327880013" sldId="280"/>
            <ac:spMk id="16" creationId="{E6C8E6EB-4C59-429B-97E4-72A058CFC4FB}"/>
          </ac:spMkLst>
        </pc:spChg>
        <pc:spChg chg="add">
          <ac:chgData name="Marine Martino" userId="7731b0d5c4340cc9" providerId="LiveId" clId="{BB0ACD62-3A5C-40AC-86DF-495DDD696DF6}" dt="2024-05-09T12:56:15.818" v="717" actId="26606"/>
          <ac:spMkLst>
            <pc:docMk/>
            <pc:sldMk cId="1327880013" sldId="280"/>
            <ac:spMk id="17" creationId="{2FB82883-1DC0-4BE1-A607-009095F3355A}"/>
          </ac:spMkLst>
        </pc:spChg>
        <pc:spChg chg="add">
          <ac:chgData name="Marine Martino" userId="7731b0d5c4340cc9" providerId="LiveId" clId="{BB0ACD62-3A5C-40AC-86DF-495DDD696DF6}" dt="2024-05-09T12:56:15.818" v="717" actId="26606"/>
          <ac:spMkLst>
            <pc:docMk/>
            <pc:sldMk cId="1327880013" sldId="280"/>
            <ac:spMk id="18" creationId="{B5B90362-AFCC-46A9-B41C-A257A8C5B314}"/>
          </ac:spMkLst>
        </pc:spChg>
        <pc:spChg chg="add">
          <ac:chgData name="Marine Martino" userId="7731b0d5c4340cc9" providerId="LiveId" clId="{BB0ACD62-3A5C-40AC-86DF-495DDD696DF6}" dt="2024-05-09T12:56:15.818" v="717" actId="26606"/>
          <ac:spMkLst>
            <pc:docMk/>
            <pc:sldMk cId="1327880013" sldId="280"/>
            <ac:spMk id="19" creationId="{9FA98EAA-A866-4C95-A2A8-44E46FBAD5A0}"/>
          </ac:spMkLst>
        </pc:spChg>
        <pc:spChg chg="add">
          <ac:chgData name="Marine Martino" userId="7731b0d5c4340cc9" providerId="LiveId" clId="{BB0ACD62-3A5C-40AC-86DF-495DDD696DF6}" dt="2024-05-09T12:56:15.818" v="717" actId="26606"/>
          <ac:spMkLst>
            <pc:docMk/>
            <pc:sldMk cId="1327880013" sldId="280"/>
            <ac:spMk id="20" creationId="{F71EF7F1-38BA-471D-8CD4-2A9AE8E35527}"/>
          </ac:spMkLst>
        </pc:spChg>
        <pc:spChg chg="add mod">
          <ac:chgData name="Marine Martino" userId="7731b0d5c4340cc9" providerId="LiveId" clId="{BB0ACD62-3A5C-40AC-86DF-495DDD696DF6}" dt="2024-05-09T12:57:44.194" v="808" actId="404"/>
          <ac:spMkLst>
            <pc:docMk/>
            <pc:sldMk cId="1327880013" sldId="280"/>
            <ac:spMk id="21" creationId="{D38AC0F3-7959-AD53-8D4E-7B17986E50E3}"/>
          </ac:spMkLst>
        </pc:spChg>
        <pc:picChg chg="add mod">
          <ac:chgData name="Marine Martino" userId="7731b0d5c4340cc9" providerId="LiveId" clId="{BB0ACD62-3A5C-40AC-86DF-495DDD696DF6}" dt="2024-05-09T12:57:38.381" v="807" actId="1076"/>
          <ac:picMkLst>
            <pc:docMk/>
            <pc:sldMk cId="1327880013" sldId="280"/>
            <ac:picMk id="4" creationId="{B41A50D4-7023-DB0D-204F-C04C765F29A1}"/>
          </ac:picMkLst>
        </pc:picChg>
      </pc:sldChg>
      <pc:sldChg chg="modSp new mod">
        <pc:chgData name="Marine Martino" userId="7731b0d5c4340cc9" providerId="LiveId" clId="{BB0ACD62-3A5C-40AC-86DF-495DDD696DF6}" dt="2024-05-09T12:59:33.142" v="835" actId="20577"/>
        <pc:sldMkLst>
          <pc:docMk/>
          <pc:sldMk cId="10583559" sldId="281"/>
        </pc:sldMkLst>
        <pc:spChg chg="mod">
          <ac:chgData name="Marine Martino" userId="7731b0d5c4340cc9" providerId="LiveId" clId="{BB0ACD62-3A5C-40AC-86DF-495DDD696DF6}" dt="2024-05-09T12:59:33.142" v="835" actId="20577"/>
          <ac:spMkLst>
            <pc:docMk/>
            <pc:sldMk cId="10583559" sldId="281"/>
            <ac:spMk id="2" creationId="{52A38D71-51F7-69C5-4553-6C9DF2DAB533}"/>
          </ac:spMkLst>
        </pc:spChg>
      </pc:sldChg>
      <pc:sldChg chg="new del">
        <pc:chgData name="Marine Martino" userId="7731b0d5c4340cc9" providerId="LiveId" clId="{BB0ACD62-3A5C-40AC-86DF-495DDD696DF6}" dt="2024-05-09T13:00:19.356" v="841" actId="680"/>
        <pc:sldMkLst>
          <pc:docMk/>
          <pc:sldMk cId="3211120206" sldId="282"/>
        </pc:sldMkLst>
      </pc:sldChg>
      <pc:sldChg chg="modSp new mod">
        <pc:chgData name="Marine Martino" userId="7731b0d5c4340cc9" providerId="LiveId" clId="{BB0ACD62-3A5C-40AC-86DF-495DDD696DF6}" dt="2024-05-09T13:00:37.531" v="882" actId="313"/>
        <pc:sldMkLst>
          <pc:docMk/>
          <pc:sldMk cId="3424685484" sldId="282"/>
        </pc:sldMkLst>
        <pc:spChg chg="mod">
          <ac:chgData name="Marine Martino" userId="7731b0d5c4340cc9" providerId="LiveId" clId="{BB0ACD62-3A5C-40AC-86DF-495DDD696DF6}" dt="2024-05-09T13:00:37.531" v="882" actId="313"/>
          <ac:spMkLst>
            <pc:docMk/>
            <pc:sldMk cId="3424685484" sldId="282"/>
            <ac:spMk id="2" creationId="{F51E2931-DB97-41E3-AF7E-0A61DB7536D0}"/>
          </ac:spMkLst>
        </pc:spChg>
      </pc:sldChg>
      <pc:sldChg chg="new del">
        <pc:chgData name="Marine Martino" userId="7731b0d5c4340cc9" providerId="LiveId" clId="{BB0ACD62-3A5C-40AC-86DF-495DDD696DF6}" dt="2024-05-09T13:01:17.430" v="892" actId="47"/>
        <pc:sldMkLst>
          <pc:docMk/>
          <pc:sldMk cId="3261963296" sldId="283"/>
        </pc:sldMkLst>
      </pc:sldChg>
      <pc:sldChg chg="add">
        <pc:chgData name="Marine Martino" userId="7731b0d5c4340cc9" providerId="LiveId" clId="{BB0ACD62-3A5C-40AC-86DF-495DDD696DF6}" dt="2024-05-09T13:01:14.303" v="891"/>
        <pc:sldMkLst>
          <pc:docMk/>
          <pc:sldMk cId="2387808945" sldId="284"/>
        </pc:sldMkLst>
      </pc:sldChg>
      <pc:sldChg chg="modSp new mod">
        <pc:chgData name="Marine Martino" userId="7731b0d5c4340cc9" providerId="LiveId" clId="{BB0ACD62-3A5C-40AC-86DF-495DDD696DF6}" dt="2024-05-09T13:02:34.081" v="939" actId="20577"/>
        <pc:sldMkLst>
          <pc:docMk/>
          <pc:sldMk cId="1511297234" sldId="285"/>
        </pc:sldMkLst>
        <pc:spChg chg="mod">
          <ac:chgData name="Marine Martino" userId="7731b0d5c4340cc9" providerId="LiveId" clId="{BB0ACD62-3A5C-40AC-86DF-495DDD696DF6}" dt="2024-05-09T13:02:34.081" v="939" actId="20577"/>
          <ac:spMkLst>
            <pc:docMk/>
            <pc:sldMk cId="1511297234" sldId="285"/>
            <ac:spMk id="2" creationId="{A9E0603A-8281-E526-1D06-70C11D893848}"/>
          </ac:spMkLst>
        </pc:spChg>
      </pc:sldChg>
      <pc:sldChg chg="modSp new mod">
        <pc:chgData name="Marine Martino" userId="7731b0d5c4340cc9" providerId="LiveId" clId="{BB0ACD62-3A5C-40AC-86DF-495DDD696DF6}" dt="2024-05-09T13:05:19.171" v="1016" actId="20577"/>
        <pc:sldMkLst>
          <pc:docMk/>
          <pc:sldMk cId="1591275899" sldId="286"/>
        </pc:sldMkLst>
        <pc:spChg chg="mod">
          <ac:chgData name="Marine Martino" userId="7731b0d5c4340cc9" providerId="LiveId" clId="{BB0ACD62-3A5C-40AC-86DF-495DDD696DF6}" dt="2024-05-09T13:05:19.171" v="1016" actId="20577"/>
          <ac:spMkLst>
            <pc:docMk/>
            <pc:sldMk cId="1591275899" sldId="286"/>
            <ac:spMk id="2" creationId="{353009EB-A6B5-DDFB-7ED8-255069757AF9}"/>
          </ac:spMkLst>
        </pc:spChg>
      </pc:sldChg>
      <pc:sldChg chg="modSp new mod">
        <pc:chgData name="Marine Martino" userId="7731b0d5c4340cc9" providerId="LiveId" clId="{BB0ACD62-3A5C-40AC-86DF-495DDD696DF6}" dt="2024-05-09T13:05:04.992" v="995" actId="20577"/>
        <pc:sldMkLst>
          <pc:docMk/>
          <pc:sldMk cId="3822372103" sldId="287"/>
        </pc:sldMkLst>
        <pc:spChg chg="mod">
          <ac:chgData name="Marine Martino" userId="7731b0d5c4340cc9" providerId="LiveId" clId="{BB0ACD62-3A5C-40AC-86DF-495DDD696DF6}" dt="2024-05-09T13:05:04.992" v="995" actId="20577"/>
          <ac:spMkLst>
            <pc:docMk/>
            <pc:sldMk cId="3822372103" sldId="287"/>
            <ac:spMk id="2" creationId="{7A04FE44-0887-E1BD-50CD-22D90A8564DE}"/>
          </ac:spMkLst>
        </pc:spChg>
      </pc:sldChg>
      <pc:sldChg chg="addSp delSp modSp new mod setBg setClrOvrMap">
        <pc:chgData name="Marine Martino" userId="7731b0d5c4340cc9" providerId="LiveId" clId="{BB0ACD62-3A5C-40AC-86DF-495DDD696DF6}" dt="2024-05-09T13:14:14.548" v="1061" actId="27614"/>
        <pc:sldMkLst>
          <pc:docMk/>
          <pc:sldMk cId="3238557361" sldId="288"/>
        </pc:sldMkLst>
        <pc:spChg chg="mod">
          <ac:chgData name="Marine Martino" userId="7731b0d5c4340cc9" providerId="LiveId" clId="{BB0ACD62-3A5C-40AC-86DF-495DDD696DF6}" dt="2024-05-09T13:09:11.279" v="1059" actId="26606"/>
          <ac:spMkLst>
            <pc:docMk/>
            <pc:sldMk cId="3238557361" sldId="288"/>
            <ac:spMk id="2" creationId="{8087AE66-F1A1-857B-08C6-CCFBD345AC4F}"/>
          </ac:spMkLst>
        </pc:spChg>
        <pc:spChg chg="del">
          <ac:chgData name="Marine Martino" userId="7731b0d5c4340cc9" providerId="LiveId" clId="{BB0ACD62-3A5C-40AC-86DF-495DDD696DF6}" dt="2024-05-09T13:07:36.989" v="1019"/>
          <ac:spMkLst>
            <pc:docMk/>
            <pc:sldMk cId="3238557361" sldId="288"/>
            <ac:spMk id="3" creationId="{C049AFE4-AED5-C75C-21C7-22BA1D1DBE82}"/>
          </ac:spMkLst>
        </pc:spChg>
        <pc:spChg chg="add del">
          <ac:chgData name="Marine Martino" userId="7731b0d5c4340cc9" providerId="LiveId" clId="{BB0ACD62-3A5C-40AC-86DF-495DDD696DF6}" dt="2024-05-09T13:09:11.279" v="1059" actId="26606"/>
          <ac:spMkLst>
            <pc:docMk/>
            <pc:sldMk cId="3238557361" sldId="288"/>
            <ac:spMk id="9" creationId="{E6C8E6EB-4C59-429B-97E4-72A058CFC4FB}"/>
          </ac:spMkLst>
        </pc:spChg>
        <pc:spChg chg="add del">
          <ac:chgData name="Marine Martino" userId="7731b0d5c4340cc9" providerId="LiveId" clId="{BB0ACD62-3A5C-40AC-86DF-495DDD696DF6}" dt="2024-05-09T13:09:11.279" v="1059" actId="26606"/>
          <ac:spMkLst>
            <pc:docMk/>
            <pc:sldMk cId="3238557361" sldId="288"/>
            <ac:spMk id="11" creationId="{B5B90362-AFCC-46A9-B41C-A257A8C5B314}"/>
          </ac:spMkLst>
        </pc:spChg>
        <pc:spChg chg="add del">
          <ac:chgData name="Marine Martino" userId="7731b0d5c4340cc9" providerId="LiveId" clId="{BB0ACD62-3A5C-40AC-86DF-495DDD696DF6}" dt="2024-05-09T13:09:11.279" v="1059" actId="26606"/>
          <ac:spMkLst>
            <pc:docMk/>
            <pc:sldMk cId="3238557361" sldId="288"/>
            <ac:spMk id="13" creationId="{F71EF7F1-38BA-471D-8CD4-2A9AE8E35527}"/>
          </ac:spMkLst>
        </pc:spChg>
        <pc:spChg chg="add del">
          <ac:chgData name="Marine Martino" userId="7731b0d5c4340cc9" providerId="LiveId" clId="{BB0ACD62-3A5C-40AC-86DF-495DDD696DF6}" dt="2024-05-09T13:09:11.279" v="1059" actId="26606"/>
          <ac:spMkLst>
            <pc:docMk/>
            <pc:sldMk cId="3238557361" sldId="288"/>
            <ac:spMk id="15" creationId="{C0524398-BFB4-4C4A-8317-83B8729F9B26}"/>
          </ac:spMkLst>
        </pc:spChg>
        <pc:spChg chg="add del">
          <ac:chgData name="Marine Martino" userId="7731b0d5c4340cc9" providerId="LiveId" clId="{BB0ACD62-3A5C-40AC-86DF-495DDD696DF6}" dt="2024-05-09T13:09:11.279" v="1059" actId="26606"/>
          <ac:spMkLst>
            <pc:docMk/>
            <pc:sldMk cId="3238557361" sldId="288"/>
            <ac:spMk id="17" creationId="{E08D4B6A-8113-4DFB-B82E-B60CAC8E0A50}"/>
          </ac:spMkLst>
        </pc:spChg>
        <pc:spChg chg="add del">
          <ac:chgData name="Marine Martino" userId="7731b0d5c4340cc9" providerId="LiveId" clId="{BB0ACD62-3A5C-40AC-86DF-495DDD696DF6}" dt="2024-05-09T13:09:11.279" v="1059" actId="26606"/>
          <ac:spMkLst>
            <pc:docMk/>
            <pc:sldMk cId="3238557361" sldId="288"/>
            <ac:spMk id="19" creationId="{9822E561-F97C-4CBB-A9A6-A6BF6317BC84}"/>
          </ac:spMkLst>
        </pc:spChg>
        <pc:spChg chg="add del">
          <ac:chgData name="Marine Martino" userId="7731b0d5c4340cc9" providerId="LiveId" clId="{BB0ACD62-3A5C-40AC-86DF-495DDD696DF6}" dt="2024-05-09T13:09:11.279" v="1059" actId="26606"/>
          <ac:spMkLst>
            <pc:docMk/>
            <pc:sldMk cId="3238557361" sldId="288"/>
            <ac:spMk id="21" creationId="{B01B0E58-A5C8-4CDA-A2E0-35DF94E59857}"/>
          </ac:spMkLst>
        </pc:spChg>
        <pc:spChg chg="add">
          <ac:chgData name="Marine Martino" userId="7731b0d5c4340cc9" providerId="LiveId" clId="{BB0ACD62-3A5C-40AC-86DF-495DDD696DF6}" dt="2024-05-09T13:09:11.279" v="1059" actId="26606"/>
          <ac:spMkLst>
            <pc:docMk/>
            <pc:sldMk cId="3238557361" sldId="288"/>
            <ac:spMk id="25" creationId="{57808ED8-84A4-669A-E757-0CADFB0A135A}"/>
          </ac:spMkLst>
        </pc:spChg>
        <pc:spChg chg="add del">
          <ac:chgData name="Marine Martino" userId="7731b0d5c4340cc9" providerId="LiveId" clId="{BB0ACD62-3A5C-40AC-86DF-495DDD696DF6}" dt="2024-05-09T13:09:02.675" v="1056" actId="26606"/>
          <ac:spMkLst>
            <pc:docMk/>
            <pc:sldMk cId="3238557361" sldId="288"/>
            <ac:spMk id="26" creationId="{DD651B61-325E-4E73-8445-38B0DE8AAAB6}"/>
          </ac:spMkLst>
        </pc:spChg>
        <pc:spChg chg="add del">
          <ac:chgData name="Marine Martino" userId="7731b0d5c4340cc9" providerId="LiveId" clId="{BB0ACD62-3A5C-40AC-86DF-495DDD696DF6}" dt="2024-05-09T13:09:02.675" v="1056" actId="26606"/>
          <ac:spMkLst>
            <pc:docMk/>
            <pc:sldMk cId="3238557361" sldId="288"/>
            <ac:spMk id="28" creationId="{B42E5253-D3AC-4AC2-B766-8B34F13C2F5E}"/>
          </ac:spMkLst>
        </pc:spChg>
        <pc:spChg chg="add del">
          <ac:chgData name="Marine Martino" userId="7731b0d5c4340cc9" providerId="LiveId" clId="{BB0ACD62-3A5C-40AC-86DF-495DDD696DF6}" dt="2024-05-09T13:09:02.675" v="1056" actId="26606"/>
          <ac:spMkLst>
            <pc:docMk/>
            <pc:sldMk cId="3238557361" sldId="288"/>
            <ac:spMk id="30" creationId="{10AE8D57-436A-4073-9A75-15BB5949F8B4}"/>
          </ac:spMkLst>
        </pc:spChg>
        <pc:spChg chg="add del">
          <ac:chgData name="Marine Martino" userId="7731b0d5c4340cc9" providerId="LiveId" clId="{BB0ACD62-3A5C-40AC-86DF-495DDD696DF6}" dt="2024-05-09T13:09:02.675" v="1056" actId="26606"/>
          <ac:spMkLst>
            <pc:docMk/>
            <pc:sldMk cId="3238557361" sldId="288"/>
            <ac:spMk id="32" creationId="{E2852671-8EB6-4EAF-8AF8-65CF3FD66456}"/>
          </ac:spMkLst>
        </pc:spChg>
        <pc:spChg chg="add del">
          <ac:chgData name="Marine Martino" userId="7731b0d5c4340cc9" providerId="LiveId" clId="{BB0ACD62-3A5C-40AC-86DF-495DDD696DF6}" dt="2024-05-09T13:09:02.675" v="1056" actId="26606"/>
          <ac:spMkLst>
            <pc:docMk/>
            <pc:sldMk cId="3238557361" sldId="288"/>
            <ac:spMk id="34" creationId="{26B4480E-B7FF-4481-890E-043A69AE6FE2}"/>
          </ac:spMkLst>
        </pc:spChg>
        <pc:spChg chg="add del">
          <ac:chgData name="Marine Martino" userId="7731b0d5c4340cc9" providerId="LiveId" clId="{BB0ACD62-3A5C-40AC-86DF-495DDD696DF6}" dt="2024-05-09T13:09:02.675" v="1056" actId="26606"/>
          <ac:spMkLst>
            <pc:docMk/>
            <pc:sldMk cId="3238557361" sldId="288"/>
            <ac:spMk id="36" creationId="{8C2840C6-6494-4E12-A428-2012DA7DDF8A}"/>
          </ac:spMkLst>
        </pc:spChg>
        <pc:spChg chg="add del">
          <ac:chgData name="Marine Martino" userId="7731b0d5c4340cc9" providerId="LiveId" clId="{BB0ACD62-3A5C-40AC-86DF-495DDD696DF6}" dt="2024-05-09T13:09:02.675" v="1056" actId="26606"/>
          <ac:spMkLst>
            <pc:docMk/>
            <pc:sldMk cId="3238557361" sldId="288"/>
            <ac:spMk id="38" creationId="{8CF5084D-B617-4011-8406-A93B64723187}"/>
          </ac:spMkLst>
        </pc:spChg>
        <pc:spChg chg="add del">
          <ac:chgData name="Marine Martino" userId="7731b0d5c4340cc9" providerId="LiveId" clId="{BB0ACD62-3A5C-40AC-86DF-495DDD696DF6}" dt="2024-05-09T13:09:11.254" v="1058" actId="26606"/>
          <ac:spMkLst>
            <pc:docMk/>
            <pc:sldMk cId="3238557361" sldId="288"/>
            <ac:spMk id="40" creationId="{DD651B61-325E-4E73-8445-38B0DE8AAAB6}"/>
          </ac:spMkLst>
        </pc:spChg>
        <pc:spChg chg="add del">
          <ac:chgData name="Marine Martino" userId="7731b0d5c4340cc9" providerId="LiveId" clId="{BB0ACD62-3A5C-40AC-86DF-495DDD696DF6}" dt="2024-05-09T13:09:11.254" v="1058" actId="26606"/>
          <ac:spMkLst>
            <pc:docMk/>
            <pc:sldMk cId="3238557361" sldId="288"/>
            <ac:spMk id="41" creationId="{B42E5253-D3AC-4AC2-B766-8B34F13C2F5E}"/>
          </ac:spMkLst>
        </pc:spChg>
        <pc:spChg chg="add del">
          <ac:chgData name="Marine Martino" userId="7731b0d5c4340cc9" providerId="LiveId" clId="{BB0ACD62-3A5C-40AC-86DF-495DDD696DF6}" dt="2024-05-09T13:09:11.254" v="1058" actId="26606"/>
          <ac:spMkLst>
            <pc:docMk/>
            <pc:sldMk cId="3238557361" sldId="288"/>
            <ac:spMk id="42" creationId="{10AE8D57-436A-4073-9A75-15BB5949F8B4}"/>
          </ac:spMkLst>
        </pc:spChg>
        <pc:spChg chg="add del">
          <ac:chgData name="Marine Martino" userId="7731b0d5c4340cc9" providerId="LiveId" clId="{BB0ACD62-3A5C-40AC-86DF-495DDD696DF6}" dt="2024-05-09T13:09:11.254" v="1058" actId="26606"/>
          <ac:spMkLst>
            <pc:docMk/>
            <pc:sldMk cId="3238557361" sldId="288"/>
            <ac:spMk id="43" creationId="{E2852671-8EB6-4EAF-8AF8-65CF3FD66456}"/>
          </ac:spMkLst>
        </pc:spChg>
        <pc:spChg chg="add del">
          <ac:chgData name="Marine Martino" userId="7731b0d5c4340cc9" providerId="LiveId" clId="{BB0ACD62-3A5C-40AC-86DF-495DDD696DF6}" dt="2024-05-09T13:09:11.254" v="1058" actId="26606"/>
          <ac:spMkLst>
            <pc:docMk/>
            <pc:sldMk cId="3238557361" sldId="288"/>
            <ac:spMk id="44" creationId="{26B4480E-B7FF-4481-890E-043A69AE6FE2}"/>
          </ac:spMkLst>
        </pc:spChg>
        <pc:spChg chg="add">
          <ac:chgData name="Marine Martino" userId="7731b0d5c4340cc9" providerId="LiveId" clId="{BB0ACD62-3A5C-40AC-86DF-495DDD696DF6}" dt="2024-05-09T13:09:11.279" v="1059" actId="26606"/>
          <ac:spMkLst>
            <pc:docMk/>
            <pc:sldMk cId="3238557361" sldId="288"/>
            <ac:spMk id="48" creationId="{1BB56EB9-078F-4952-AC1F-149C7A0AE4D5}"/>
          </ac:spMkLst>
        </pc:spChg>
        <pc:spChg chg="add">
          <ac:chgData name="Marine Martino" userId="7731b0d5c4340cc9" providerId="LiveId" clId="{BB0ACD62-3A5C-40AC-86DF-495DDD696DF6}" dt="2024-05-09T13:09:11.279" v="1059" actId="26606"/>
          <ac:spMkLst>
            <pc:docMk/>
            <pc:sldMk cId="3238557361" sldId="288"/>
            <ac:spMk id="49" creationId="{D3772EE4-ED5E-4D3A-A306-B22CF866786D}"/>
          </ac:spMkLst>
        </pc:spChg>
        <pc:spChg chg="add">
          <ac:chgData name="Marine Martino" userId="7731b0d5c4340cc9" providerId="LiveId" clId="{BB0ACD62-3A5C-40AC-86DF-495DDD696DF6}" dt="2024-05-09T13:09:11.279" v="1059" actId="26606"/>
          <ac:spMkLst>
            <pc:docMk/>
            <pc:sldMk cId="3238557361" sldId="288"/>
            <ac:spMk id="50" creationId="{10058680-D07C-4893-B2B7-91543F18AB32}"/>
          </ac:spMkLst>
        </pc:spChg>
        <pc:spChg chg="add">
          <ac:chgData name="Marine Martino" userId="7731b0d5c4340cc9" providerId="LiveId" clId="{BB0ACD62-3A5C-40AC-86DF-495DDD696DF6}" dt="2024-05-09T13:09:11.279" v="1059" actId="26606"/>
          <ac:spMkLst>
            <pc:docMk/>
            <pc:sldMk cId="3238557361" sldId="288"/>
            <ac:spMk id="51" creationId="{7B42427A-0A1F-4A55-8705-D9179F1E0CFB}"/>
          </ac:spMkLst>
        </pc:spChg>
        <pc:spChg chg="add">
          <ac:chgData name="Marine Martino" userId="7731b0d5c4340cc9" providerId="LiveId" clId="{BB0ACD62-3A5C-40AC-86DF-495DDD696DF6}" dt="2024-05-09T13:09:11.279" v="1059" actId="26606"/>
          <ac:spMkLst>
            <pc:docMk/>
            <pc:sldMk cId="3238557361" sldId="288"/>
            <ac:spMk id="52" creationId="{EE54A6FE-D8CB-48A3-900B-053D4EBD3B85}"/>
          </ac:spMkLst>
        </pc:spChg>
        <pc:grpChg chg="add del">
          <ac:chgData name="Marine Martino" userId="7731b0d5c4340cc9" providerId="LiveId" clId="{BB0ACD62-3A5C-40AC-86DF-495DDD696DF6}" dt="2024-05-09T13:09:11.254" v="1058" actId="26606"/>
          <ac:grpSpMkLst>
            <pc:docMk/>
            <pc:sldMk cId="3238557361" sldId="288"/>
            <ac:grpSpMk id="45" creationId="{79394E1F-0B5F-497D-B2A6-8383A2A54834}"/>
          </ac:grpSpMkLst>
        </pc:grpChg>
        <pc:picChg chg="add mod">
          <ac:chgData name="Marine Martino" userId="7731b0d5c4340cc9" providerId="LiveId" clId="{BB0ACD62-3A5C-40AC-86DF-495DDD696DF6}" dt="2024-05-09T13:14:14.548" v="1061" actId="27614"/>
          <ac:picMkLst>
            <pc:docMk/>
            <pc:sldMk cId="3238557361" sldId="288"/>
            <ac:picMk id="4" creationId="{59749CF0-8763-C11B-1D32-2D64F5A7BFBE}"/>
          </ac:picMkLst>
        </pc:picChg>
      </pc:sldChg>
      <pc:sldChg chg="addSp delSp modSp new mod setBg">
        <pc:chgData name="Marine Martino" userId="7731b0d5c4340cc9" providerId="LiveId" clId="{BB0ACD62-3A5C-40AC-86DF-495DDD696DF6}" dt="2024-05-09T13:17:10.320" v="1124" actId="27636"/>
        <pc:sldMkLst>
          <pc:docMk/>
          <pc:sldMk cId="347480331" sldId="289"/>
        </pc:sldMkLst>
        <pc:spChg chg="add del">
          <ac:chgData name="Marine Martino" userId="7731b0d5c4340cc9" providerId="LiveId" clId="{BB0ACD62-3A5C-40AC-86DF-495DDD696DF6}" dt="2024-05-09T13:14:25.828" v="1065" actId="26606"/>
          <ac:spMkLst>
            <pc:docMk/>
            <pc:sldMk cId="347480331" sldId="289"/>
            <ac:spMk id="2" creationId="{F443F83F-6AF6-B538-E640-7FD4CF3D3797}"/>
          </ac:spMkLst>
        </pc:spChg>
        <pc:spChg chg="del">
          <ac:chgData name="Marine Martino" userId="7731b0d5c4340cc9" providerId="LiveId" clId="{BB0ACD62-3A5C-40AC-86DF-495DDD696DF6}" dt="2024-05-09T13:14:16.308" v="1062"/>
          <ac:spMkLst>
            <pc:docMk/>
            <pc:sldMk cId="347480331" sldId="289"/>
            <ac:spMk id="3" creationId="{02CB62CE-E177-EE7A-035F-A9F4ECF04364}"/>
          </ac:spMkLst>
        </pc:spChg>
        <pc:spChg chg="add del">
          <ac:chgData name="Marine Martino" userId="7731b0d5c4340cc9" providerId="LiveId" clId="{BB0ACD62-3A5C-40AC-86DF-495DDD696DF6}" dt="2024-05-09T13:14:25.798" v="1064" actId="26606"/>
          <ac:spMkLst>
            <pc:docMk/>
            <pc:sldMk cId="347480331" sldId="289"/>
            <ac:spMk id="9" creationId="{C05729A4-6F0F-4423-AD0C-EF27345E6187}"/>
          </ac:spMkLst>
        </pc:spChg>
        <pc:spChg chg="add del">
          <ac:chgData name="Marine Martino" userId="7731b0d5c4340cc9" providerId="LiveId" clId="{BB0ACD62-3A5C-40AC-86DF-495DDD696DF6}" dt="2024-05-09T13:14:25.798" v="1064" actId="26606"/>
          <ac:spMkLst>
            <pc:docMk/>
            <pc:sldMk cId="347480331" sldId="289"/>
            <ac:spMk id="11" creationId="{204CB79E-F775-42E6-994C-D5FA8C176B65}"/>
          </ac:spMkLst>
        </pc:spChg>
        <pc:spChg chg="add del">
          <ac:chgData name="Marine Martino" userId="7731b0d5c4340cc9" providerId="LiveId" clId="{BB0ACD62-3A5C-40AC-86DF-495DDD696DF6}" dt="2024-05-09T13:14:25.798" v="1064" actId="26606"/>
          <ac:spMkLst>
            <pc:docMk/>
            <pc:sldMk cId="347480331" sldId="289"/>
            <ac:spMk id="13" creationId="{3AAB5B94-95EF-4963-859C-1FA406D62CA2}"/>
          </ac:spMkLst>
        </pc:spChg>
        <pc:spChg chg="add">
          <ac:chgData name="Marine Martino" userId="7731b0d5c4340cc9" providerId="LiveId" clId="{BB0ACD62-3A5C-40AC-86DF-495DDD696DF6}" dt="2024-05-09T13:14:25.828" v="1065" actId="26606"/>
          <ac:spMkLst>
            <pc:docMk/>
            <pc:sldMk cId="347480331" sldId="289"/>
            <ac:spMk id="15" creationId="{C0524398-BFB4-4C4A-8317-83B8729F9B26}"/>
          </ac:spMkLst>
        </pc:spChg>
        <pc:spChg chg="add">
          <ac:chgData name="Marine Martino" userId="7731b0d5c4340cc9" providerId="LiveId" clId="{BB0ACD62-3A5C-40AC-86DF-495DDD696DF6}" dt="2024-05-09T13:14:25.828" v="1065" actId="26606"/>
          <ac:spMkLst>
            <pc:docMk/>
            <pc:sldMk cId="347480331" sldId="289"/>
            <ac:spMk id="16" creationId="{E6C8E6EB-4C59-429B-97E4-72A058CFC4FB}"/>
          </ac:spMkLst>
        </pc:spChg>
        <pc:spChg chg="add">
          <ac:chgData name="Marine Martino" userId="7731b0d5c4340cc9" providerId="LiveId" clId="{BB0ACD62-3A5C-40AC-86DF-495DDD696DF6}" dt="2024-05-09T13:14:25.828" v="1065" actId="26606"/>
          <ac:spMkLst>
            <pc:docMk/>
            <pc:sldMk cId="347480331" sldId="289"/>
            <ac:spMk id="17" creationId="{0671A8AE-40A1-4631-A6B8-581AFF065482}"/>
          </ac:spMkLst>
        </pc:spChg>
        <pc:spChg chg="add">
          <ac:chgData name="Marine Martino" userId="7731b0d5c4340cc9" providerId="LiveId" clId="{BB0ACD62-3A5C-40AC-86DF-495DDD696DF6}" dt="2024-05-09T13:14:25.828" v="1065" actId="26606"/>
          <ac:spMkLst>
            <pc:docMk/>
            <pc:sldMk cId="347480331" sldId="289"/>
            <ac:spMk id="18" creationId="{B5B90362-AFCC-46A9-B41C-A257A8C5B314}"/>
          </ac:spMkLst>
        </pc:spChg>
        <pc:spChg chg="add">
          <ac:chgData name="Marine Martino" userId="7731b0d5c4340cc9" providerId="LiveId" clId="{BB0ACD62-3A5C-40AC-86DF-495DDD696DF6}" dt="2024-05-09T13:14:25.828" v="1065" actId="26606"/>
          <ac:spMkLst>
            <pc:docMk/>
            <pc:sldMk cId="347480331" sldId="289"/>
            <ac:spMk id="19" creationId="{A44CD100-6267-4E62-AA64-2182A3A6A1C0}"/>
          </ac:spMkLst>
        </pc:spChg>
        <pc:spChg chg="add">
          <ac:chgData name="Marine Martino" userId="7731b0d5c4340cc9" providerId="LiveId" clId="{BB0ACD62-3A5C-40AC-86DF-495DDD696DF6}" dt="2024-05-09T13:14:25.828" v="1065" actId="26606"/>
          <ac:spMkLst>
            <pc:docMk/>
            <pc:sldMk cId="347480331" sldId="289"/>
            <ac:spMk id="20" creationId="{F71EF7F1-38BA-471D-8CD4-2A9AE8E35527}"/>
          </ac:spMkLst>
        </pc:spChg>
        <pc:spChg chg="add mod">
          <ac:chgData name="Marine Martino" userId="7731b0d5c4340cc9" providerId="LiveId" clId="{BB0ACD62-3A5C-40AC-86DF-495DDD696DF6}" dt="2024-05-09T13:17:10.320" v="1124" actId="27636"/>
          <ac:spMkLst>
            <pc:docMk/>
            <pc:sldMk cId="347480331" sldId="289"/>
            <ac:spMk id="21" creationId="{F443F83F-6AF6-B538-E640-7FD4CF3D3797}"/>
          </ac:spMkLst>
        </pc:spChg>
        <pc:picChg chg="add mod">
          <ac:chgData name="Marine Martino" userId="7731b0d5c4340cc9" providerId="LiveId" clId="{BB0ACD62-3A5C-40AC-86DF-495DDD696DF6}" dt="2024-05-09T13:14:25.828" v="1065" actId="26606"/>
          <ac:picMkLst>
            <pc:docMk/>
            <pc:sldMk cId="347480331" sldId="289"/>
            <ac:picMk id="4" creationId="{ACBA5218-95EE-A141-9430-DE587AA6DCE8}"/>
          </ac:picMkLst>
        </pc:picChg>
      </pc:sldChg>
      <pc:sldChg chg="addSp modSp new mod">
        <pc:chgData name="Marine Martino" userId="7731b0d5c4340cc9" providerId="LiveId" clId="{BB0ACD62-3A5C-40AC-86DF-495DDD696DF6}" dt="2024-05-09T13:22:10.332" v="1229" actId="1076"/>
        <pc:sldMkLst>
          <pc:docMk/>
          <pc:sldMk cId="481628257" sldId="290"/>
        </pc:sldMkLst>
        <pc:picChg chg="add mod">
          <ac:chgData name="Marine Martino" userId="7731b0d5c4340cc9" providerId="LiveId" clId="{BB0ACD62-3A5C-40AC-86DF-495DDD696DF6}" dt="2024-05-09T13:22:10.332" v="1229" actId="1076"/>
          <ac:picMkLst>
            <pc:docMk/>
            <pc:sldMk cId="481628257" sldId="290"/>
            <ac:picMk id="4" creationId="{E5514462-DB3F-5787-3001-A16C5C17B6E2}"/>
          </ac:picMkLst>
        </pc:picChg>
      </pc:sldChg>
      <pc:sldMasterChg chg="del delSldLayout">
        <pc:chgData name="Marine Martino" userId="7731b0d5c4340cc9" providerId="LiveId" clId="{BB0ACD62-3A5C-40AC-86DF-495DDD696DF6}" dt="2024-05-09T10:00:09.329" v="44" actId="26606"/>
        <pc:sldMasterMkLst>
          <pc:docMk/>
          <pc:sldMasterMk cId="2364170649" sldId="2147483648"/>
        </pc:sldMasterMkLst>
        <pc:sldLayoutChg chg="del">
          <pc:chgData name="Marine Martino" userId="7731b0d5c4340cc9" providerId="LiveId" clId="{BB0ACD62-3A5C-40AC-86DF-495DDD696DF6}" dt="2024-05-09T10:00:09.329" v="44" actId="26606"/>
          <pc:sldLayoutMkLst>
            <pc:docMk/>
            <pc:sldMasterMk cId="2364170649" sldId="2147483648"/>
            <pc:sldLayoutMk cId="1809342130" sldId="2147483649"/>
          </pc:sldLayoutMkLst>
        </pc:sldLayoutChg>
        <pc:sldLayoutChg chg="del">
          <pc:chgData name="Marine Martino" userId="7731b0d5c4340cc9" providerId="LiveId" clId="{BB0ACD62-3A5C-40AC-86DF-495DDD696DF6}" dt="2024-05-09T10:00:09.329" v="44" actId="26606"/>
          <pc:sldLayoutMkLst>
            <pc:docMk/>
            <pc:sldMasterMk cId="2364170649" sldId="2147483648"/>
            <pc:sldLayoutMk cId="3131050646" sldId="2147483650"/>
          </pc:sldLayoutMkLst>
        </pc:sldLayoutChg>
        <pc:sldLayoutChg chg="del">
          <pc:chgData name="Marine Martino" userId="7731b0d5c4340cc9" providerId="LiveId" clId="{BB0ACD62-3A5C-40AC-86DF-495DDD696DF6}" dt="2024-05-09T10:00:09.329" v="44" actId="26606"/>
          <pc:sldLayoutMkLst>
            <pc:docMk/>
            <pc:sldMasterMk cId="2364170649" sldId="2147483648"/>
            <pc:sldLayoutMk cId="2363991885" sldId="2147483651"/>
          </pc:sldLayoutMkLst>
        </pc:sldLayoutChg>
        <pc:sldLayoutChg chg="del">
          <pc:chgData name="Marine Martino" userId="7731b0d5c4340cc9" providerId="LiveId" clId="{BB0ACD62-3A5C-40AC-86DF-495DDD696DF6}" dt="2024-05-09T10:00:09.329" v="44" actId="26606"/>
          <pc:sldLayoutMkLst>
            <pc:docMk/>
            <pc:sldMasterMk cId="2364170649" sldId="2147483648"/>
            <pc:sldLayoutMk cId="3032237170" sldId="2147483652"/>
          </pc:sldLayoutMkLst>
        </pc:sldLayoutChg>
        <pc:sldLayoutChg chg="del">
          <pc:chgData name="Marine Martino" userId="7731b0d5c4340cc9" providerId="LiveId" clId="{BB0ACD62-3A5C-40AC-86DF-495DDD696DF6}" dt="2024-05-09T10:00:09.329" v="44" actId="26606"/>
          <pc:sldLayoutMkLst>
            <pc:docMk/>
            <pc:sldMasterMk cId="2364170649" sldId="2147483648"/>
            <pc:sldLayoutMk cId="1026312374" sldId="2147483653"/>
          </pc:sldLayoutMkLst>
        </pc:sldLayoutChg>
        <pc:sldLayoutChg chg="del">
          <pc:chgData name="Marine Martino" userId="7731b0d5c4340cc9" providerId="LiveId" clId="{BB0ACD62-3A5C-40AC-86DF-495DDD696DF6}" dt="2024-05-09T10:00:09.329" v="44" actId="26606"/>
          <pc:sldLayoutMkLst>
            <pc:docMk/>
            <pc:sldMasterMk cId="2364170649" sldId="2147483648"/>
            <pc:sldLayoutMk cId="978884534" sldId="2147483654"/>
          </pc:sldLayoutMkLst>
        </pc:sldLayoutChg>
        <pc:sldLayoutChg chg="del">
          <pc:chgData name="Marine Martino" userId="7731b0d5c4340cc9" providerId="LiveId" clId="{BB0ACD62-3A5C-40AC-86DF-495DDD696DF6}" dt="2024-05-09T10:00:09.329" v="44" actId="26606"/>
          <pc:sldLayoutMkLst>
            <pc:docMk/>
            <pc:sldMasterMk cId="2364170649" sldId="2147483648"/>
            <pc:sldLayoutMk cId="2896763060" sldId="2147483655"/>
          </pc:sldLayoutMkLst>
        </pc:sldLayoutChg>
        <pc:sldLayoutChg chg="del">
          <pc:chgData name="Marine Martino" userId="7731b0d5c4340cc9" providerId="LiveId" clId="{BB0ACD62-3A5C-40AC-86DF-495DDD696DF6}" dt="2024-05-09T10:00:09.329" v="44" actId="26606"/>
          <pc:sldLayoutMkLst>
            <pc:docMk/>
            <pc:sldMasterMk cId="2364170649" sldId="2147483648"/>
            <pc:sldLayoutMk cId="1879383050" sldId="2147483656"/>
          </pc:sldLayoutMkLst>
        </pc:sldLayoutChg>
        <pc:sldLayoutChg chg="del">
          <pc:chgData name="Marine Martino" userId="7731b0d5c4340cc9" providerId="LiveId" clId="{BB0ACD62-3A5C-40AC-86DF-495DDD696DF6}" dt="2024-05-09T10:00:09.329" v="44" actId="26606"/>
          <pc:sldLayoutMkLst>
            <pc:docMk/>
            <pc:sldMasterMk cId="2364170649" sldId="2147483648"/>
            <pc:sldLayoutMk cId="3152092847" sldId="2147483657"/>
          </pc:sldLayoutMkLst>
        </pc:sldLayoutChg>
        <pc:sldLayoutChg chg="del">
          <pc:chgData name="Marine Martino" userId="7731b0d5c4340cc9" providerId="LiveId" clId="{BB0ACD62-3A5C-40AC-86DF-495DDD696DF6}" dt="2024-05-09T10:00:09.329" v="44" actId="26606"/>
          <pc:sldLayoutMkLst>
            <pc:docMk/>
            <pc:sldMasterMk cId="2364170649" sldId="2147483648"/>
            <pc:sldLayoutMk cId="3289323614" sldId="2147483658"/>
          </pc:sldLayoutMkLst>
        </pc:sldLayoutChg>
        <pc:sldLayoutChg chg="del">
          <pc:chgData name="Marine Martino" userId="7731b0d5c4340cc9" providerId="LiveId" clId="{BB0ACD62-3A5C-40AC-86DF-495DDD696DF6}" dt="2024-05-09T10:00:09.329" v="44" actId="26606"/>
          <pc:sldLayoutMkLst>
            <pc:docMk/>
            <pc:sldMasterMk cId="2364170649" sldId="2147483648"/>
            <pc:sldLayoutMk cId="4274125356" sldId="2147483659"/>
          </pc:sldLayoutMkLst>
        </pc:sldLayoutChg>
      </pc:sldMasterChg>
      <pc:sldMasterChg chg="add addSldLayout">
        <pc:chgData name="Marine Martino" userId="7731b0d5c4340cc9" providerId="LiveId" clId="{BB0ACD62-3A5C-40AC-86DF-495DDD696DF6}" dt="2024-05-09T10:00:09.329" v="44" actId="26606"/>
        <pc:sldMasterMkLst>
          <pc:docMk/>
          <pc:sldMasterMk cId="477551678" sldId="2147483751"/>
        </pc:sldMasterMkLst>
        <pc:sldLayoutChg chg="add">
          <pc:chgData name="Marine Martino" userId="7731b0d5c4340cc9" providerId="LiveId" clId="{BB0ACD62-3A5C-40AC-86DF-495DDD696DF6}" dt="2024-05-09T10:00:09.329" v="44" actId="26606"/>
          <pc:sldLayoutMkLst>
            <pc:docMk/>
            <pc:sldMasterMk cId="477551678" sldId="2147483751"/>
            <pc:sldLayoutMk cId="60899083" sldId="2147483740"/>
          </pc:sldLayoutMkLst>
        </pc:sldLayoutChg>
        <pc:sldLayoutChg chg="add">
          <pc:chgData name="Marine Martino" userId="7731b0d5c4340cc9" providerId="LiveId" clId="{BB0ACD62-3A5C-40AC-86DF-495DDD696DF6}" dt="2024-05-09T10:00:09.329" v="44" actId="26606"/>
          <pc:sldLayoutMkLst>
            <pc:docMk/>
            <pc:sldMasterMk cId="477551678" sldId="2147483751"/>
            <pc:sldLayoutMk cId="3684099915" sldId="2147483741"/>
          </pc:sldLayoutMkLst>
        </pc:sldLayoutChg>
        <pc:sldLayoutChg chg="add">
          <pc:chgData name="Marine Martino" userId="7731b0d5c4340cc9" providerId="LiveId" clId="{BB0ACD62-3A5C-40AC-86DF-495DDD696DF6}" dt="2024-05-09T10:00:09.329" v="44" actId="26606"/>
          <pc:sldLayoutMkLst>
            <pc:docMk/>
            <pc:sldMasterMk cId="477551678" sldId="2147483751"/>
            <pc:sldLayoutMk cId="3304253891" sldId="2147483742"/>
          </pc:sldLayoutMkLst>
        </pc:sldLayoutChg>
        <pc:sldLayoutChg chg="add">
          <pc:chgData name="Marine Martino" userId="7731b0d5c4340cc9" providerId="LiveId" clId="{BB0ACD62-3A5C-40AC-86DF-495DDD696DF6}" dt="2024-05-09T10:00:09.329" v="44" actId="26606"/>
          <pc:sldLayoutMkLst>
            <pc:docMk/>
            <pc:sldMasterMk cId="477551678" sldId="2147483751"/>
            <pc:sldLayoutMk cId="4152628856" sldId="2147483743"/>
          </pc:sldLayoutMkLst>
        </pc:sldLayoutChg>
        <pc:sldLayoutChg chg="add">
          <pc:chgData name="Marine Martino" userId="7731b0d5c4340cc9" providerId="LiveId" clId="{BB0ACD62-3A5C-40AC-86DF-495DDD696DF6}" dt="2024-05-09T10:00:09.329" v="44" actId="26606"/>
          <pc:sldLayoutMkLst>
            <pc:docMk/>
            <pc:sldMasterMk cId="477551678" sldId="2147483751"/>
            <pc:sldLayoutMk cId="1356191632" sldId="2147483744"/>
          </pc:sldLayoutMkLst>
        </pc:sldLayoutChg>
        <pc:sldLayoutChg chg="add">
          <pc:chgData name="Marine Martino" userId="7731b0d5c4340cc9" providerId="LiveId" clId="{BB0ACD62-3A5C-40AC-86DF-495DDD696DF6}" dt="2024-05-09T10:00:09.329" v="44" actId="26606"/>
          <pc:sldLayoutMkLst>
            <pc:docMk/>
            <pc:sldMasterMk cId="477551678" sldId="2147483751"/>
            <pc:sldLayoutMk cId="875798141" sldId="2147483745"/>
          </pc:sldLayoutMkLst>
        </pc:sldLayoutChg>
        <pc:sldLayoutChg chg="add">
          <pc:chgData name="Marine Martino" userId="7731b0d5c4340cc9" providerId="LiveId" clId="{BB0ACD62-3A5C-40AC-86DF-495DDD696DF6}" dt="2024-05-09T10:00:09.329" v="44" actId="26606"/>
          <pc:sldLayoutMkLst>
            <pc:docMk/>
            <pc:sldMasterMk cId="477551678" sldId="2147483751"/>
            <pc:sldLayoutMk cId="1728148569" sldId="2147483746"/>
          </pc:sldLayoutMkLst>
        </pc:sldLayoutChg>
        <pc:sldLayoutChg chg="add">
          <pc:chgData name="Marine Martino" userId="7731b0d5c4340cc9" providerId="LiveId" clId="{BB0ACD62-3A5C-40AC-86DF-495DDD696DF6}" dt="2024-05-09T10:00:09.329" v="44" actId="26606"/>
          <pc:sldLayoutMkLst>
            <pc:docMk/>
            <pc:sldMasterMk cId="477551678" sldId="2147483751"/>
            <pc:sldLayoutMk cId="2088191222" sldId="2147483747"/>
          </pc:sldLayoutMkLst>
        </pc:sldLayoutChg>
        <pc:sldLayoutChg chg="add">
          <pc:chgData name="Marine Martino" userId="7731b0d5c4340cc9" providerId="LiveId" clId="{BB0ACD62-3A5C-40AC-86DF-495DDD696DF6}" dt="2024-05-09T10:00:09.329" v="44" actId="26606"/>
          <pc:sldLayoutMkLst>
            <pc:docMk/>
            <pc:sldMasterMk cId="477551678" sldId="2147483751"/>
            <pc:sldLayoutMk cId="709719161" sldId="2147483748"/>
          </pc:sldLayoutMkLst>
        </pc:sldLayoutChg>
        <pc:sldLayoutChg chg="add">
          <pc:chgData name="Marine Martino" userId="7731b0d5c4340cc9" providerId="LiveId" clId="{BB0ACD62-3A5C-40AC-86DF-495DDD696DF6}" dt="2024-05-09T10:00:09.329" v="44" actId="26606"/>
          <pc:sldLayoutMkLst>
            <pc:docMk/>
            <pc:sldMasterMk cId="477551678" sldId="2147483751"/>
            <pc:sldLayoutMk cId="1345095761" sldId="2147483749"/>
          </pc:sldLayoutMkLst>
        </pc:sldLayoutChg>
        <pc:sldLayoutChg chg="add">
          <pc:chgData name="Marine Martino" userId="7731b0d5c4340cc9" providerId="LiveId" clId="{BB0ACD62-3A5C-40AC-86DF-495DDD696DF6}" dt="2024-05-09T10:00:09.329" v="44" actId="26606"/>
          <pc:sldLayoutMkLst>
            <pc:docMk/>
            <pc:sldMasterMk cId="477551678" sldId="2147483751"/>
            <pc:sldLayoutMk cId="1472625123" sldId="214748375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C42943-A275-4201-AEE3-F9A4808B0384}" type="datetimeFigureOut">
              <a:rPr lang="fr-FR" smtClean="0"/>
              <a:t>09/05/2024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B49E09-B1B5-4203-86FB-8C96DA11E21D}" type="slidenum">
              <a:rPr lang="fr-FR" smtClean="0"/>
              <a:t>‹N°›</a:t>
            </a:fld>
            <a:endParaRPr lang="fr-FR"/>
          </a:p>
        </p:txBody>
      </p:sp>
    </p:spTree>
    <p:extLst>
      <p:ext uri="{BB962C8B-B14F-4D97-AF65-F5344CB8AC3E}">
        <p14:creationId xmlns:p14="http://schemas.microsoft.com/office/powerpoint/2010/main" val="317008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7B49E09-B1B5-4203-86FB-8C96DA11E21D}" type="slidenum">
              <a:rPr lang="fr-FR" smtClean="0"/>
              <a:t>23</a:t>
            </a:fld>
            <a:endParaRPr lang="fr-FR"/>
          </a:p>
        </p:txBody>
      </p:sp>
    </p:spTree>
    <p:extLst>
      <p:ext uri="{BB962C8B-B14F-4D97-AF65-F5344CB8AC3E}">
        <p14:creationId xmlns:p14="http://schemas.microsoft.com/office/powerpoint/2010/main" val="591583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7B49E09-B1B5-4203-86FB-8C96DA11E21D}" type="slidenum">
              <a:rPr lang="fr-FR" smtClean="0"/>
              <a:t>24</a:t>
            </a:fld>
            <a:endParaRPr lang="fr-FR"/>
          </a:p>
        </p:txBody>
      </p:sp>
    </p:spTree>
    <p:extLst>
      <p:ext uri="{BB962C8B-B14F-4D97-AF65-F5344CB8AC3E}">
        <p14:creationId xmlns:p14="http://schemas.microsoft.com/office/powerpoint/2010/main" val="597189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5/9/2024</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728148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5/9/2024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4152628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5/9/2024</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875798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5/9/2024</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08819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5/9/2024</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709719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5/9/2024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345095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5/9/2024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472625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5/9/2024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356191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5/9/2024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60899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5/9/2024</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‹N°›</a:t>
            </a:fld>
            <a:endParaRPr lang="en-US" dirty="0"/>
          </a:p>
        </p:txBody>
      </p:sp>
    </p:spTree>
    <p:extLst>
      <p:ext uri="{BB962C8B-B14F-4D97-AF65-F5344CB8AC3E}">
        <p14:creationId xmlns:p14="http://schemas.microsoft.com/office/powerpoint/2010/main" val="368409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5/9/2024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304253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5/9/2024</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‹N°›</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77551678"/>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44" r:id="rId6"/>
    <p:sldLayoutId id="2147483740" r:id="rId7"/>
    <p:sldLayoutId id="2147483741" r:id="rId8"/>
    <p:sldLayoutId id="2147483742" r:id="rId9"/>
    <p:sldLayoutId id="2147483743" r:id="rId10"/>
    <p:sldLayoutId id="2147483745" r:id="rId11"/>
  </p:sldLayoutIdLst>
  <p:hf sldNum="0" hdr="0" ftr="0" dt="0"/>
  <p:txStyles>
    <p:titleStyle>
      <a:lvl1pPr algn="l" defTabSz="457200" rtl="0" eaLnBrk="1" latinLnBrk="0" hangingPunct="1">
        <a:lnSpc>
          <a:spcPct val="100000"/>
        </a:lnSpc>
        <a:spcBef>
          <a:spcPct val="0"/>
        </a:spcBef>
        <a:buNone/>
        <a:defRPr sz="32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9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7501926-D42F-6C23-1A77-7DBCC32862FE}"/>
              </a:ext>
            </a:extLst>
          </p:cNvPr>
          <p:cNvPicPr>
            <a:picLocks noChangeAspect="1"/>
          </p:cNvPicPr>
          <p:nvPr/>
        </p:nvPicPr>
        <p:blipFill rotWithShape="1">
          <a:blip r:embed="rId2"/>
          <a:srcRect t="23681" b="13819"/>
          <a:stretch/>
        </p:blipFill>
        <p:spPr>
          <a:xfrm>
            <a:off x="20" y="10"/>
            <a:ext cx="12191980" cy="6857990"/>
          </a:xfrm>
          <a:prstGeom prst="rect">
            <a:avLst/>
          </a:prstGeom>
        </p:spPr>
      </p:pic>
      <p:sp>
        <p:nvSpPr>
          <p:cNvPr id="27" name="Rectangle 26">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D1C89410-FB6C-C380-1A53-BD13F7D03B5F}"/>
              </a:ext>
            </a:extLst>
          </p:cNvPr>
          <p:cNvSpPr>
            <a:spLocks noGrp="1"/>
          </p:cNvSpPr>
          <p:nvPr>
            <p:ph type="ctrTitle"/>
          </p:nvPr>
        </p:nvSpPr>
        <p:spPr>
          <a:xfrm>
            <a:off x="477981" y="1122362"/>
            <a:ext cx="4023360" cy="2802219"/>
          </a:xfrm>
        </p:spPr>
        <p:txBody>
          <a:bodyPr anchor="b">
            <a:normAutofit/>
          </a:bodyPr>
          <a:lstStyle/>
          <a:p>
            <a:r>
              <a:rPr lang="fr-FR" sz="3200">
                <a:solidFill>
                  <a:schemeClr val="bg1"/>
                </a:solidFill>
              </a:rPr>
              <a:t>Individu et communauté</a:t>
            </a:r>
          </a:p>
        </p:txBody>
      </p:sp>
      <p:sp>
        <p:nvSpPr>
          <p:cNvPr id="3" name="Sous-titre 2">
            <a:extLst>
              <a:ext uri="{FF2B5EF4-FFF2-40B4-BE49-F238E27FC236}">
                <a16:creationId xmlns:a16="http://schemas.microsoft.com/office/drawing/2014/main" id="{C7FF053F-9D7F-4726-49D7-F89B37BF28D5}"/>
              </a:ext>
            </a:extLst>
          </p:cNvPr>
          <p:cNvSpPr>
            <a:spLocks noGrp="1"/>
          </p:cNvSpPr>
          <p:nvPr>
            <p:ph type="subTitle" idx="1"/>
          </p:nvPr>
        </p:nvSpPr>
        <p:spPr>
          <a:xfrm>
            <a:off x="477980" y="3969352"/>
            <a:ext cx="4023359" cy="1208141"/>
          </a:xfrm>
        </p:spPr>
        <p:txBody>
          <a:bodyPr>
            <a:normAutofit/>
          </a:bodyPr>
          <a:lstStyle/>
          <a:p>
            <a:r>
              <a:rPr lang="fr-FR">
                <a:solidFill>
                  <a:schemeClr val="bg1"/>
                </a:solidFill>
              </a:rPr>
              <a:t>Thème 2024-2025</a:t>
            </a:r>
          </a:p>
        </p:txBody>
      </p:sp>
    </p:spTree>
    <p:extLst>
      <p:ext uri="{BB962C8B-B14F-4D97-AF65-F5344CB8AC3E}">
        <p14:creationId xmlns:p14="http://schemas.microsoft.com/office/powerpoint/2010/main" val="4222121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E0603A-8281-E526-1D06-70C11D893848}"/>
              </a:ext>
            </a:extLst>
          </p:cNvPr>
          <p:cNvSpPr>
            <a:spLocks noGrp="1"/>
          </p:cNvSpPr>
          <p:nvPr>
            <p:ph type="ctrTitle"/>
          </p:nvPr>
        </p:nvSpPr>
        <p:spPr/>
        <p:txBody>
          <a:bodyPr/>
          <a:lstStyle/>
          <a:p>
            <a:r>
              <a:rPr lang="fr-FR" dirty="0"/>
              <a:t>2. Situations et postures associées</a:t>
            </a:r>
          </a:p>
        </p:txBody>
      </p:sp>
      <p:sp>
        <p:nvSpPr>
          <p:cNvPr id="3" name="Sous-titre 2">
            <a:extLst>
              <a:ext uri="{FF2B5EF4-FFF2-40B4-BE49-F238E27FC236}">
                <a16:creationId xmlns:a16="http://schemas.microsoft.com/office/drawing/2014/main" id="{BCB3F9B7-94D8-3867-2C51-58CE4D902276}"/>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1511297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0EAD9B-CA53-FB33-F433-38974DECB513}"/>
              </a:ext>
            </a:extLst>
          </p:cNvPr>
          <p:cNvSpPr>
            <a:spLocks noGrp="1"/>
          </p:cNvSpPr>
          <p:nvPr>
            <p:ph type="title"/>
          </p:nvPr>
        </p:nvSpPr>
        <p:spPr/>
        <p:txBody>
          <a:bodyPr/>
          <a:lstStyle/>
          <a:p>
            <a:r>
              <a:rPr lang="fr-FR" dirty="0"/>
              <a:t>minorité</a:t>
            </a:r>
          </a:p>
        </p:txBody>
      </p:sp>
      <p:sp>
        <p:nvSpPr>
          <p:cNvPr id="3" name="Espace réservé du contenu 2">
            <a:extLst>
              <a:ext uri="{FF2B5EF4-FFF2-40B4-BE49-F238E27FC236}">
                <a16:creationId xmlns:a16="http://schemas.microsoft.com/office/drawing/2014/main" id="{DE3CF42B-EE2A-DE74-F6A8-A88FE7C0357B}"/>
              </a:ext>
            </a:extLst>
          </p:cNvPr>
          <p:cNvSpPr>
            <a:spLocks noGrp="1"/>
          </p:cNvSpPr>
          <p:nvPr>
            <p:ph idx="1"/>
          </p:nvPr>
        </p:nvSpPr>
        <p:spPr/>
        <p:txBody>
          <a:bodyPr>
            <a:normAutofit/>
          </a:bodyPr>
          <a:lstStyle/>
          <a:p>
            <a:pPr algn="just"/>
            <a:r>
              <a:rPr lang="fr-FR" sz="2000" dirty="0">
                <a:latin typeface="Times New Roman" panose="02020603050405020304" pitchFamily="18" charset="0"/>
                <a:cs typeface="Times New Roman" panose="02020603050405020304" pitchFamily="18" charset="0"/>
              </a:rPr>
              <a:t>DR. INTERNAT. Groupement de personnes liées entre elles par des affinités religieuses, linguistiques, ethniques, politiques, englobées dans une population plus importante d'un État, de langue, d'ethnie, de religion, de politique différentes.</a:t>
            </a:r>
          </a:p>
        </p:txBody>
      </p:sp>
    </p:spTree>
    <p:extLst>
      <p:ext uri="{BB962C8B-B14F-4D97-AF65-F5344CB8AC3E}">
        <p14:creationId xmlns:p14="http://schemas.microsoft.com/office/powerpoint/2010/main" val="996099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8EABB4A-0E12-9975-9E5B-10B0BD691551}"/>
              </a:ext>
            </a:extLst>
          </p:cNvPr>
          <p:cNvPicPr>
            <a:picLocks noChangeAspect="1"/>
          </p:cNvPicPr>
          <p:nvPr/>
        </p:nvPicPr>
        <p:blipFill rotWithShape="1">
          <a:blip r:embed="rId2"/>
          <a:srcRect t="36167" b="7583"/>
          <a:stretch/>
        </p:blipFill>
        <p:spPr>
          <a:xfrm>
            <a:off x="-3047" y="10"/>
            <a:ext cx="12191999" cy="6857990"/>
          </a:xfrm>
          <a:prstGeom prst="rect">
            <a:avLst/>
          </a:prstGeom>
        </p:spPr>
      </p:pic>
      <p:sp>
        <p:nvSpPr>
          <p:cNvPr id="6" name="Rectangle 5">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chemeClr val="tx2">
                  <a:alpha val="0"/>
                </a:schemeClr>
              </a:gs>
              <a:gs pos="50000">
                <a:schemeClr val="tx2">
                  <a:alpha val="35000"/>
                </a:schemeClr>
              </a:gs>
              <a:gs pos="100000">
                <a:schemeClr val="tx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4DF5A91-4587-ED8A-E931-A1A383117CB4}"/>
              </a:ext>
            </a:extLst>
          </p:cNvPr>
          <p:cNvSpPr>
            <a:spLocks noGrp="1"/>
          </p:cNvSpPr>
          <p:nvPr>
            <p:ph type="ctrTitle"/>
          </p:nvPr>
        </p:nvSpPr>
        <p:spPr>
          <a:xfrm>
            <a:off x="643466" y="643467"/>
            <a:ext cx="10905059" cy="3330353"/>
          </a:xfrm>
          <a:effectLst>
            <a:outerShdw blurRad="50800" dist="38100" dir="2700000" algn="tl" rotWithShape="0">
              <a:prstClr val="black">
                <a:alpha val="40000"/>
              </a:prstClr>
            </a:outerShdw>
          </a:effectLst>
        </p:spPr>
        <p:txBody>
          <a:bodyPr>
            <a:normAutofit/>
          </a:bodyPr>
          <a:lstStyle/>
          <a:p>
            <a:pPr algn="ctr"/>
            <a:r>
              <a:rPr lang="fr-FR" sz="6000" dirty="0">
                <a:solidFill>
                  <a:schemeClr val="bg1"/>
                </a:solidFill>
              </a:rPr>
              <a:t>&amp;</a:t>
            </a:r>
          </a:p>
        </p:txBody>
      </p:sp>
      <p:sp>
        <p:nvSpPr>
          <p:cNvPr id="3" name="Sous-titre 2">
            <a:extLst>
              <a:ext uri="{FF2B5EF4-FFF2-40B4-BE49-F238E27FC236}">
                <a16:creationId xmlns:a16="http://schemas.microsoft.com/office/drawing/2014/main" id="{656DE579-0E69-A986-4595-6E361461D616}"/>
              </a:ext>
            </a:extLst>
          </p:cNvPr>
          <p:cNvSpPr>
            <a:spLocks noGrp="1"/>
          </p:cNvSpPr>
          <p:nvPr>
            <p:ph type="subTitle" idx="1"/>
          </p:nvPr>
        </p:nvSpPr>
        <p:spPr>
          <a:xfrm>
            <a:off x="643466" y="4133135"/>
            <a:ext cx="10902016" cy="1454510"/>
          </a:xfrm>
          <a:effectLst>
            <a:outerShdw blurRad="50800" dist="38100" dir="2700000" algn="tl" rotWithShape="0">
              <a:prstClr val="black">
                <a:alpha val="40000"/>
              </a:prstClr>
            </a:outerShdw>
          </a:effectLst>
        </p:spPr>
        <p:txBody>
          <a:bodyPr>
            <a:normAutofit/>
          </a:bodyPr>
          <a:lstStyle/>
          <a:p>
            <a:pPr algn="ctr"/>
            <a:endParaRPr lang="fr-FR" sz="1800" dirty="0">
              <a:solidFill>
                <a:schemeClr val="bg1"/>
              </a:solidFill>
            </a:endParaRPr>
          </a:p>
        </p:txBody>
      </p:sp>
      <p:cxnSp>
        <p:nvCxnSpPr>
          <p:cNvPr id="7" name="Straight Connector 10">
            <a:extLst>
              <a:ext uri="{FF2B5EF4-FFF2-40B4-BE49-F238E27FC236}">
                <a16:creationId xmlns:a16="http://schemas.microsoft.com/office/drawing/2014/main" id="{34E5597F-CE67-4085-9548-E6A8036DA3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4548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04FE44-0887-E1BD-50CD-22D90A8564DE}"/>
              </a:ext>
            </a:extLst>
          </p:cNvPr>
          <p:cNvSpPr>
            <a:spLocks noGrp="1"/>
          </p:cNvSpPr>
          <p:nvPr>
            <p:ph type="ctrTitle"/>
          </p:nvPr>
        </p:nvSpPr>
        <p:spPr/>
        <p:txBody>
          <a:bodyPr/>
          <a:lstStyle/>
          <a:p>
            <a:r>
              <a:rPr lang="fr-FR" dirty="0"/>
              <a:t>1. Différents types de rapports en images</a:t>
            </a:r>
          </a:p>
        </p:txBody>
      </p:sp>
      <p:sp>
        <p:nvSpPr>
          <p:cNvPr id="3" name="Sous-titre 2">
            <a:extLst>
              <a:ext uri="{FF2B5EF4-FFF2-40B4-BE49-F238E27FC236}">
                <a16:creationId xmlns:a16="http://schemas.microsoft.com/office/drawing/2014/main" id="{83BC194D-D717-32B3-EF11-39F8B81F1E9D}"/>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3822372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5729A4-6F0F-4423-AD0C-EF27345E6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1" name="Rectangle 10">
            <a:extLst>
              <a:ext uri="{FF2B5EF4-FFF2-40B4-BE49-F238E27FC236}">
                <a16:creationId xmlns:a16="http://schemas.microsoft.com/office/drawing/2014/main" id="{204CB79E-F775-42E6-994C-D5FA8C17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3" name="Rectangle 12">
            <a:extLst>
              <a:ext uri="{FF2B5EF4-FFF2-40B4-BE49-F238E27FC236}">
                <a16:creationId xmlns:a16="http://schemas.microsoft.com/office/drawing/2014/main" id="{3AAB5B94-95EF-4963-859C-1FA406D62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pic>
        <p:nvPicPr>
          <p:cNvPr id="4" name="Espace réservé du contenu 3">
            <a:extLst>
              <a:ext uri="{FF2B5EF4-FFF2-40B4-BE49-F238E27FC236}">
                <a16:creationId xmlns:a16="http://schemas.microsoft.com/office/drawing/2014/main" id="{5944A63F-81EF-B055-461E-F3F9400B4BB0}"/>
              </a:ext>
            </a:extLst>
          </p:cNvPr>
          <p:cNvPicPr>
            <a:picLocks noGrp="1" noChangeAspect="1"/>
          </p:cNvPicPr>
          <p:nvPr>
            <p:ph idx="1"/>
          </p:nvPr>
        </p:nvPicPr>
        <p:blipFill rotWithShape="1">
          <a:blip r:embed="rId2"/>
          <a:srcRect t="10509" b="9986"/>
          <a:stretch/>
        </p:blipFill>
        <p:spPr>
          <a:xfrm>
            <a:off x="20" y="10"/>
            <a:ext cx="12191980" cy="6857990"/>
          </a:xfrm>
          <a:prstGeom prst="rect">
            <a:avLst/>
          </a:prstGeom>
        </p:spPr>
      </p:pic>
    </p:spTree>
    <p:extLst>
      <p:ext uri="{BB962C8B-B14F-4D97-AF65-F5344CB8AC3E}">
        <p14:creationId xmlns:p14="http://schemas.microsoft.com/office/powerpoint/2010/main" val="428307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8" name="Rectangle 17">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0" name="Rectangle 19">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5" name="Rectangle 14">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useBgFill="1">
        <p:nvSpPr>
          <p:cNvPr id="17" name="Rectangle 16">
            <a:extLst>
              <a:ext uri="{FF2B5EF4-FFF2-40B4-BE49-F238E27FC236}">
                <a16:creationId xmlns:a16="http://schemas.microsoft.com/office/drawing/2014/main" id="{2FB82883-1DC0-4BE1-A607-009095F33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ce réservé du contenu 3">
            <a:extLst>
              <a:ext uri="{FF2B5EF4-FFF2-40B4-BE49-F238E27FC236}">
                <a16:creationId xmlns:a16="http://schemas.microsoft.com/office/drawing/2014/main" id="{B41A50D4-7023-DB0D-204F-C04C765F29A1}"/>
              </a:ext>
            </a:extLst>
          </p:cNvPr>
          <p:cNvPicPr>
            <a:picLocks noGrp="1" noChangeAspect="1"/>
          </p:cNvPicPr>
          <p:nvPr>
            <p:ph idx="1"/>
          </p:nvPr>
        </p:nvPicPr>
        <p:blipFill rotWithShape="1">
          <a:blip r:embed="rId2"/>
          <a:srcRect/>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9FA98EAA-A866-4C95-A2A8-44E46FBA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56000">
                <a:schemeClr val="tx1">
                  <a:alpha val="39000"/>
                </a:schemeClr>
              </a:gs>
              <a:gs pos="100000">
                <a:schemeClr val="tx1">
                  <a:alpha val="8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re 1">
            <a:extLst>
              <a:ext uri="{FF2B5EF4-FFF2-40B4-BE49-F238E27FC236}">
                <a16:creationId xmlns:a16="http://schemas.microsoft.com/office/drawing/2014/main" id="{D38AC0F3-7959-AD53-8D4E-7B17986E50E3}"/>
              </a:ext>
            </a:extLst>
          </p:cNvPr>
          <p:cNvSpPr>
            <a:spLocks noGrp="1"/>
          </p:cNvSpPr>
          <p:nvPr>
            <p:ph type="title"/>
          </p:nvPr>
        </p:nvSpPr>
        <p:spPr>
          <a:xfrm>
            <a:off x="2103121" y="4727173"/>
            <a:ext cx="7985759" cy="1696740"/>
          </a:xfrm>
        </p:spPr>
        <p:txBody>
          <a:bodyPr vert="horz" lIns="91440" tIns="45720" rIns="91440" bIns="45720" rtlCol="0" anchor="b">
            <a:noAutofit/>
          </a:bodyPr>
          <a:lstStyle/>
          <a:p>
            <a:pPr algn="ctr"/>
            <a:r>
              <a:rPr lang="en-US" i="1" dirty="0">
                <a:solidFill>
                  <a:schemeClr val="bg1"/>
                </a:solidFill>
              </a:rPr>
              <a:t>Seul dans la foule </a:t>
            </a:r>
            <a:r>
              <a:rPr lang="en-US" i="1" dirty="0" err="1">
                <a:solidFill>
                  <a:schemeClr val="bg1"/>
                </a:solidFill>
              </a:rPr>
              <a:t>ou</a:t>
            </a:r>
            <a:r>
              <a:rPr lang="en-US" i="1" dirty="0">
                <a:solidFill>
                  <a:schemeClr val="bg1"/>
                </a:solidFill>
              </a:rPr>
              <a:t> </a:t>
            </a:r>
            <a:r>
              <a:rPr lang="en-US" i="1" dirty="0" err="1">
                <a:solidFill>
                  <a:schemeClr val="bg1"/>
                </a:solidFill>
              </a:rPr>
              <a:t>tous</a:t>
            </a:r>
            <a:r>
              <a:rPr lang="en-US" i="1" dirty="0">
                <a:solidFill>
                  <a:schemeClr val="bg1"/>
                </a:solidFill>
              </a:rPr>
              <a:t> ensemble ? </a:t>
            </a:r>
            <a:r>
              <a:rPr lang="en-US" sz="2800" dirty="0">
                <a:solidFill>
                  <a:schemeClr val="bg1"/>
                </a:solidFill>
              </a:rPr>
              <a:t>Getty-D3sign pour </a:t>
            </a:r>
            <a:r>
              <a:rPr lang="en-US" sz="2800" dirty="0" err="1">
                <a:solidFill>
                  <a:schemeClr val="bg1"/>
                </a:solidFill>
              </a:rPr>
              <a:t>radiofrance</a:t>
            </a:r>
            <a:r>
              <a:rPr lang="en-US" sz="2800" dirty="0">
                <a:solidFill>
                  <a:schemeClr val="bg1"/>
                </a:solidFill>
              </a:rPr>
              <a:t> (2021) </a:t>
            </a:r>
            <a:endParaRPr lang="en-US" dirty="0">
              <a:solidFill>
                <a:schemeClr val="bg1"/>
              </a:solidFill>
            </a:endParaRPr>
          </a:p>
        </p:txBody>
      </p:sp>
    </p:spTree>
    <p:extLst>
      <p:ext uri="{BB962C8B-B14F-4D97-AF65-F5344CB8AC3E}">
        <p14:creationId xmlns:p14="http://schemas.microsoft.com/office/powerpoint/2010/main" val="1327880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057" name="Rectangle 2056">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059" name="Rectangle 2058">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061" name="Rectangle 2060">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useBgFill="1">
        <p:nvSpPr>
          <p:cNvPr id="2063" name="Rectangle 2062">
            <a:extLst>
              <a:ext uri="{FF2B5EF4-FFF2-40B4-BE49-F238E27FC236}">
                <a16:creationId xmlns:a16="http://schemas.microsoft.com/office/drawing/2014/main" id="{2FB82883-1DC0-4BE1-A607-009095F33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ere’s how to teach Black Lives Matter - The Washington Post">
            <a:extLst>
              <a:ext uri="{FF2B5EF4-FFF2-40B4-BE49-F238E27FC236}">
                <a16:creationId xmlns:a16="http://schemas.microsoft.com/office/drawing/2014/main" id="{6329811D-221C-708E-01F3-EAA0723281F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65" name="Rectangle 2064">
            <a:extLst>
              <a:ext uri="{FF2B5EF4-FFF2-40B4-BE49-F238E27FC236}">
                <a16:creationId xmlns:a16="http://schemas.microsoft.com/office/drawing/2014/main" id="{9FA98EAA-A866-4C95-A2A8-44E46FBA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56000">
                <a:schemeClr val="tx1">
                  <a:alpha val="39000"/>
                </a:schemeClr>
              </a:gs>
              <a:gs pos="100000">
                <a:schemeClr val="tx1">
                  <a:alpha val="8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D50BEBE-5DA4-DE69-6B81-7AD5880F24E8}"/>
              </a:ext>
            </a:extLst>
          </p:cNvPr>
          <p:cNvSpPr>
            <a:spLocks noGrp="1"/>
          </p:cNvSpPr>
          <p:nvPr>
            <p:ph type="title"/>
          </p:nvPr>
        </p:nvSpPr>
        <p:spPr>
          <a:xfrm>
            <a:off x="671395" y="216131"/>
            <a:ext cx="11298932" cy="739833"/>
          </a:xfrm>
        </p:spPr>
        <p:txBody>
          <a:bodyPr vert="horz" lIns="91440" tIns="45720" rIns="91440" bIns="45720" rtlCol="0" anchor="b">
            <a:normAutofit/>
          </a:bodyPr>
          <a:lstStyle/>
          <a:p>
            <a:pPr algn="ctr"/>
            <a:r>
              <a:rPr lang="en-US" sz="2800" dirty="0">
                <a:solidFill>
                  <a:schemeClr val="bg1"/>
                </a:solidFill>
              </a:rPr>
              <a:t>PHOTOGRAPHIE PUBLIÉE PAR LE </a:t>
            </a:r>
            <a:r>
              <a:rPr lang="en-US" sz="2800" i="1" dirty="0">
                <a:solidFill>
                  <a:schemeClr val="bg1"/>
                </a:solidFill>
              </a:rPr>
              <a:t>WASHINGTON POST </a:t>
            </a:r>
            <a:r>
              <a:rPr lang="en-US" sz="2800" dirty="0">
                <a:solidFill>
                  <a:schemeClr val="bg1"/>
                </a:solidFill>
              </a:rPr>
              <a:t>(2020)</a:t>
            </a:r>
          </a:p>
        </p:txBody>
      </p:sp>
    </p:spTree>
    <p:extLst>
      <p:ext uri="{BB962C8B-B14F-4D97-AF65-F5344CB8AC3E}">
        <p14:creationId xmlns:p14="http://schemas.microsoft.com/office/powerpoint/2010/main" val="3899575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36" name="Rectangle 5135">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5138" name="Rectangle 5137">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5140" name="Rectangle 5139">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5142" name="Rectangle 5141">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5144" name="Rectangle 5143">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5146" name="Rectangle 5145">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 name="Titre 1">
            <a:extLst>
              <a:ext uri="{FF2B5EF4-FFF2-40B4-BE49-F238E27FC236}">
                <a16:creationId xmlns:a16="http://schemas.microsoft.com/office/drawing/2014/main" id="{1D72D043-7DD4-7BD4-5335-C4A8D259CD1E}"/>
              </a:ext>
            </a:extLst>
          </p:cNvPr>
          <p:cNvSpPr>
            <a:spLocks noGrp="1"/>
          </p:cNvSpPr>
          <p:nvPr>
            <p:ph type="title"/>
          </p:nvPr>
        </p:nvSpPr>
        <p:spPr>
          <a:xfrm>
            <a:off x="638620" y="863695"/>
            <a:ext cx="3511233" cy="3779995"/>
          </a:xfrm>
        </p:spPr>
        <p:txBody>
          <a:bodyPr vert="horz" lIns="91440" tIns="45720" rIns="91440" bIns="45720" rtlCol="0" anchor="ctr">
            <a:normAutofit/>
          </a:bodyPr>
          <a:lstStyle/>
          <a:p>
            <a:r>
              <a:rPr lang="en-US" sz="3600" i="1">
                <a:solidFill>
                  <a:schemeClr val="tx1"/>
                </a:solidFill>
              </a:rPr>
              <a:t>Le baptême de clovis</a:t>
            </a:r>
          </a:p>
        </p:txBody>
      </p:sp>
      <p:sp>
        <p:nvSpPr>
          <p:cNvPr id="5126" name="Content Placeholder 5125">
            <a:extLst>
              <a:ext uri="{FF2B5EF4-FFF2-40B4-BE49-F238E27FC236}">
                <a16:creationId xmlns:a16="http://schemas.microsoft.com/office/drawing/2014/main" id="{1BECCF3A-2F78-6F83-CF3D-4DD298DE6E13}"/>
              </a:ext>
            </a:extLst>
          </p:cNvPr>
          <p:cNvSpPr>
            <a:spLocks noGrp="1"/>
          </p:cNvSpPr>
          <p:nvPr>
            <p:ph idx="1"/>
          </p:nvPr>
        </p:nvSpPr>
        <p:spPr>
          <a:xfrm>
            <a:off x="638621" y="4739780"/>
            <a:ext cx="3511233" cy="1147054"/>
          </a:xfrm>
        </p:spPr>
        <p:txBody>
          <a:bodyPr vert="horz" lIns="91440" tIns="45720" rIns="91440" bIns="45720" rtlCol="0" anchor="t">
            <a:normAutofit/>
          </a:bodyPr>
          <a:lstStyle/>
          <a:p>
            <a:pPr marL="0" indent="0">
              <a:buNone/>
            </a:pPr>
            <a:r>
              <a:rPr lang="en-US" sz="2200" cap="all" dirty="0">
                <a:solidFill>
                  <a:schemeClr val="accent1"/>
                </a:solidFill>
              </a:rPr>
              <a:t>Master of Saint-Giles </a:t>
            </a:r>
          </a:p>
          <a:p>
            <a:pPr marL="0" indent="0">
              <a:buNone/>
            </a:pPr>
            <a:r>
              <a:rPr lang="en-US" sz="2200" cap="all" dirty="0">
                <a:solidFill>
                  <a:schemeClr val="accent1"/>
                </a:solidFill>
              </a:rPr>
              <a:t>(v. 1500)</a:t>
            </a:r>
          </a:p>
        </p:txBody>
      </p:sp>
      <p:sp>
        <p:nvSpPr>
          <p:cNvPr id="5148" name="Rectangle 5147">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pic>
        <p:nvPicPr>
          <p:cNvPr id="5122" name="Picture 2" descr="Saint Remigius baptizes Clovis, in a painting of c. 1500">
            <a:extLst>
              <a:ext uri="{FF2B5EF4-FFF2-40B4-BE49-F238E27FC236}">
                <a16:creationId xmlns:a16="http://schemas.microsoft.com/office/drawing/2014/main" id="{F196783D-79D6-1CA9-0096-E073B527D9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027" r="-2" b="7417"/>
          <a:stretch/>
        </p:blipFill>
        <p:spPr bwMode="auto">
          <a:xfrm>
            <a:off x="4654295" y="10"/>
            <a:ext cx="7537705"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846560"/>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1" name="Rectangle 10">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3" name="Rectangle 12">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5" name="Rectangle 14">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useBgFill="1">
        <p:nvSpPr>
          <p:cNvPr id="17" name="Rectangle 16">
            <a:extLst>
              <a:ext uri="{FF2B5EF4-FFF2-40B4-BE49-F238E27FC236}">
                <a16:creationId xmlns:a16="http://schemas.microsoft.com/office/drawing/2014/main" id="{2FB82883-1DC0-4BE1-A607-009095F33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ce réservé du contenu 3">
            <a:extLst>
              <a:ext uri="{FF2B5EF4-FFF2-40B4-BE49-F238E27FC236}">
                <a16:creationId xmlns:a16="http://schemas.microsoft.com/office/drawing/2014/main" id="{FD9DF683-3FFA-BAE2-9535-BDA06BCE238B}"/>
              </a:ext>
            </a:extLst>
          </p:cNvPr>
          <p:cNvPicPr>
            <a:picLocks noGrp="1" noChangeAspect="1"/>
          </p:cNvPicPr>
          <p:nvPr>
            <p:ph idx="1"/>
          </p:nvPr>
        </p:nvPicPr>
        <p:blipFill rotWithShape="1">
          <a:blip r:embed="rId2"/>
          <a:srcRect t="16291" b="1890"/>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9FA98EAA-A866-4C95-A2A8-44E46FBA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56000">
                <a:schemeClr val="tx1">
                  <a:alpha val="39000"/>
                </a:schemeClr>
              </a:gs>
              <a:gs pos="100000">
                <a:schemeClr val="tx1">
                  <a:alpha val="8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FD8E6F5-C703-3ABD-1B01-C9B571799B55}"/>
              </a:ext>
            </a:extLst>
          </p:cNvPr>
          <p:cNvSpPr>
            <a:spLocks noGrp="1"/>
          </p:cNvSpPr>
          <p:nvPr>
            <p:ph type="title"/>
          </p:nvPr>
        </p:nvSpPr>
        <p:spPr>
          <a:xfrm>
            <a:off x="2103121" y="5394960"/>
            <a:ext cx="7985759" cy="1005840"/>
          </a:xfrm>
        </p:spPr>
        <p:txBody>
          <a:bodyPr vert="horz" lIns="91440" tIns="45720" rIns="91440" bIns="45720" rtlCol="0" anchor="b">
            <a:noAutofit/>
          </a:bodyPr>
          <a:lstStyle/>
          <a:p>
            <a:pPr algn="ctr"/>
            <a:r>
              <a:rPr lang="en-US" sz="2800" i="1" dirty="0" err="1">
                <a:solidFill>
                  <a:schemeClr val="bg1"/>
                </a:solidFill>
              </a:rPr>
              <a:t>L’excommunication</a:t>
            </a:r>
            <a:r>
              <a:rPr lang="en-US" sz="2800" i="1" dirty="0">
                <a:solidFill>
                  <a:schemeClr val="bg1"/>
                </a:solidFill>
              </a:rPr>
              <a:t> de Robert le </a:t>
            </a:r>
            <a:r>
              <a:rPr lang="en-US" sz="2800" i="1" dirty="0" err="1">
                <a:solidFill>
                  <a:schemeClr val="bg1"/>
                </a:solidFill>
              </a:rPr>
              <a:t>pieux</a:t>
            </a:r>
            <a:r>
              <a:rPr lang="en-US" sz="2800" dirty="0">
                <a:solidFill>
                  <a:schemeClr val="bg1"/>
                </a:solidFill>
              </a:rPr>
              <a:t>, </a:t>
            </a:r>
            <a:br>
              <a:rPr lang="en-US" sz="2800" dirty="0">
                <a:solidFill>
                  <a:schemeClr val="bg1"/>
                </a:solidFill>
              </a:rPr>
            </a:br>
            <a:r>
              <a:rPr lang="en-US" sz="2800" dirty="0">
                <a:solidFill>
                  <a:schemeClr val="bg1"/>
                </a:solidFill>
              </a:rPr>
              <a:t>jean-</a:t>
            </a:r>
            <a:r>
              <a:rPr lang="en-US" sz="2800" dirty="0" err="1">
                <a:solidFill>
                  <a:schemeClr val="bg1"/>
                </a:solidFill>
              </a:rPr>
              <a:t>paul</a:t>
            </a:r>
            <a:r>
              <a:rPr lang="en-US" sz="2800" dirty="0">
                <a:solidFill>
                  <a:schemeClr val="bg1"/>
                </a:solidFill>
              </a:rPr>
              <a:t> </a:t>
            </a:r>
            <a:r>
              <a:rPr lang="en-US" sz="2800" dirty="0" err="1">
                <a:solidFill>
                  <a:schemeClr val="bg1"/>
                </a:solidFill>
              </a:rPr>
              <a:t>laurens</a:t>
            </a:r>
            <a:r>
              <a:rPr lang="en-US" sz="2800" dirty="0">
                <a:solidFill>
                  <a:schemeClr val="bg1"/>
                </a:solidFill>
              </a:rPr>
              <a:t> (1875)</a:t>
            </a:r>
          </a:p>
        </p:txBody>
      </p:sp>
    </p:spTree>
    <p:extLst>
      <p:ext uri="{BB962C8B-B14F-4D97-AF65-F5344CB8AC3E}">
        <p14:creationId xmlns:p14="http://schemas.microsoft.com/office/powerpoint/2010/main" val="3817335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3081" name="Rectangle 3080">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3083" name="Rectangle 3082">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3085" name="Rectangle 3084">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useBgFill="1">
        <p:nvSpPr>
          <p:cNvPr id="3087" name="Rectangle 3086">
            <a:extLst>
              <a:ext uri="{FF2B5EF4-FFF2-40B4-BE49-F238E27FC236}">
                <a16:creationId xmlns:a16="http://schemas.microsoft.com/office/drawing/2014/main" id="{2FB82883-1DC0-4BE1-A607-009095F33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46745D63-F2C3-DDEA-F30C-CDFE620D53F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705" r="1518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9" name="Rectangle 3088">
            <a:extLst>
              <a:ext uri="{FF2B5EF4-FFF2-40B4-BE49-F238E27FC236}">
                <a16:creationId xmlns:a16="http://schemas.microsoft.com/office/drawing/2014/main" id="{9FA98EAA-A866-4C95-A2A8-44E46FBA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56000">
                <a:schemeClr val="tx1">
                  <a:alpha val="39000"/>
                </a:schemeClr>
              </a:gs>
              <a:gs pos="100000">
                <a:schemeClr val="tx1">
                  <a:alpha val="8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665EC00-86BF-879C-C04A-FAE9FD46F2D8}"/>
              </a:ext>
            </a:extLst>
          </p:cNvPr>
          <p:cNvSpPr>
            <a:spLocks noGrp="1"/>
          </p:cNvSpPr>
          <p:nvPr>
            <p:ph type="title"/>
          </p:nvPr>
        </p:nvSpPr>
        <p:spPr>
          <a:xfrm>
            <a:off x="2103121" y="5500255"/>
            <a:ext cx="7985759" cy="540327"/>
          </a:xfrm>
        </p:spPr>
        <p:txBody>
          <a:bodyPr vert="horz" lIns="91440" tIns="45720" rIns="91440" bIns="45720" rtlCol="0" anchor="b">
            <a:noAutofit/>
          </a:bodyPr>
          <a:lstStyle/>
          <a:p>
            <a:pPr algn="ctr"/>
            <a:r>
              <a:rPr lang="en-US" sz="2800" i="1" dirty="0">
                <a:solidFill>
                  <a:schemeClr val="bg1"/>
                </a:solidFill>
              </a:rPr>
              <a:t>West side story</a:t>
            </a:r>
            <a:r>
              <a:rPr lang="en-US" sz="2800" dirty="0">
                <a:solidFill>
                  <a:schemeClr val="bg1"/>
                </a:solidFill>
              </a:rPr>
              <a:t>, steven </a:t>
            </a:r>
            <a:r>
              <a:rPr lang="en-US" sz="2800" dirty="0" err="1">
                <a:solidFill>
                  <a:schemeClr val="bg1"/>
                </a:solidFill>
              </a:rPr>
              <a:t>spielberg</a:t>
            </a:r>
            <a:r>
              <a:rPr lang="en-US" sz="2800" dirty="0">
                <a:solidFill>
                  <a:schemeClr val="bg1"/>
                </a:solidFill>
              </a:rPr>
              <a:t> (2021)</a:t>
            </a:r>
          </a:p>
        </p:txBody>
      </p:sp>
    </p:spTree>
    <p:extLst>
      <p:ext uri="{BB962C8B-B14F-4D97-AF65-F5344CB8AC3E}">
        <p14:creationId xmlns:p14="http://schemas.microsoft.com/office/powerpoint/2010/main" val="356364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FF908D-FE9D-FF52-5221-9A1C958DAE67}"/>
              </a:ext>
            </a:extLst>
          </p:cNvPr>
          <p:cNvPicPr>
            <a:picLocks noChangeAspect="1"/>
          </p:cNvPicPr>
          <p:nvPr/>
        </p:nvPicPr>
        <p:blipFill rotWithShape="1">
          <a:blip r:embed="rId2"/>
          <a:srcRect t="36167" b="7583"/>
          <a:stretch/>
        </p:blipFill>
        <p:spPr>
          <a:xfrm>
            <a:off x="-3047" y="10"/>
            <a:ext cx="12191999" cy="6857990"/>
          </a:xfrm>
          <a:prstGeom prst="rect">
            <a:avLst/>
          </a:prstGeom>
        </p:spPr>
      </p:pic>
      <p:sp>
        <p:nvSpPr>
          <p:cNvPr id="16" name="Rectangle 15">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chemeClr val="tx2">
                  <a:alpha val="0"/>
                </a:schemeClr>
              </a:gs>
              <a:gs pos="50000">
                <a:schemeClr val="tx2">
                  <a:alpha val="35000"/>
                </a:schemeClr>
              </a:gs>
              <a:gs pos="100000">
                <a:schemeClr val="tx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8A155B6-D5D1-2F04-1B0A-ECA6D78E87A8}"/>
              </a:ext>
            </a:extLst>
          </p:cNvPr>
          <p:cNvSpPr>
            <a:spLocks noGrp="1"/>
          </p:cNvSpPr>
          <p:nvPr>
            <p:ph type="ctrTitle"/>
          </p:nvPr>
        </p:nvSpPr>
        <p:spPr>
          <a:xfrm>
            <a:off x="643466" y="643467"/>
            <a:ext cx="10905059" cy="3330353"/>
          </a:xfrm>
          <a:effectLst>
            <a:outerShdw blurRad="50800" dist="38100" dir="2700000" algn="tl" rotWithShape="0">
              <a:prstClr val="black">
                <a:alpha val="40000"/>
              </a:prstClr>
            </a:outerShdw>
          </a:effectLst>
        </p:spPr>
        <p:txBody>
          <a:bodyPr>
            <a:normAutofit/>
          </a:bodyPr>
          <a:lstStyle/>
          <a:p>
            <a:pPr algn="ctr"/>
            <a:r>
              <a:rPr lang="fr-FR" dirty="0">
                <a:solidFill>
                  <a:schemeClr val="bg1"/>
                </a:solidFill>
              </a:rPr>
              <a:t>INDIVIDU</a:t>
            </a:r>
          </a:p>
        </p:txBody>
      </p:sp>
      <p:sp>
        <p:nvSpPr>
          <p:cNvPr id="3" name="Sous-titre 2">
            <a:extLst>
              <a:ext uri="{FF2B5EF4-FFF2-40B4-BE49-F238E27FC236}">
                <a16:creationId xmlns:a16="http://schemas.microsoft.com/office/drawing/2014/main" id="{A934D422-2EB8-9254-86D6-AE736202859C}"/>
              </a:ext>
            </a:extLst>
          </p:cNvPr>
          <p:cNvSpPr>
            <a:spLocks noGrp="1"/>
          </p:cNvSpPr>
          <p:nvPr>
            <p:ph type="subTitle" idx="1"/>
          </p:nvPr>
        </p:nvSpPr>
        <p:spPr>
          <a:xfrm>
            <a:off x="643466" y="4133135"/>
            <a:ext cx="10902016" cy="1454510"/>
          </a:xfrm>
          <a:effectLst>
            <a:outerShdw blurRad="50800" dist="38100" dir="2700000" algn="tl" rotWithShape="0">
              <a:prstClr val="black">
                <a:alpha val="40000"/>
              </a:prstClr>
            </a:outerShdw>
          </a:effectLst>
        </p:spPr>
        <p:txBody>
          <a:bodyPr>
            <a:normAutofit/>
          </a:bodyPr>
          <a:lstStyle/>
          <a:p>
            <a:pPr algn="ctr"/>
            <a:endParaRPr lang="fr-FR" sz="1800">
              <a:solidFill>
                <a:schemeClr val="bg1"/>
              </a:solidFill>
            </a:endParaRPr>
          </a:p>
        </p:txBody>
      </p:sp>
      <p:cxnSp>
        <p:nvCxnSpPr>
          <p:cNvPr id="18" name="Straight Connector 17">
            <a:extLst>
              <a:ext uri="{FF2B5EF4-FFF2-40B4-BE49-F238E27FC236}">
                <a16:creationId xmlns:a16="http://schemas.microsoft.com/office/drawing/2014/main" id="{34E5597F-CE67-4085-9548-E6A8036DA3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925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5729A4-6F0F-4423-AD0C-EF27345E6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1" name="Rectangle 10">
            <a:extLst>
              <a:ext uri="{FF2B5EF4-FFF2-40B4-BE49-F238E27FC236}">
                <a16:creationId xmlns:a16="http://schemas.microsoft.com/office/drawing/2014/main" id="{204CB79E-F775-42E6-994C-D5FA8C17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3" name="Rectangle 12">
            <a:extLst>
              <a:ext uri="{FF2B5EF4-FFF2-40B4-BE49-F238E27FC236}">
                <a16:creationId xmlns:a16="http://schemas.microsoft.com/office/drawing/2014/main" id="{3AAB5B94-95EF-4963-859C-1FA406D62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pic>
        <p:nvPicPr>
          <p:cNvPr id="4" name="Espace réservé du contenu 3">
            <a:extLst>
              <a:ext uri="{FF2B5EF4-FFF2-40B4-BE49-F238E27FC236}">
                <a16:creationId xmlns:a16="http://schemas.microsoft.com/office/drawing/2014/main" id="{24F3801B-1D44-5821-6E3A-1E161342096F}"/>
              </a:ext>
            </a:extLst>
          </p:cNvPr>
          <p:cNvPicPr>
            <a:picLocks noGrp="1" noChangeAspect="1"/>
          </p:cNvPicPr>
          <p:nvPr>
            <p:ph idx="1"/>
          </p:nvPr>
        </p:nvPicPr>
        <p:blipFill rotWithShape="1">
          <a:blip r:embed="rId2"/>
          <a:srcRect l="7559" r="7998" b="1"/>
          <a:stretch/>
        </p:blipFill>
        <p:spPr>
          <a:xfrm>
            <a:off x="20" y="10"/>
            <a:ext cx="12191980" cy="6857990"/>
          </a:xfrm>
          <a:prstGeom prst="rect">
            <a:avLst/>
          </a:prstGeom>
        </p:spPr>
      </p:pic>
    </p:spTree>
    <p:extLst>
      <p:ext uri="{BB962C8B-B14F-4D97-AF65-F5344CB8AC3E}">
        <p14:creationId xmlns:p14="http://schemas.microsoft.com/office/powerpoint/2010/main" val="2384189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5514462-DB3F-5787-3001-A16C5C17B6E2}"/>
              </a:ext>
            </a:extLst>
          </p:cNvPr>
          <p:cNvPicPr>
            <a:picLocks noChangeAspect="1"/>
          </p:cNvPicPr>
          <p:nvPr/>
        </p:nvPicPr>
        <p:blipFill>
          <a:blip r:embed="rId2"/>
          <a:stretch>
            <a:fillRect/>
          </a:stretch>
        </p:blipFill>
        <p:spPr>
          <a:xfrm>
            <a:off x="4054200" y="62865"/>
            <a:ext cx="4499991" cy="6732270"/>
          </a:xfrm>
          <a:prstGeom prst="rect">
            <a:avLst/>
          </a:prstGeom>
        </p:spPr>
      </p:pic>
      <p:sp>
        <p:nvSpPr>
          <p:cNvPr id="2" name="Titre 1">
            <a:extLst>
              <a:ext uri="{FF2B5EF4-FFF2-40B4-BE49-F238E27FC236}">
                <a16:creationId xmlns:a16="http://schemas.microsoft.com/office/drawing/2014/main" id="{831E0E11-7159-A3CD-2D5A-4A9285B64F22}"/>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3480BAB5-0F74-2052-2E3C-55B2AD27D0C5}"/>
              </a:ext>
            </a:extLst>
          </p:cNvPr>
          <p:cNvSpPr>
            <a:spLocks noGrp="1"/>
          </p:cNvSpPr>
          <p:nvPr>
            <p:ph idx="1"/>
          </p:nvPr>
        </p:nvSpPr>
        <p:spPr/>
        <p:txBody>
          <a:bodyPr/>
          <a:lstStyle/>
          <a:p>
            <a:endParaRPr lang="fr-FR" dirty="0"/>
          </a:p>
        </p:txBody>
      </p:sp>
    </p:spTree>
    <p:extLst>
      <p:ext uri="{BB962C8B-B14F-4D97-AF65-F5344CB8AC3E}">
        <p14:creationId xmlns:p14="http://schemas.microsoft.com/office/powerpoint/2010/main" val="481628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1" name="Rectangle 1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3" name="Rectangle 1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5" name="Rectangle 14">
            <a:extLst>
              <a:ext uri="{FF2B5EF4-FFF2-40B4-BE49-F238E27FC236}">
                <a16:creationId xmlns:a16="http://schemas.microsoft.com/office/drawing/2014/main" id="{0F161291-765C-4033-9E84-52C51C6A5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F69638-8A6F-45AB-B9EC-9D8C8FC37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ce réservé du contenu 3">
            <a:extLst>
              <a:ext uri="{FF2B5EF4-FFF2-40B4-BE49-F238E27FC236}">
                <a16:creationId xmlns:a16="http://schemas.microsoft.com/office/drawing/2014/main" id="{FE552A5B-0F29-86A1-A991-7B1D1A130D66}"/>
              </a:ext>
            </a:extLst>
          </p:cNvPr>
          <p:cNvPicPr>
            <a:picLocks noGrp="1" noChangeAspect="1"/>
          </p:cNvPicPr>
          <p:nvPr>
            <p:ph idx="1"/>
          </p:nvPr>
        </p:nvPicPr>
        <p:blipFill>
          <a:blip r:embed="rId2"/>
          <a:stretch>
            <a:fillRect/>
          </a:stretch>
        </p:blipFill>
        <p:spPr>
          <a:xfrm>
            <a:off x="643467" y="961729"/>
            <a:ext cx="10905066" cy="4934542"/>
          </a:xfrm>
          <a:prstGeom prst="rect">
            <a:avLst/>
          </a:prstGeom>
        </p:spPr>
      </p:pic>
      <p:sp>
        <p:nvSpPr>
          <p:cNvPr id="5" name="ZoneTexte 4">
            <a:extLst>
              <a:ext uri="{FF2B5EF4-FFF2-40B4-BE49-F238E27FC236}">
                <a16:creationId xmlns:a16="http://schemas.microsoft.com/office/drawing/2014/main" id="{E5EB9B7D-F117-D994-BD64-71628BF2E887}"/>
              </a:ext>
            </a:extLst>
          </p:cNvPr>
          <p:cNvSpPr txBox="1"/>
          <p:nvPr/>
        </p:nvSpPr>
        <p:spPr>
          <a:xfrm>
            <a:off x="939337" y="4779817"/>
            <a:ext cx="4235335" cy="523220"/>
          </a:xfrm>
          <a:prstGeom prst="rect">
            <a:avLst/>
          </a:prstGeom>
          <a:noFill/>
        </p:spPr>
        <p:txBody>
          <a:bodyPr wrap="square" rtlCol="0">
            <a:spAutoFit/>
          </a:bodyPr>
          <a:lstStyle/>
          <a:p>
            <a:r>
              <a:rPr lang="fr-FR" sz="2800" b="1" i="1" dirty="0">
                <a:solidFill>
                  <a:schemeClr val="bg1">
                    <a:lumMod val="95000"/>
                  </a:schemeClr>
                </a:solidFill>
              </a:rPr>
              <a:t>LUCKY LUKE</a:t>
            </a:r>
            <a:r>
              <a:rPr lang="fr-FR" sz="2800" b="1" dirty="0">
                <a:solidFill>
                  <a:schemeClr val="bg1">
                    <a:lumMod val="95000"/>
                  </a:schemeClr>
                </a:solidFill>
              </a:rPr>
              <a:t>, MORRIS </a:t>
            </a:r>
          </a:p>
        </p:txBody>
      </p:sp>
    </p:spTree>
    <p:extLst>
      <p:ext uri="{BB962C8B-B14F-4D97-AF65-F5344CB8AC3E}">
        <p14:creationId xmlns:p14="http://schemas.microsoft.com/office/powerpoint/2010/main" val="4265856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D3772EE4-ED5E-4D3A-A306-B22CF8667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 name="Titre 1">
            <a:extLst>
              <a:ext uri="{FF2B5EF4-FFF2-40B4-BE49-F238E27FC236}">
                <a16:creationId xmlns:a16="http://schemas.microsoft.com/office/drawing/2014/main" id="{8087AE66-F1A1-857B-08C6-CCFBD345AC4F}"/>
              </a:ext>
            </a:extLst>
          </p:cNvPr>
          <p:cNvSpPr>
            <a:spLocks noGrp="1"/>
          </p:cNvSpPr>
          <p:nvPr>
            <p:ph type="title"/>
          </p:nvPr>
        </p:nvSpPr>
        <p:spPr>
          <a:xfrm>
            <a:off x="672280" y="944752"/>
            <a:ext cx="3259016" cy="1462692"/>
          </a:xfrm>
        </p:spPr>
        <p:txBody>
          <a:bodyPr vert="horz" lIns="91440" tIns="45720" rIns="91440" bIns="45720" rtlCol="0">
            <a:normAutofit/>
          </a:bodyPr>
          <a:lstStyle/>
          <a:p>
            <a:pPr>
              <a:lnSpc>
                <a:spcPct val="90000"/>
              </a:lnSpc>
            </a:pPr>
            <a:r>
              <a:rPr lang="en-US" i="1" dirty="0" err="1">
                <a:solidFill>
                  <a:srgbClr val="FFFFFF"/>
                </a:solidFill>
              </a:rPr>
              <a:t>Autoportrait</a:t>
            </a:r>
            <a:br>
              <a:rPr lang="en-US" dirty="0">
                <a:solidFill>
                  <a:srgbClr val="FFFFFF"/>
                </a:solidFill>
              </a:rPr>
            </a:br>
            <a:r>
              <a:rPr lang="en-US" dirty="0">
                <a:solidFill>
                  <a:srgbClr val="FFFFFF"/>
                </a:solidFill>
              </a:rPr>
              <a:t>van </a:t>
            </a:r>
            <a:r>
              <a:rPr lang="en-US" dirty="0" err="1">
                <a:solidFill>
                  <a:srgbClr val="FFFFFF"/>
                </a:solidFill>
              </a:rPr>
              <a:t>gogh</a:t>
            </a:r>
            <a:br>
              <a:rPr lang="en-US" dirty="0">
                <a:solidFill>
                  <a:srgbClr val="FFFFFF"/>
                </a:solidFill>
              </a:rPr>
            </a:br>
            <a:r>
              <a:rPr lang="en-US" dirty="0">
                <a:solidFill>
                  <a:srgbClr val="FFFFFF"/>
                </a:solidFill>
              </a:rPr>
              <a:t>(1889)</a:t>
            </a:r>
          </a:p>
        </p:txBody>
      </p:sp>
      <p:sp>
        <p:nvSpPr>
          <p:cNvPr id="50" name="Rectangle 49">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51" name="Rectangle 50">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2" name="Rectangle 51">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5" name="Content Placeholder 24">
            <a:extLst>
              <a:ext uri="{FF2B5EF4-FFF2-40B4-BE49-F238E27FC236}">
                <a16:creationId xmlns:a16="http://schemas.microsoft.com/office/drawing/2014/main" id="{57808ED8-84A4-669A-E757-0CADFB0A135A}"/>
              </a:ext>
            </a:extLst>
          </p:cNvPr>
          <p:cNvSpPr>
            <a:spLocks noGrp="1"/>
          </p:cNvSpPr>
          <p:nvPr>
            <p:ph idx="1"/>
          </p:nvPr>
        </p:nvSpPr>
        <p:spPr>
          <a:xfrm>
            <a:off x="671513" y="2536031"/>
            <a:ext cx="3123783" cy="3671936"/>
          </a:xfrm>
        </p:spPr>
        <p:txBody>
          <a:bodyPr anchor="t">
            <a:normAutofit/>
          </a:bodyPr>
          <a:lstStyle/>
          <a:p>
            <a:endParaRPr lang="en-US">
              <a:solidFill>
                <a:srgbClr val="FFFFFF"/>
              </a:solidFill>
            </a:endParaRPr>
          </a:p>
        </p:txBody>
      </p:sp>
      <p:pic>
        <p:nvPicPr>
          <p:cNvPr id="4" name="Espace réservé du contenu 3" descr="Une image contenant peinture, dessin, art, croquis&#10;&#10;Description générée automatiquement">
            <a:extLst>
              <a:ext uri="{FF2B5EF4-FFF2-40B4-BE49-F238E27FC236}">
                <a16:creationId xmlns:a16="http://schemas.microsoft.com/office/drawing/2014/main" id="{59749CF0-8763-C11B-1D32-2D64F5A7BFBE}"/>
              </a:ext>
            </a:extLst>
          </p:cNvPr>
          <p:cNvPicPr>
            <a:picLocks noChangeAspect="1"/>
          </p:cNvPicPr>
          <p:nvPr/>
        </p:nvPicPr>
        <p:blipFill rotWithShape="1">
          <a:blip r:embed="rId3"/>
          <a:srcRect t="10593" r="-1" b="25856"/>
          <a:stretch/>
        </p:blipFill>
        <p:spPr>
          <a:xfrm>
            <a:off x="4241830" y="601200"/>
            <a:ext cx="7503636" cy="5789365"/>
          </a:xfrm>
          <a:prstGeom prst="rect">
            <a:avLst/>
          </a:prstGeom>
        </p:spPr>
      </p:pic>
    </p:spTree>
    <p:extLst>
      <p:ext uri="{BB962C8B-B14F-4D97-AF65-F5344CB8AC3E}">
        <p14:creationId xmlns:p14="http://schemas.microsoft.com/office/powerpoint/2010/main" val="3238557361"/>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8" name="Rectangle 17">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0" name="Rectangle 19">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5" name="Rectangle 14">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useBgFill="1">
        <p:nvSpPr>
          <p:cNvPr id="17" name="Rectangle 16">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ce réservé du contenu 3">
            <a:extLst>
              <a:ext uri="{FF2B5EF4-FFF2-40B4-BE49-F238E27FC236}">
                <a16:creationId xmlns:a16="http://schemas.microsoft.com/office/drawing/2014/main" id="{ACBA5218-95EE-A141-9430-DE587AA6DCE8}"/>
              </a:ext>
            </a:extLst>
          </p:cNvPr>
          <p:cNvPicPr>
            <a:picLocks noGrp="1" noChangeAspect="1"/>
          </p:cNvPicPr>
          <p:nvPr>
            <p:ph idx="1"/>
          </p:nvPr>
        </p:nvPicPr>
        <p:blipFill rotWithShape="1">
          <a:blip r:embed="rId3"/>
          <a:srcRect t="3846"/>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re 1">
            <a:extLst>
              <a:ext uri="{FF2B5EF4-FFF2-40B4-BE49-F238E27FC236}">
                <a16:creationId xmlns:a16="http://schemas.microsoft.com/office/drawing/2014/main" id="{F443F83F-6AF6-B538-E640-7FD4CF3D3797}"/>
              </a:ext>
            </a:extLst>
          </p:cNvPr>
          <p:cNvSpPr>
            <a:spLocks noGrp="1"/>
          </p:cNvSpPr>
          <p:nvPr>
            <p:ph type="title"/>
          </p:nvPr>
        </p:nvSpPr>
        <p:spPr>
          <a:xfrm>
            <a:off x="477981" y="1122363"/>
            <a:ext cx="4023360" cy="803834"/>
          </a:xfrm>
        </p:spPr>
        <p:txBody>
          <a:bodyPr vert="horz" lIns="91440" tIns="45720" rIns="91440" bIns="45720" rtlCol="0" anchor="b">
            <a:normAutofit fontScale="90000"/>
          </a:bodyPr>
          <a:lstStyle/>
          <a:p>
            <a:r>
              <a:rPr lang="en-US" sz="2800" dirty="0">
                <a:solidFill>
                  <a:schemeClr val="bg1"/>
                </a:solidFill>
              </a:rPr>
              <a:t>Impression soleil levant</a:t>
            </a:r>
            <a:br>
              <a:rPr lang="en-US" sz="2800" dirty="0">
                <a:solidFill>
                  <a:schemeClr val="bg1"/>
                </a:solidFill>
              </a:rPr>
            </a:br>
            <a:r>
              <a:rPr lang="en-US" sz="2800" dirty="0" err="1">
                <a:solidFill>
                  <a:schemeClr val="bg1"/>
                </a:solidFill>
              </a:rPr>
              <a:t>claude</a:t>
            </a:r>
            <a:r>
              <a:rPr lang="en-US" sz="2800" dirty="0">
                <a:solidFill>
                  <a:schemeClr val="bg1"/>
                </a:solidFill>
              </a:rPr>
              <a:t> </a:t>
            </a:r>
            <a:r>
              <a:rPr lang="en-US" sz="2800" dirty="0" err="1">
                <a:solidFill>
                  <a:schemeClr val="bg1"/>
                </a:solidFill>
              </a:rPr>
              <a:t>monet</a:t>
            </a:r>
            <a:r>
              <a:rPr lang="en-US" sz="2800" dirty="0">
                <a:solidFill>
                  <a:schemeClr val="bg1"/>
                </a:solidFill>
              </a:rPr>
              <a:t> (1872)</a:t>
            </a: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347480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5" name="Rectangle 1044">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046" name="Rectangle 1045">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047" name="Rectangle 1046">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048" name="Rectangle 1047">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useBgFill="1">
        <p:nvSpPr>
          <p:cNvPr id="1049" name="Rectangle 1048">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ommunauté">
            <a:extLst>
              <a:ext uri="{FF2B5EF4-FFF2-40B4-BE49-F238E27FC236}">
                <a16:creationId xmlns:a16="http://schemas.microsoft.com/office/drawing/2014/main" id="{18D9ED9A-2B7C-E227-A438-2BB7AC50F51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2" y="10"/>
            <a:ext cx="1219200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50" name="Rectangle 1049">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tx1">
                  <a:alpha val="30000"/>
                </a:schemeClr>
              </a:gs>
              <a:gs pos="30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AE17140F-C02E-98CD-101F-3DC5A959626B}"/>
              </a:ext>
            </a:extLst>
          </p:cNvPr>
          <p:cNvSpPr>
            <a:spLocks noGrp="1"/>
          </p:cNvSpPr>
          <p:nvPr>
            <p:ph type="title"/>
          </p:nvPr>
        </p:nvSpPr>
        <p:spPr>
          <a:xfrm>
            <a:off x="7848600" y="5012575"/>
            <a:ext cx="4023360" cy="980900"/>
          </a:xfrm>
        </p:spPr>
        <p:txBody>
          <a:bodyPr vert="horz" lIns="91440" tIns="45720" rIns="91440" bIns="45720" rtlCol="0" anchor="b">
            <a:normAutofit fontScale="90000"/>
          </a:bodyPr>
          <a:lstStyle/>
          <a:p>
            <a:r>
              <a:rPr lang="en-US" sz="2700" i="1" dirty="0">
                <a:solidFill>
                  <a:schemeClr val="bg1"/>
                </a:solidFill>
              </a:rPr>
              <a:t>Le seigneur des </a:t>
            </a:r>
            <a:r>
              <a:rPr lang="en-US" sz="2700" i="1" dirty="0" err="1">
                <a:solidFill>
                  <a:schemeClr val="bg1"/>
                </a:solidFill>
              </a:rPr>
              <a:t>anneaux</a:t>
            </a:r>
            <a:br>
              <a:rPr lang="en-US" sz="2700" i="1" dirty="0">
                <a:solidFill>
                  <a:schemeClr val="bg1"/>
                </a:solidFill>
              </a:rPr>
            </a:br>
            <a:r>
              <a:rPr lang="en-US" sz="2700" dirty="0">
                <a:solidFill>
                  <a:schemeClr val="bg1"/>
                </a:solidFill>
              </a:rPr>
              <a:t>peter Jackson (2001)</a:t>
            </a:r>
            <a:endParaRPr lang="en-US" dirty="0">
              <a:solidFill>
                <a:schemeClr val="bg1"/>
              </a:solidFill>
            </a:endParaRPr>
          </a:p>
        </p:txBody>
      </p:sp>
    </p:spTree>
    <p:extLst>
      <p:ext uri="{BB962C8B-B14F-4D97-AF65-F5344CB8AC3E}">
        <p14:creationId xmlns:p14="http://schemas.microsoft.com/office/powerpoint/2010/main" val="46767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3009EB-A6B5-DDFB-7ED8-255069757AF9}"/>
              </a:ext>
            </a:extLst>
          </p:cNvPr>
          <p:cNvSpPr>
            <a:spLocks noGrp="1"/>
          </p:cNvSpPr>
          <p:nvPr>
            <p:ph type="ctrTitle"/>
          </p:nvPr>
        </p:nvSpPr>
        <p:spPr/>
        <p:txBody>
          <a:bodyPr/>
          <a:lstStyle/>
          <a:p>
            <a:r>
              <a:rPr lang="fr-FR" dirty="0"/>
              <a:t>2. Enjeux littéraires</a:t>
            </a:r>
          </a:p>
        </p:txBody>
      </p:sp>
      <p:sp>
        <p:nvSpPr>
          <p:cNvPr id="3" name="Sous-titre 2">
            <a:extLst>
              <a:ext uri="{FF2B5EF4-FFF2-40B4-BE49-F238E27FC236}">
                <a16:creationId xmlns:a16="http://schemas.microsoft.com/office/drawing/2014/main" id="{DC7FD2B7-876B-7DE3-9329-A5AE8115C60E}"/>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1591275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E3E32D-F2C5-7191-889E-634BBF0A2CE9}"/>
              </a:ext>
            </a:extLst>
          </p:cNvPr>
          <p:cNvSpPr>
            <a:spLocks noGrp="1"/>
          </p:cNvSpPr>
          <p:nvPr>
            <p:ph type="title"/>
          </p:nvPr>
        </p:nvSpPr>
        <p:spPr/>
        <p:txBody>
          <a:bodyPr/>
          <a:lstStyle/>
          <a:p>
            <a:r>
              <a:rPr lang="fr-FR" dirty="0"/>
              <a:t>de l’épopée au roman </a:t>
            </a:r>
          </a:p>
        </p:txBody>
      </p:sp>
      <p:sp>
        <p:nvSpPr>
          <p:cNvPr id="3" name="Espace réservé du contenu 2">
            <a:extLst>
              <a:ext uri="{FF2B5EF4-FFF2-40B4-BE49-F238E27FC236}">
                <a16:creationId xmlns:a16="http://schemas.microsoft.com/office/drawing/2014/main" id="{FC97777B-0E98-E708-FA87-0751CCC71AEA}"/>
              </a:ext>
            </a:extLst>
          </p:cNvPr>
          <p:cNvSpPr>
            <a:spLocks noGrp="1"/>
          </p:cNvSpPr>
          <p:nvPr>
            <p:ph idx="1"/>
          </p:nvPr>
        </p:nvSpPr>
        <p:spPr/>
        <p:txBody>
          <a:bodyPr>
            <a:normAutofit/>
          </a:bodyPr>
          <a:lstStyle/>
          <a:p>
            <a:pPr algn="just"/>
            <a:r>
              <a:rPr lang="fr-FR" sz="2000" dirty="0"/>
              <a:t>« En toute rigueur, le héros d’épopée n’est jamais un individu. De tout temps on a considéré comme une caractéristique essentielle de l’épopée le fait que son objet n’est pas un destin personnel, mais celui d’une communauté. Avec raison, car le système de valeurs achevé et clos qui définit l’univers épique crée un tout trop organique pour qu’en lui un seul élément soit en mesure de s’isoler en conservant sa vigueur, de se dresser avec assez de hauteur pour se découvrir comme intériorité et se faire personnalité. La toute-puissance de l’éthique qui pose chaque âme comme une réalité singulière et incomparable, reste encore étrangère à ce monde. »</a:t>
            </a:r>
          </a:p>
          <a:p>
            <a:pPr algn="just"/>
            <a:r>
              <a:rPr lang="fr-FR" sz="2000" dirty="0"/>
              <a:t>Georg Lukács, </a:t>
            </a:r>
            <a:r>
              <a:rPr lang="fr-FR" sz="2000" i="1" dirty="0"/>
              <a:t>La Théorie du roman</a:t>
            </a:r>
            <a:r>
              <a:rPr lang="fr-FR" sz="2000" dirty="0"/>
              <a:t>, Gallimard, « Tel », 1997 [Denoël, 1968], p. 60.</a:t>
            </a:r>
          </a:p>
          <a:p>
            <a:pPr algn="just"/>
            <a:endParaRPr lang="fr-FR" sz="2000" dirty="0"/>
          </a:p>
        </p:txBody>
      </p:sp>
    </p:spTree>
    <p:extLst>
      <p:ext uri="{BB962C8B-B14F-4D97-AF65-F5344CB8AC3E}">
        <p14:creationId xmlns:p14="http://schemas.microsoft.com/office/powerpoint/2010/main" val="2611280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A38D71-51F7-69C5-4553-6C9DF2DAB533}"/>
              </a:ext>
            </a:extLst>
          </p:cNvPr>
          <p:cNvSpPr>
            <a:spLocks noGrp="1"/>
          </p:cNvSpPr>
          <p:nvPr>
            <p:ph type="ctrTitle"/>
          </p:nvPr>
        </p:nvSpPr>
        <p:spPr/>
        <p:txBody>
          <a:bodyPr/>
          <a:lstStyle/>
          <a:p>
            <a:r>
              <a:rPr lang="fr-FR" dirty="0"/>
              <a:t>1. Sens et définition</a:t>
            </a:r>
          </a:p>
        </p:txBody>
      </p:sp>
      <p:sp>
        <p:nvSpPr>
          <p:cNvPr id="3" name="Sous-titre 2">
            <a:extLst>
              <a:ext uri="{FF2B5EF4-FFF2-40B4-BE49-F238E27FC236}">
                <a16:creationId xmlns:a16="http://schemas.microsoft.com/office/drawing/2014/main" id="{280471EC-1C25-EFBC-869F-61367CB13B9A}"/>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10583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32DCD6-7462-FD0F-E0D3-4085FACD7B03}"/>
              </a:ext>
            </a:extLst>
          </p:cNvPr>
          <p:cNvSpPr>
            <a:spLocks noGrp="1"/>
          </p:cNvSpPr>
          <p:nvPr>
            <p:ph type="title"/>
          </p:nvPr>
        </p:nvSpPr>
        <p:spPr/>
        <p:txBody>
          <a:bodyPr/>
          <a:lstStyle/>
          <a:p>
            <a:r>
              <a:rPr lang="fr-FR" dirty="0"/>
              <a:t>En </a:t>
            </a:r>
            <a:r>
              <a:rPr lang="fr-FR" dirty="0" err="1"/>
              <a:t>partic</a:t>
            </a:r>
            <a:r>
              <a:rPr lang="fr-FR" dirty="0"/>
              <a:t>. Chaque être appartenant à l'espèce humaine.</a:t>
            </a:r>
          </a:p>
        </p:txBody>
      </p:sp>
      <p:sp>
        <p:nvSpPr>
          <p:cNvPr id="3" name="Espace réservé du contenu 2">
            <a:extLst>
              <a:ext uri="{FF2B5EF4-FFF2-40B4-BE49-F238E27FC236}">
                <a16:creationId xmlns:a16="http://schemas.microsoft.com/office/drawing/2014/main" id="{3E242D07-D619-22FD-3A9A-BF3F046869A6}"/>
              </a:ext>
            </a:extLst>
          </p:cNvPr>
          <p:cNvSpPr>
            <a:spLocks noGrp="1"/>
          </p:cNvSpPr>
          <p:nvPr>
            <p:ph idx="1"/>
          </p:nvPr>
        </p:nvSpPr>
        <p:spPr/>
        <p:txBody>
          <a:bodyPr/>
          <a:lstStyle/>
          <a:p>
            <a:pPr algn="just"/>
            <a:r>
              <a:rPr lang="fr-FR" sz="2400" dirty="0">
                <a:effectLst/>
                <a:latin typeface="Times New Roman" panose="02020603050405020304" pitchFamily="18" charset="0"/>
                <a:ea typeface="Aptos" panose="020B0004020202020204" pitchFamily="34" charset="0"/>
                <a:cs typeface="Times New Roman" panose="02020603050405020304" pitchFamily="18" charset="0"/>
              </a:rPr>
              <a:t>« Ainsi, la vie nous apparaît comme chose rare en dehors de la terre; quant à l'humanité, il y a apparence que nous autres, hommes terrestres, en sommes les seuls représentants; et, dans cette espèce qui sans doute ailleurs n'a point sa pareille, chaque individu lui-même est sans pareil. Chacun de nous représente un objet certainement unique dans un groupe vraisemblablement unique. » </a:t>
            </a:r>
          </a:p>
          <a:p>
            <a:pPr algn="just"/>
            <a:r>
              <a:rPr lang="fr-FR" sz="2400" dirty="0">
                <a:effectLst/>
                <a:latin typeface="Times New Roman" panose="02020603050405020304" pitchFamily="18" charset="0"/>
                <a:ea typeface="Aptos" panose="020B0004020202020204" pitchFamily="34" charset="0"/>
                <a:cs typeface="Times New Roman" panose="02020603050405020304" pitchFamily="18" charset="0"/>
              </a:rPr>
              <a:t>Jean Rostand, </a:t>
            </a:r>
            <a:r>
              <a:rPr lang="fr-FR" sz="2400" i="1" dirty="0">
                <a:effectLst/>
                <a:latin typeface="Times New Roman" panose="02020603050405020304" pitchFamily="18" charset="0"/>
                <a:ea typeface="Aptos" panose="020B0004020202020204" pitchFamily="34" charset="0"/>
                <a:cs typeface="Times New Roman" panose="02020603050405020304" pitchFamily="18" charset="0"/>
              </a:rPr>
              <a:t>Pensées d'un biologiste</a:t>
            </a:r>
            <a:r>
              <a:rPr lang="fr-FR" sz="2400" dirty="0">
                <a:effectLst/>
                <a:latin typeface="Times New Roman" panose="02020603050405020304" pitchFamily="18" charset="0"/>
                <a:ea typeface="Aptos" panose="020B0004020202020204" pitchFamily="34" charset="0"/>
                <a:cs typeface="Times New Roman" panose="02020603050405020304" pitchFamily="18" charset="0"/>
              </a:rPr>
              <a:t>, Paris, Stock, 1978 [1939], p. 94.</a:t>
            </a:r>
          </a:p>
          <a:p>
            <a:endParaRPr lang="fr-FR" dirty="0"/>
          </a:p>
        </p:txBody>
      </p:sp>
    </p:spTree>
    <p:extLst>
      <p:ext uri="{BB962C8B-B14F-4D97-AF65-F5344CB8AC3E}">
        <p14:creationId xmlns:p14="http://schemas.microsoft.com/office/powerpoint/2010/main" val="2380731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1E2931-DB97-41E3-AF7E-0A61DB7536D0}"/>
              </a:ext>
            </a:extLst>
          </p:cNvPr>
          <p:cNvSpPr>
            <a:spLocks noGrp="1"/>
          </p:cNvSpPr>
          <p:nvPr>
            <p:ph type="ctrTitle"/>
          </p:nvPr>
        </p:nvSpPr>
        <p:spPr/>
        <p:txBody>
          <a:bodyPr/>
          <a:lstStyle/>
          <a:p>
            <a:r>
              <a:rPr lang="fr-FR" dirty="0"/>
              <a:t>2. Posture associée : l’individualisme</a:t>
            </a:r>
          </a:p>
        </p:txBody>
      </p:sp>
      <p:sp>
        <p:nvSpPr>
          <p:cNvPr id="3" name="Sous-titre 2">
            <a:extLst>
              <a:ext uri="{FF2B5EF4-FFF2-40B4-BE49-F238E27FC236}">
                <a16:creationId xmlns:a16="http://schemas.microsoft.com/office/drawing/2014/main" id="{3E0B8CD3-063B-CCD7-5E86-F2A0774DF72F}"/>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3424685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65C71B-C2ED-C6C0-ACDB-E3EE2D1A0779}"/>
              </a:ext>
            </a:extLst>
          </p:cNvPr>
          <p:cNvSpPr>
            <a:spLocks noGrp="1"/>
          </p:cNvSpPr>
          <p:nvPr>
            <p:ph type="title"/>
          </p:nvPr>
        </p:nvSpPr>
        <p:spPr/>
        <p:txBody>
          <a:bodyPr/>
          <a:lstStyle/>
          <a:p>
            <a:r>
              <a:rPr lang="fr-FR" dirty="0"/>
              <a:t>INDIVIDUALISME</a:t>
            </a:r>
          </a:p>
        </p:txBody>
      </p:sp>
      <p:sp>
        <p:nvSpPr>
          <p:cNvPr id="3" name="Espace réservé du contenu 2">
            <a:extLst>
              <a:ext uri="{FF2B5EF4-FFF2-40B4-BE49-F238E27FC236}">
                <a16:creationId xmlns:a16="http://schemas.microsoft.com/office/drawing/2014/main" id="{ABC836D5-4C33-AE1F-846C-D6C9D1722908}"/>
              </a:ext>
            </a:extLst>
          </p:cNvPr>
          <p:cNvSpPr>
            <a:spLocks noGrp="1"/>
          </p:cNvSpPr>
          <p:nvPr>
            <p:ph idx="1"/>
          </p:nvPr>
        </p:nvSpPr>
        <p:spPr/>
        <p:txBody>
          <a:bodyPr>
            <a:normAutofit/>
          </a:bodyPr>
          <a:lstStyle/>
          <a:p>
            <a:pPr algn="just"/>
            <a:r>
              <a:rPr lang="fr-FR" sz="2000" dirty="0">
                <a:latin typeface="Times New Roman" panose="02020603050405020304" pitchFamily="18" charset="0"/>
                <a:cs typeface="Times New Roman" panose="02020603050405020304" pitchFamily="18" charset="0"/>
              </a:rPr>
              <a:t>L’individualisme repose avant tout sur la conviction que l’humanité est composée non pas d’abord d’ensembles sociaux (nations, classes…) mais d’individus : d’êtres vivants indivisibles et irréductibles les uns aux autres, seuls à ressentir, agir et penser réellement. Cette figure de l’individu renvoie à un état de séparation originelle qui, en rendant chaque être humain différent et unique, constitue chacun d’eux en une unité singulière (ipséité) relativement autosuffisante. </a:t>
            </a:r>
          </a:p>
          <a:p>
            <a:pPr algn="just"/>
            <a:r>
              <a:rPr lang="fr-FR" sz="2000" dirty="0">
                <a:latin typeface="Times New Roman" panose="02020603050405020304" pitchFamily="18" charset="0"/>
                <a:cs typeface="Times New Roman" panose="02020603050405020304" pitchFamily="18" charset="0"/>
              </a:rPr>
              <a:t>Alain Laurent, </a:t>
            </a:r>
            <a:r>
              <a:rPr lang="fr-FR" sz="2000" i="1" dirty="0">
                <a:latin typeface="Times New Roman" panose="02020603050405020304" pitchFamily="18" charset="0"/>
                <a:cs typeface="Times New Roman" panose="02020603050405020304" pitchFamily="18" charset="0"/>
              </a:rPr>
              <a:t>Histoire de l’individualisme</a:t>
            </a:r>
            <a:r>
              <a:rPr lang="fr-FR" sz="2000" dirty="0">
                <a:latin typeface="Times New Roman" panose="02020603050405020304" pitchFamily="18" charset="0"/>
                <a:cs typeface="Times New Roman" panose="02020603050405020304" pitchFamily="18" charset="0"/>
              </a:rPr>
              <a:t>, Presses Universitaires de France, « Que-sais-je ? », 1993, p. 4.</a:t>
            </a:r>
          </a:p>
        </p:txBody>
      </p:sp>
    </p:spTree>
    <p:extLst>
      <p:ext uri="{BB962C8B-B14F-4D97-AF65-F5344CB8AC3E}">
        <p14:creationId xmlns:p14="http://schemas.microsoft.com/office/powerpoint/2010/main" val="1031382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5AD49969-EF7C-4E42-BC84-99A84E3D2CEB}"/>
              </a:ext>
            </a:extLst>
          </p:cNvPr>
          <p:cNvPicPr>
            <a:picLocks noChangeAspect="1"/>
          </p:cNvPicPr>
          <p:nvPr/>
        </p:nvPicPr>
        <p:blipFill rotWithShape="1">
          <a:blip r:embed="rId2"/>
          <a:srcRect t="36167" b="7583"/>
          <a:stretch/>
        </p:blipFill>
        <p:spPr>
          <a:xfrm>
            <a:off x="-3047" y="10"/>
            <a:ext cx="12191999" cy="6857990"/>
          </a:xfrm>
          <a:prstGeom prst="rect">
            <a:avLst/>
          </a:prstGeom>
        </p:spPr>
      </p:pic>
      <p:sp>
        <p:nvSpPr>
          <p:cNvPr id="16" name="Rectangle 15">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chemeClr val="tx2">
                  <a:alpha val="0"/>
                </a:schemeClr>
              </a:gs>
              <a:gs pos="50000">
                <a:schemeClr val="tx2">
                  <a:alpha val="35000"/>
                </a:schemeClr>
              </a:gs>
              <a:gs pos="100000">
                <a:schemeClr val="tx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5C60C7B-8028-C9F7-0FB0-7290371CC9C1}"/>
              </a:ext>
            </a:extLst>
          </p:cNvPr>
          <p:cNvSpPr>
            <a:spLocks noGrp="1"/>
          </p:cNvSpPr>
          <p:nvPr>
            <p:ph type="ctrTitle"/>
          </p:nvPr>
        </p:nvSpPr>
        <p:spPr>
          <a:xfrm>
            <a:off x="643466" y="643467"/>
            <a:ext cx="10905059" cy="3330353"/>
          </a:xfrm>
          <a:effectLst>
            <a:outerShdw blurRad="50800" dist="38100" dir="2700000" algn="tl" rotWithShape="0">
              <a:prstClr val="black">
                <a:alpha val="40000"/>
              </a:prstClr>
            </a:outerShdw>
          </a:effectLst>
        </p:spPr>
        <p:txBody>
          <a:bodyPr>
            <a:normAutofit/>
          </a:bodyPr>
          <a:lstStyle/>
          <a:p>
            <a:pPr algn="ctr"/>
            <a:r>
              <a:rPr lang="fr-FR" dirty="0">
                <a:solidFill>
                  <a:schemeClr val="bg1"/>
                </a:solidFill>
              </a:rPr>
              <a:t>communauté</a:t>
            </a:r>
          </a:p>
        </p:txBody>
      </p:sp>
      <p:sp>
        <p:nvSpPr>
          <p:cNvPr id="3" name="Sous-titre 2">
            <a:extLst>
              <a:ext uri="{FF2B5EF4-FFF2-40B4-BE49-F238E27FC236}">
                <a16:creationId xmlns:a16="http://schemas.microsoft.com/office/drawing/2014/main" id="{757171B1-F26C-510C-7ED0-1220D6446DE2}"/>
              </a:ext>
            </a:extLst>
          </p:cNvPr>
          <p:cNvSpPr>
            <a:spLocks noGrp="1"/>
          </p:cNvSpPr>
          <p:nvPr>
            <p:ph type="subTitle" idx="1"/>
          </p:nvPr>
        </p:nvSpPr>
        <p:spPr>
          <a:xfrm>
            <a:off x="643466" y="4133135"/>
            <a:ext cx="10902016" cy="1454510"/>
          </a:xfrm>
          <a:effectLst>
            <a:outerShdw blurRad="50800" dist="38100" dir="2700000" algn="tl" rotWithShape="0">
              <a:prstClr val="black">
                <a:alpha val="40000"/>
              </a:prstClr>
            </a:outerShdw>
          </a:effectLst>
        </p:spPr>
        <p:txBody>
          <a:bodyPr>
            <a:normAutofit/>
          </a:bodyPr>
          <a:lstStyle/>
          <a:p>
            <a:pPr algn="ctr"/>
            <a:endParaRPr lang="fr-FR" sz="1800">
              <a:solidFill>
                <a:schemeClr val="bg1"/>
              </a:solidFill>
            </a:endParaRPr>
          </a:p>
        </p:txBody>
      </p:sp>
      <p:cxnSp>
        <p:nvCxnSpPr>
          <p:cNvPr id="18" name="Straight Connector 17">
            <a:extLst>
              <a:ext uri="{FF2B5EF4-FFF2-40B4-BE49-F238E27FC236}">
                <a16:creationId xmlns:a16="http://schemas.microsoft.com/office/drawing/2014/main" id="{34E5597F-CE67-4085-9548-E6A8036DA3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9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A38D71-51F7-69C5-4553-6C9DF2DAB533}"/>
              </a:ext>
            </a:extLst>
          </p:cNvPr>
          <p:cNvSpPr>
            <a:spLocks noGrp="1"/>
          </p:cNvSpPr>
          <p:nvPr>
            <p:ph type="ctrTitle"/>
          </p:nvPr>
        </p:nvSpPr>
        <p:spPr/>
        <p:txBody>
          <a:bodyPr/>
          <a:lstStyle/>
          <a:p>
            <a:r>
              <a:rPr lang="fr-FR" dirty="0"/>
              <a:t>1. Sens et définition</a:t>
            </a:r>
          </a:p>
        </p:txBody>
      </p:sp>
      <p:sp>
        <p:nvSpPr>
          <p:cNvPr id="3" name="Sous-titre 2">
            <a:extLst>
              <a:ext uri="{FF2B5EF4-FFF2-40B4-BE49-F238E27FC236}">
                <a16:creationId xmlns:a16="http://schemas.microsoft.com/office/drawing/2014/main" id="{280471EC-1C25-EFBC-869F-61367CB13B9A}"/>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2387808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77AA5B-7B2C-86DD-6DDF-0E06828F3D91}"/>
              </a:ext>
            </a:extLst>
          </p:cNvPr>
          <p:cNvSpPr>
            <a:spLocks noGrp="1"/>
          </p:cNvSpPr>
          <p:nvPr>
            <p:ph type="title"/>
          </p:nvPr>
        </p:nvSpPr>
        <p:spPr>
          <a:xfrm>
            <a:off x="581192" y="702155"/>
            <a:ext cx="11029616" cy="1860935"/>
          </a:xfrm>
        </p:spPr>
        <p:txBody>
          <a:bodyPr>
            <a:normAutofit/>
          </a:bodyPr>
          <a:lstStyle/>
          <a:p>
            <a:r>
              <a:rPr lang="fr-FR" dirty="0"/>
              <a:t>Ensemble de personnes vivant en collectivité ou formant une association d'ordre politique, économique ou culturel.</a:t>
            </a:r>
          </a:p>
        </p:txBody>
      </p:sp>
      <p:sp>
        <p:nvSpPr>
          <p:cNvPr id="3" name="Espace réservé du contenu 2">
            <a:extLst>
              <a:ext uri="{FF2B5EF4-FFF2-40B4-BE49-F238E27FC236}">
                <a16:creationId xmlns:a16="http://schemas.microsoft.com/office/drawing/2014/main" id="{5B3145B4-E5B5-DE7F-E5E4-9F2547F3337C}"/>
              </a:ext>
            </a:extLst>
          </p:cNvPr>
          <p:cNvSpPr>
            <a:spLocks noGrp="1"/>
          </p:cNvSpPr>
          <p:nvPr>
            <p:ph idx="1"/>
          </p:nvPr>
        </p:nvSpPr>
        <p:spPr/>
        <p:txBody>
          <a:bodyPr>
            <a:normAutofit/>
          </a:bodyPr>
          <a:lstStyle/>
          <a:p>
            <a:r>
              <a:rPr lang="fr-FR" sz="2000" dirty="0">
                <a:latin typeface="Times New Roman" panose="02020603050405020304" pitchFamily="18" charset="0"/>
                <a:cs typeface="Times New Roman" panose="02020603050405020304" pitchFamily="18" charset="0"/>
              </a:rPr>
              <a:t>« Et si c'est ton voisin, pourquoi le maudis-tu ? / C'est la communauté qui fait la force humaine. » </a:t>
            </a:r>
          </a:p>
          <a:p>
            <a:r>
              <a:rPr lang="fr-FR" sz="2000" dirty="0">
                <a:latin typeface="Times New Roman" panose="02020603050405020304" pitchFamily="18" charset="0"/>
                <a:cs typeface="Times New Roman" panose="02020603050405020304" pitchFamily="18" charset="0"/>
              </a:rPr>
              <a:t>Musset, </a:t>
            </a:r>
            <a:r>
              <a:rPr lang="fr-FR" sz="2000" i="1" dirty="0">
                <a:latin typeface="Times New Roman" panose="02020603050405020304" pitchFamily="18" charset="0"/>
                <a:cs typeface="Times New Roman" panose="02020603050405020304" pitchFamily="18" charset="0"/>
              </a:rPr>
              <a:t>La Coupe et les lèvres</a:t>
            </a:r>
            <a:r>
              <a:rPr lang="fr-FR" sz="2000" dirty="0">
                <a:latin typeface="Times New Roman" panose="02020603050405020304" pitchFamily="18" charset="0"/>
                <a:cs typeface="Times New Roman" panose="02020603050405020304" pitchFamily="18" charset="0"/>
              </a:rPr>
              <a:t>,1832, I, 1, p. 270.</a:t>
            </a:r>
          </a:p>
        </p:txBody>
      </p:sp>
    </p:spTree>
    <p:extLst>
      <p:ext uri="{BB962C8B-B14F-4D97-AF65-F5344CB8AC3E}">
        <p14:creationId xmlns:p14="http://schemas.microsoft.com/office/powerpoint/2010/main" val="806677662"/>
      </p:ext>
    </p:extLst>
  </p:cSld>
  <p:clrMapOvr>
    <a:masterClrMapping/>
  </p:clrMapOvr>
</p:sld>
</file>

<file path=ppt/theme/theme1.xml><?xml version="1.0" encoding="utf-8"?>
<a:theme xmlns:a="http://schemas.openxmlformats.org/drawingml/2006/main" name="DividendVTI">
  <a:themeElements>
    <a:clrScheme name="AnalogousFromLightSeedRightStep">
      <a:dk1>
        <a:srgbClr val="000000"/>
      </a:dk1>
      <a:lt1>
        <a:srgbClr val="FFFFFF"/>
      </a:lt1>
      <a:dk2>
        <a:srgbClr val="412624"/>
      </a:dk2>
      <a:lt2>
        <a:srgbClr val="E2E8E6"/>
      </a:lt2>
      <a:accent1>
        <a:srgbClr val="C696A7"/>
      </a:accent1>
      <a:accent2>
        <a:srgbClr val="BA827F"/>
      </a:accent2>
      <a:accent3>
        <a:srgbClr val="BC9E83"/>
      </a:accent3>
      <a:accent4>
        <a:srgbClr val="ABA575"/>
      </a:accent4>
      <a:accent5>
        <a:srgbClr val="9CA87F"/>
      </a:accent5>
      <a:accent6>
        <a:srgbClr val="85AD76"/>
      </a:accent6>
      <a:hlink>
        <a:srgbClr val="568F7B"/>
      </a:hlink>
      <a:folHlink>
        <a:srgbClr val="7F7F7F"/>
      </a:folHlink>
    </a:clrScheme>
    <a:fontScheme name="Dividend">
      <a:majorFont>
        <a:latin typeface="Tw Cen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203</TotalTime>
  <Words>579</Words>
  <Application>Microsoft Office PowerPoint</Application>
  <PresentationFormat>Grand écran</PresentationFormat>
  <Paragraphs>38</Paragraphs>
  <Slides>27</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27</vt:i4>
      </vt:variant>
    </vt:vector>
  </HeadingPairs>
  <TitlesOfParts>
    <vt:vector size="33" baseType="lpstr">
      <vt:lpstr>Aptos</vt:lpstr>
      <vt:lpstr>Gill Sans MT</vt:lpstr>
      <vt:lpstr>Times New Roman</vt:lpstr>
      <vt:lpstr>Tw Cen MT</vt:lpstr>
      <vt:lpstr>Wingdings 2</vt:lpstr>
      <vt:lpstr>DividendVTI</vt:lpstr>
      <vt:lpstr>Individu et communauté</vt:lpstr>
      <vt:lpstr>INDIVIDU</vt:lpstr>
      <vt:lpstr>1. Sens et définition</vt:lpstr>
      <vt:lpstr>En partic. Chaque être appartenant à l'espèce humaine.</vt:lpstr>
      <vt:lpstr>2. Posture associée : l’individualisme</vt:lpstr>
      <vt:lpstr>INDIVIDUALISME</vt:lpstr>
      <vt:lpstr>communauté</vt:lpstr>
      <vt:lpstr>1. Sens et définition</vt:lpstr>
      <vt:lpstr>Ensemble de personnes vivant en collectivité ou formant une association d'ordre politique, économique ou culturel.</vt:lpstr>
      <vt:lpstr>2. Situations et postures associées</vt:lpstr>
      <vt:lpstr>minorité</vt:lpstr>
      <vt:lpstr>&amp;</vt:lpstr>
      <vt:lpstr>1. Différents types de rapports en images</vt:lpstr>
      <vt:lpstr>Présentation PowerPoint</vt:lpstr>
      <vt:lpstr>Seul dans la foule ou tous ensemble ? Getty-D3sign pour radiofrance (2021) </vt:lpstr>
      <vt:lpstr>PHOTOGRAPHIE PUBLIÉE PAR LE WASHINGTON POST (2020)</vt:lpstr>
      <vt:lpstr>Le baptême de clovis</vt:lpstr>
      <vt:lpstr>L’excommunication de Robert le pieux,  jean-paul laurens (1875)</vt:lpstr>
      <vt:lpstr>West side story, steven spielberg (2021)</vt:lpstr>
      <vt:lpstr>Présentation PowerPoint</vt:lpstr>
      <vt:lpstr>Présentation PowerPoint</vt:lpstr>
      <vt:lpstr>Présentation PowerPoint</vt:lpstr>
      <vt:lpstr>Autoportrait van gogh (1889)</vt:lpstr>
      <vt:lpstr>Impression soleil levant claude monet (1872) </vt:lpstr>
      <vt:lpstr>Le seigneur des anneaux peter Jackson (2001)</vt:lpstr>
      <vt:lpstr>2. Enjeux littéraires</vt:lpstr>
      <vt:lpstr>de l’épopée au roman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Individu et communauté</dc:title>
  <dc:creator>Marine Martino</dc:creator>
  <cp:lastModifiedBy>Marine Martino</cp:lastModifiedBy>
  <cp:revision>1</cp:revision>
  <dcterms:created xsi:type="dcterms:W3CDTF">2024-05-09T09:58:58Z</dcterms:created>
  <dcterms:modified xsi:type="dcterms:W3CDTF">2024-05-09T13:22:11Z</dcterms:modified>
</cp:coreProperties>
</file>