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5" r:id="rId11"/>
    <p:sldId id="266" r:id="rId1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33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1268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6FD31B-91CD-4DBD-BCBC-55D466B22998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5187A2-03E7-457E-86E1-D90A7FF737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974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/>
          <p:nvPr userDrawn="1"/>
        </p:nvSpPr>
        <p:spPr>
          <a:xfrm>
            <a:off x="12700" y="1241425"/>
            <a:ext cx="1060450" cy="338554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ctr"/>
            <a:r>
              <a:rPr lang="fr-FR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Définitions</a:t>
            </a:r>
          </a:p>
        </p:txBody>
      </p:sp>
      <p:sp>
        <p:nvSpPr>
          <p:cNvPr id="8" name="ZoneTexte 7"/>
          <p:cNvSpPr txBox="1"/>
          <p:nvPr userDrawn="1"/>
        </p:nvSpPr>
        <p:spPr>
          <a:xfrm>
            <a:off x="10319" y="2279650"/>
            <a:ext cx="1060450" cy="584775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ctr"/>
            <a:r>
              <a:rPr lang="fr-FR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Systèmes de </a:t>
            </a:r>
            <a:r>
              <a:rPr lang="fr-FR" sz="1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coord</a:t>
            </a:r>
            <a:r>
              <a:rPr lang="fr-FR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9" name="ZoneTexte 8"/>
          <p:cNvSpPr txBox="1"/>
          <p:nvPr userDrawn="1"/>
        </p:nvSpPr>
        <p:spPr>
          <a:xfrm>
            <a:off x="12699" y="3413125"/>
            <a:ext cx="1060450" cy="584775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ctr"/>
            <a:r>
              <a:rPr lang="fr-FR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Opérations vectorielles</a:t>
            </a:r>
          </a:p>
        </p:txBody>
      </p:sp>
      <p:sp>
        <p:nvSpPr>
          <p:cNvPr id="10" name="ZoneTexte 9"/>
          <p:cNvSpPr txBox="1"/>
          <p:nvPr userDrawn="1"/>
        </p:nvSpPr>
        <p:spPr>
          <a:xfrm>
            <a:off x="12699" y="4556125"/>
            <a:ext cx="1060450" cy="584775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ctr"/>
            <a:r>
              <a:rPr lang="fr-FR" sz="1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Changt</a:t>
            </a:r>
            <a:r>
              <a:rPr lang="fr-FR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r>
              <a:rPr lang="fr-FR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Bases</a:t>
            </a:r>
          </a:p>
        </p:txBody>
      </p:sp>
      <p:sp>
        <p:nvSpPr>
          <p:cNvPr id="11" name="ZoneTexte 10"/>
          <p:cNvSpPr txBox="1"/>
          <p:nvPr userDrawn="1"/>
        </p:nvSpPr>
        <p:spPr>
          <a:xfrm>
            <a:off x="14067" y="5683250"/>
            <a:ext cx="1060450" cy="338554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ctr"/>
            <a:r>
              <a:rPr lang="fr-FR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Torseurs</a:t>
            </a:r>
          </a:p>
        </p:txBody>
      </p:sp>
      <p:sp>
        <p:nvSpPr>
          <p:cNvPr id="12" name="Rectangle 11"/>
          <p:cNvSpPr/>
          <p:nvPr userDrawn="1"/>
        </p:nvSpPr>
        <p:spPr>
          <a:xfrm>
            <a:off x="2809344" y="106501"/>
            <a:ext cx="4607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0" i="0" cap="none" spc="0" dirty="0">
                <a:ln w="10160">
                  <a:solidFill>
                    <a:srgbClr val="FF33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Outils</a:t>
            </a:r>
            <a:r>
              <a:rPr lang="fr-FR" sz="3600" b="0" i="0" cap="none" spc="0" dirty="0">
                <a:ln w="10160">
                  <a:solidFill>
                    <a:srgbClr val="FF33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 la Mécanique</a:t>
            </a:r>
          </a:p>
        </p:txBody>
      </p:sp>
    </p:spTree>
    <p:extLst>
      <p:ext uri="{BB962C8B-B14F-4D97-AF65-F5344CB8AC3E}">
        <p14:creationId xmlns:p14="http://schemas.microsoft.com/office/powerpoint/2010/main" val="1249499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93" t="7111" r="10965" b="8660"/>
          <a:stretch/>
        </p:blipFill>
        <p:spPr bwMode="auto">
          <a:xfrm>
            <a:off x="0" y="0"/>
            <a:ext cx="915398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9"/>
          <p:cNvSpPr txBox="1">
            <a:spLocks noChangeArrowheads="1"/>
          </p:cNvSpPr>
          <p:nvPr userDrawn="1"/>
        </p:nvSpPr>
        <p:spPr bwMode="auto">
          <a:xfrm>
            <a:off x="155562" y="6583363"/>
            <a:ext cx="790601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800" i="0" dirty="0"/>
              <a:t>Le </a:t>
            </a:r>
            <a:fld id="{B1BC130F-489F-45DD-9DD4-4D79FE4EAA29}" type="datetime1">
              <a:rPr lang="fr-FR" sz="800" i="0"/>
              <a:pPr algn="ctr">
                <a:defRPr/>
              </a:pPr>
              <a:t>15/11/2023</a:t>
            </a:fld>
            <a:endParaRPr lang="fr-FR" sz="800" i="0" dirty="0"/>
          </a:p>
        </p:txBody>
      </p:sp>
      <p:sp>
        <p:nvSpPr>
          <p:cNvPr id="4" name="Text Box 10"/>
          <p:cNvSpPr txBox="1">
            <a:spLocks noChangeArrowheads="1"/>
          </p:cNvSpPr>
          <p:nvPr userDrawn="1"/>
        </p:nvSpPr>
        <p:spPr bwMode="auto">
          <a:xfrm>
            <a:off x="1143000" y="6591300"/>
            <a:ext cx="7532688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fr-FR" sz="800" dirty="0">
                <a:latin typeface="+mn-lt"/>
                <a:cs typeface="Times New Roman" pitchFamily="18" charset="0"/>
              </a:rPr>
              <a:t>Cyril CHERON</a:t>
            </a:r>
          </a:p>
        </p:txBody>
      </p:sp>
      <p:sp>
        <p:nvSpPr>
          <p:cNvPr id="5" name="Text Box 11"/>
          <p:cNvSpPr txBox="1">
            <a:spLocks noChangeArrowheads="1"/>
          </p:cNvSpPr>
          <p:nvPr userDrawn="1"/>
        </p:nvSpPr>
        <p:spPr bwMode="auto">
          <a:xfrm>
            <a:off x="8643938" y="6567488"/>
            <a:ext cx="35779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9E9CC295-5C18-4C95-A30D-2909091AE94A}" type="slidenum">
              <a:rPr lang="fr-FR" sz="800" b="1"/>
              <a:pPr>
                <a:defRPr/>
              </a:pPr>
              <a:t>‹N°›</a:t>
            </a:fld>
            <a:endParaRPr lang="fr-FR" sz="800" b="1" dirty="0"/>
          </a:p>
        </p:txBody>
      </p:sp>
      <p:sp>
        <p:nvSpPr>
          <p:cNvPr id="6" name="ZoneTexte 5"/>
          <p:cNvSpPr txBox="1"/>
          <p:nvPr userDrawn="1"/>
        </p:nvSpPr>
        <p:spPr>
          <a:xfrm>
            <a:off x="152399" y="-27384"/>
            <a:ext cx="94297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0" dirty="0">
                <a:latin typeface="Times New Roman" pitchFamily="18" charset="0"/>
                <a:ea typeface="Microsoft Himalaya" pitchFamily="2" charset="0"/>
                <a:cs typeface="Times New Roman" pitchFamily="18" charset="0"/>
              </a:rPr>
              <a:t>MPSI/MP2I</a:t>
            </a:r>
          </a:p>
        </p:txBody>
      </p:sp>
    </p:spTree>
    <p:extLst>
      <p:ext uri="{BB962C8B-B14F-4D97-AF65-F5344CB8AC3E}">
        <p14:creationId xmlns:p14="http://schemas.microsoft.com/office/powerpoint/2010/main" val="856151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image" Target="../media/image2.wmf"/><Relationship Id="rId7" Type="http://schemas.openxmlformats.org/officeDocument/2006/relationships/image" Target="../media/image4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Relationship Id="rId9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8.w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6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13" Type="http://schemas.openxmlformats.org/officeDocument/2006/relationships/image" Target="../media/image14.wmf"/><Relationship Id="rId3" Type="http://schemas.openxmlformats.org/officeDocument/2006/relationships/image" Target="../media/image9.wmf"/><Relationship Id="rId7" Type="http://schemas.openxmlformats.org/officeDocument/2006/relationships/image" Target="../media/image11.wmf"/><Relationship Id="rId12" Type="http://schemas.openxmlformats.org/officeDocument/2006/relationships/oleObject" Target="../embeddings/oleObject13.bin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10.bin"/><Relationship Id="rId11" Type="http://schemas.openxmlformats.org/officeDocument/2006/relationships/image" Target="../media/image13.wmf"/><Relationship Id="rId5" Type="http://schemas.openxmlformats.org/officeDocument/2006/relationships/image" Target="../media/image10.wmf"/><Relationship Id="rId10" Type="http://schemas.openxmlformats.org/officeDocument/2006/relationships/oleObject" Target="../embeddings/oleObject12.bin"/><Relationship Id="rId4" Type="http://schemas.openxmlformats.org/officeDocument/2006/relationships/oleObject" Target="../embeddings/oleObject9.bin"/><Relationship Id="rId9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13" Type="http://schemas.openxmlformats.org/officeDocument/2006/relationships/image" Target="../media/image17.wmf"/><Relationship Id="rId18" Type="http://schemas.openxmlformats.org/officeDocument/2006/relationships/oleObject" Target="../embeddings/oleObject22.bin"/><Relationship Id="rId26" Type="http://schemas.openxmlformats.org/officeDocument/2006/relationships/image" Target="../media/image21.png"/><Relationship Id="rId3" Type="http://schemas.openxmlformats.org/officeDocument/2006/relationships/image" Target="../media/image9.wmf"/><Relationship Id="rId21" Type="http://schemas.openxmlformats.org/officeDocument/2006/relationships/image" Target="../media/image6.wmf"/><Relationship Id="rId7" Type="http://schemas.openxmlformats.org/officeDocument/2006/relationships/image" Target="../media/image11.wmf"/><Relationship Id="rId12" Type="http://schemas.openxmlformats.org/officeDocument/2006/relationships/oleObject" Target="../embeddings/oleObject19.bin"/><Relationship Id="rId17" Type="http://schemas.openxmlformats.org/officeDocument/2006/relationships/image" Target="../media/image19.wmf"/><Relationship Id="rId25" Type="http://schemas.openxmlformats.org/officeDocument/2006/relationships/image" Target="../media/image8.wmf"/><Relationship Id="rId2" Type="http://schemas.openxmlformats.org/officeDocument/2006/relationships/oleObject" Target="../embeddings/oleObject14.bin"/><Relationship Id="rId16" Type="http://schemas.openxmlformats.org/officeDocument/2006/relationships/oleObject" Target="../embeddings/oleObject21.bin"/><Relationship Id="rId20" Type="http://schemas.openxmlformats.org/officeDocument/2006/relationships/oleObject" Target="../embeddings/oleObject23.bin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16.bin"/><Relationship Id="rId11" Type="http://schemas.openxmlformats.org/officeDocument/2006/relationships/image" Target="../media/image16.wmf"/><Relationship Id="rId24" Type="http://schemas.openxmlformats.org/officeDocument/2006/relationships/oleObject" Target="../embeddings/oleObject25.bin"/><Relationship Id="rId5" Type="http://schemas.openxmlformats.org/officeDocument/2006/relationships/image" Target="../media/image10.wmf"/><Relationship Id="rId15" Type="http://schemas.openxmlformats.org/officeDocument/2006/relationships/image" Target="../media/image18.wmf"/><Relationship Id="rId23" Type="http://schemas.openxmlformats.org/officeDocument/2006/relationships/image" Target="../media/image7.wmf"/><Relationship Id="rId10" Type="http://schemas.openxmlformats.org/officeDocument/2006/relationships/oleObject" Target="../embeddings/oleObject18.bin"/><Relationship Id="rId19" Type="http://schemas.openxmlformats.org/officeDocument/2006/relationships/image" Target="../media/image20.wmf"/><Relationship Id="rId4" Type="http://schemas.openxmlformats.org/officeDocument/2006/relationships/oleObject" Target="../embeddings/oleObject15.bin"/><Relationship Id="rId9" Type="http://schemas.openxmlformats.org/officeDocument/2006/relationships/image" Target="../media/image15.wmf"/><Relationship Id="rId14" Type="http://schemas.openxmlformats.org/officeDocument/2006/relationships/oleObject" Target="../embeddings/oleObject20.bin"/><Relationship Id="rId22" Type="http://schemas.openxmlformats.org/officeDocument/2006/relationships/oleObject" Target="../embeddings/oleObject24.bin"/><Relationship Id="rId27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13" Type="http://schemas.openxmlformats.org/officeDocument/2006/relationships/image" Target="../media/image25.wmf"/><Relationship Id="rId3" Type="http://schemas.openxmlformats.org/officeDocument/2006/relationships/image" Target="../media/image9.wmf"/><Relationship Id="rId7" Type="http://schemas.openxmlformats.org/officeDocument/2006/relationships/image" Target="../media/image11.wmf"/><Relationship Id="rId12" Type="http://schemas.openxmlformats.org/officeDocument/2006/relationships/oleObject" Target="../embeddings/oleObject31.bin"/><Relationship Id="rId2" Type="http://schemas.openxmlformats.org/officeDocument/2006/relationships/oleObject" Target="../embeddings/oleObject26.bin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28.bin"/><Relationship Id="rId11" Type="http://schemas.openxmlformats.org/officeDocument/2006/relationships/image" Target="../media/image24.wmf"/><Relationship Id="rId5" Type="http://schemas.openxmlformats.org/officeDocument/2006/relationships/image" Target="../media/image10.wmf"/><Relationship Id="rId10" Type="http://schemas.openxmlformats.org/officeDocument/2006/relationships/oleObject" Target="../embeddings/oleObject30.bin"/><Relationship Id="rId4" Type="http://schemas.openxmlformats.org/officeDocument/2006/relationships/oleObject" Target="../embeddings/oleObject27.bin"/><Relationship Id="rId9" Type="http://schemas.openxmlformats.org/officeDocument/2006/relationships/image" Target="../media/image23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13" Type="http://schemas.openxmlformats.org/officeDocument/2006/relationships/image" Target="../media/image27.wmf"/><Relationship Id="rId3" Type="http://schemas.openxmlformats.org/officeDocument/2006/relationships/image" Target="../media/image9.wmf"/><Relationship Id="rId7" Type="http://schemas.openxmlformats.org/officeDocument/2006/relationships/image" Target="../media/image11.wmf"/><Relationship Id="rId12" Type="http://schemas.openxmlformats.org/officeDocument/2006/relationships/oleObject" Target="../embeddings/oleObject37.bin"/><Relationship Id="rId17" Type="http://schemas.openxmlformats.org/officeDocument/2006/relationships/image" Target="../media/image29.wmf"/><Relationship Id="rId2" Type="http://schemas.openxmlformats.org/officeDocument/2006/relationships/oleObject" Target="../embeddings/oleObject32.bin"/><Relationship Id="rId16" Type="http://schemas.openxmlformats.org/officeDocument/2006/relationships/oleObject" Target="../embeddings/oleObject39.bin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34.bin"/><Relationship Id="rId11" Type="http://schemas.openxmlformats.org/officeDocument/2006/relationships/image" Target="../media/image26.wmf"/><Relationship Id="rId5" Type="http://schemas.openxmlformats.org/officeDocument/2006/relationships/image" Target="../media/image10.wmf"/><Relationship Id="rId15" Type="http://schemas.openxmlformats.org/officeDocument/2006/relationships/image" Target="../media/image28.wmf"/><Relationship Id="rId10" Type="http://schemas.openxmlformats.org/officeDocument/2006/relationships/oleObject" Target="../embeddings/oleObject36.bin"/><Relationship Id="rId4" Type="http://schemas.openxmlformats.org/officeDocument/2006/relationships/oleObject" Target="../embeddings/oleObject33.bin"/><Relationship Id="rId9" Type="http://schemas.openxmlformats.org/officeDocument/2006/relationships/image" Target="../media/image24.wmf"/><Relationship Id="rId14" Type="http://schemas.openxmlformats.org/officeDocument/2006/relationships/oleObject" Target="../embeddings/oleObject38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3.bin"/><Relationship Id="rId13" Type="http://schemas.openxmlformats.org/officeDocument/2006/relationships/image" Target="../media/image35.wmf"/><Relationship Id="rId3" Type="http://schemas.openxmlformats.org/officeDocument/2006/relationships/image" Target="../media/image30.wmf"/><Relationship Id="rId7" Type="http://schemas.openxmlformats.org/officeDocument/2006/relationships/image" Target="../media/image32.wmf"/><Relationship Id="rId12" Type="http://schemas.openxmlformats.org/officeDocument/2006/relationships/oleObject" Target="../embeddings/oleObject45.bin"/><Relationship Id="rId17" Type="http://schemas.openxmlformats.org/officeDocument/2006/relationships/image" Target="../media/image37.wmf"/><Relationship Id="rId2" Type="http://schemas.openxmlformats.org/officeDocument/2006/relationships/oleObject" Target="../embeddings/oleObject40.bin"/><Relationship Id="rId16" Type="http://schemas.openxmlformats.org/officeDocument/2006/relationships/oleObject" Target="../embeddings/oleObject47.bin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42.bin"/><Relationship Id="rId11" Type="http://schemas.openxmlformats.org/officeDocument/2006/relationships/image" Target="../media/image34.wmf"/><Relationship Id="rId5" Type="http://schemas.openxmlformats.org/officeDocument/2006/relationships/image" Target="../media/image31.wmf"/><Relationship Id="rId15" Type="http://schemas.openxmlformats.org/officeDocument/2006/relationships/image" Target="../media/image36.wmf"/><Relationship Id="rId10" Type="http://schemas.openxmlformats.org/officeDocument/2006/relationships/oleObject" Target="../embeddings/oleObject44.bin"/><Relationship Id="rId4" Type="http://schemas.openxmlformats.org/officeDocument/2006/relationships/oleObject" Target="../embeddings/oleObject41.bin"/><Relationship Id="rId9" Type="http://schemas.openxmlformats.org/officeDocument/2006/relationships/image" Target="../media/image33.wmf"/><Relationship Id="rId14" Type="http://schemas.openxmlformats.org/officeDocument/2006/relationships/oleObject" Target="../embeddings/oleObject46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oleObject" Target="../embeddings/oleObject48.bin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2.bin"/><Relationship Id="rId3" Type="http://schemas.openxmlformats.org/officeDocument/2006/relationships/image" Target="../media/image39.wmf"/><Relationship Id="rId7" Type="http://schemas.openxmlformats.org/officeDocument/2006/relationships/image" Target="../media/image41.wmf"/><Relationship Id="rId12" Type="http://schemas.openxmlformats.org/officeDocument/2006/relationships/image" Target="../media/image44.gif"/><Relationship Id="rId2" Type="http://schemas.openxmlformats.org/officeDocument/2006/relationships/oleObject" Target="../embeddings/oleObject49.bin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51.bin"/><Relationship Id="rId11" Type="http://schemas.openxmlformats.org/officeDocument/2006/relationships/image" Target="../media/image43.wmf"/><Relationship Id="rId5" Type="http://schemas.openxmlformats.org/officeDocument/2006/relationships/image" Target="../media/image40.wmf"/><Relationship Id="rId10" Type="http://schemas.openxmlformats.org/officeDocument/2006/relationships/oleObject" Target="../embeddings/oleObject53.bin"/><Relationship Id="rId4" Type="http://schemas.openxmlformats.org/officeDocument/2006/relationships/oleObject" Target="../embeddings/oleObject50.bin"/><Relationship Id="rId9" Type="http://schemas.openxmlformats.org/officeDocument/2006/relationships/image" Target="../media/image42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64"/>
          <p:cNvSpPr>
            <a:spLocks noChangeArrowheads="1" noChangeShapeType="1" noTextEdit="1"/>
          </p:cNvSpPr>
          <p:nvPr/>
        </p:nvSpPr>
        <p:spPr bwMode="auto">
          <a:xfrm>
            <a:off x="1762125" y="1409701"/>
            <a:ext cx="6400800" cy="3873500"/>
          </a:xfrm>
          <a:prstGeom prst="rect">
            <a:avLst/>
          </a:prstGeom>
        </p:spPr>
        <p:txBody>
          <a:bodyPr wrap="none" fromWordArt="1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96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Outils</a:t>
            </a:r>
          </a:p>
          <a:p>
            <a:pPr algn="ctr"/>
            <a:r>
              <a:rPr lang="fr-FR" sz="96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de la </a:t>
            </a:r>
          </a:p>
          <a:p>
            <a:pPr algn="ctr"/>
            <a:r>
              <a:rPr lang="fr-FR" sz="96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mécanique</a:t>
            </a:r>
          </a:p>
        </p:txBody>
      </p:sp>
    </p:spTree>
    <p:extLst>
      <p:ext uri="{BB962C8B-B14F-4D97-AF65-F5344CB8AC3E}">
        <p14:creationId xmlns:p14="http://schemas.microsoft.com/office/powerpoint/2010/main" val="1147889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8"/>
          <p:cNvSpPr txBox="1">
            <a:spLocks noChangeArrowheads="1"/>
          </p:cNvSpPr>
          <p:nvPr/>
        </p:nvSpPr>
        <p:spPr bwMode="auto">
          <a:xfrm>
            <a:off x="-1588" y="1239838"/>
            <a:ext cx="1098551" cy="338554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/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Définitions</a:t>
            </a:r>
          </a:p>
        </p:txBody>
      </p:sp>
      <p:grpSp>
        <p:nvGrpSpPr>
          <p:cNvPr id="4" name="Group 32"/>
          <p:cNvGrpSpPr>
            <a:grpSpLocks/>
          </p:cNvGrpSpPr>
          <p:nvPr/>
        </p:nvGrpSpPr>
        <p:grpSpPr bwMode="auto">
          <a:xfrm>
            <a:off x="1217613" y="1042988"/>
            <a:ext cx="5272087" cy="1465262"/>
            <a:chOff x="771" y="657"/>
            <a:chExt cx="3321" cy="923"/>
          </a:xfrm>
        </p:grpSpPr>
        <p:sp>
          <p:nvSpPr>
            <p:cNvPr id="5" name="Text Box 29"/>
            <p:cNvSpPr txBox="1">
              <a:spLocks noChangeArrowheads="1"/>
            </p:cNvSpPr>
            <p:nvPr/>
          </p:nvSpPr>
          <p:spPr bwMode="auto">
            <a:xfrm>
              <a:off x="771" y="657"/>
              <a:ext cx="3321" cy="9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just"/>
              <a:r>
                <a:rPr lang="fr-FR" sz="1800" b="1" dirty="0"/>
                <a:t>vecteur libre</a:t>
              </a:r>
              <a:endParaRPr lang="fr-FR" sz="1800" i="1" dirty="0"/>
            </a:p>
            <a:p>
              <a:pPr algn="just"/>
              <a:r>
                <a:rPr lang="fr-CA" sz="1800" dirty="0"/>
                <a:t>Soient A et B, 2 points de l'espace affine. Le vecteur libre              désigne l'un des bipoints équipollents au bipoint (A,B). Il est caractérisé par une direction, un sens, une norme.</a:t>
              </a:r>
              <a:endParaRPr lang="fr-FR" sz="1800" dirty="0"/>
            </a:p>
          </p:txBody>
        </p:sp>
        <p:graphicFrame>
          <p:nvGraphicFramePr>
            <p:cNvPr id="6" name="Object 30"/>
            <p:cNvGraphicFramePr>
              <a:graphicFrameLocks noChangeAspect="1"/>
            </p:cNvGraphicFramePr>
            <p:nvPr/>
          </p:nvGraphicFramePr>
          <p:xfrm>
            <a:off x="1154" y="1005"/>
            <a:ext cx="481" cy="2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495000" imgH="241200" progId="Equation.DSMT4">
                    <p:embed/>
                  </p:oleObj>
                </mc:Choice>
                <mc:Fallback>
                  <p:oleObj name="Equation" r:id="rId2" imgW="495000" imgH="2412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54" y="1005"/>
                          <a:ext cx="481" cy="23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Group 35"/>
          <p:cNvGrpSpPr>
            <a:grpSpLocks/>
          </p:cNvGrpSpPr>
          <p:nvPr/>
        </p:nvGrpSpPr>
        <p:grpSpPr bwMode="auto">
          <a:xfrm>
            <a:off x="1217613" y="2763838"/>
            <a:ext cx="7702550" cy="1190625"/>
            <a:chOff x="767" y="1580"/>
            <a:chExt cx="4852" cy="750"/>
          </a:xfrm>
        </p:grpSpPr>
        <p:sp>
          <p:nvSpPr>
            <p:cNvPr id="8" name="Text Box 33"/>
            <p:cNvSpPr txBox="1">
              <a:spLocks noChangeArrowheads="1"/>
            </p:cNvSpPr>
            <p:nvPr/>
          </p:nvSpPr>
          <p:spPr bwMode="auto">
            <a:xfrm>
              <a:off x="767" y="1580"/>
              <a:ext cx="4852" cy="7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just"/>
              <a:r>
                <a:rPr lang="fr-FR" sz="1800" b="1" dirty="0"/>
                <a:t>vecteur glissant</a:t>
              </a:r>
              <a:endParaRPr lang="fr-FR" sz="1800" i="1" dirty="0"/>
            </a:p>
            <a:p>
              <a:pPr algn="just"/>
              <a:r>
                <a:rPr lang="fr-CA" sz="1800" dirty="0"/>
                <a:t>Le vecteur glissant (A,   ) désigne l'un des bipoints équipollents au bipoint (A,B) qui ont même support que (A,B). Il est caractérisé par une origine, une direction, un sens, une norme.</a:t>
              </a:r>
              <a:endParaRPr lang="fr-FR" sz="1800" dirty="0"/>
            </a:p>
          </p:txBody>
        </p:sp>
        <p:graphicFrame>
          <p:nvGraphicFramePr>
            <p:cNvPr id="9" name="Object 34"/>
            <p:cNvGraphicFramePr>
              <a:graphicFrameLocks noChangeAspect="1"/>
            </p:cNvGraphicFramePr>
            <p:nvPr/>
          </p:nvGraphicFramePr>
          <p:xfrm>
            <a:off x="2152" y="1721"/>
            <a:ext cx="132" cy="2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114120" imgH="215640" progId="Equation.DSMT4">
                    <p:embed/>
                  </p:oleObj>
                </mc:Choice>
                <mc:Fallback>
                  <p:oleObj name="Equation" r:id="rId4" imgW="114120" imgH="2156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52" y="1721"/>
                          <a:ext cx="132" cy="24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" name="Group 54"/>
          <p:cNvGrpSpPr>
            <a:grpSpLocks/>
          </p:cNvGrpSpPr>
          <p:nvPr/>
        </p:nvGrpSpPr>
        <p:grpSpPr bwMode="auto">
          <a:xfrm>
            <a:off x="6840538" y="1579563"/>
            <a:ext cx="2163762" cy="862012"/>
            <a:chOff x="4299" y="881"/>
            <a:chExt cx="1363" cy="543"/>
          </a:xfrm>
        </p:grpSpPr>
        <p:sp>
          <p:nvSpPr>
            <p:cNvPr id="11" name="AutoShape 36"/>
            <p:cNvSpPr>
              <a:spLocks noChangeAspect="1" noChangeArrowheads="1" noTextEdit="1"/>
            </p:cNvSpPr>
            <p:nvPr/>
          </p:nvSpPr>
          <p:spPr bwMode="auto">
            <a:xfrm>
              <a:off x="4299" y="881"/>
              <a:ext cx="1363" cy="5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2" name="Rectangle 38"/>
            <p:cNvSpPr>
              <a:spLocks noChangeArrowheads="1"/>
            </p:cNvSpPr>
            <p:nvPr/>
          </p:nvSpPr>
          <p:spPr bwMode="auto">
            <a:xfrm>
              <a:off x="4798" y="908"/>
              <a:ext cx="192" cy="11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3" name="Rectangle 39"/>
            <p:cNvSpPr>
              <a:spLocks noChangeArrowheads="1"/>
            </p:cNvSpPr>
            <p:nvPr/>
          </p:nvSpPr>
          <p:spPr bwMode="auto">
            <a:xfrm>
              <a:off x="4806" y="919"/>
              <a:ext cx="58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000">
                  <a:solidFill>
                    <a:srgbClr val="000000"/>
                  </a:solidFill>
                </a:rPr>
                <a:t>V</a:t>
              </a:r>
              <a:endParaRPr lang="fr-FR"/>
            </a:p>
          </p:txBody>
        </p:sp>
        <p:grpSp>
          <p:nvGrpSpPr>
            <p:cNvPr id="14" name="Group 42"/>
            <p:cNvGrpSpPr>
              <a:grpSpLocks/>
            </p:cNvGrpSpPr>
            <p:nvPr/>
          </p:nvGrpSpPr>
          <p:grpSpPr bwMode="auto">
            <a:xfrm>
              <a:off x="4526" y="927"/>
              <a:ext cx="680" cy="228"/>
              <a:chOff x="4526" y="927"/>
              <a:chExt cx="680" cy="228"/>
            </a:xfrm>
          </p:grpSpPr>
          <p:sp>
            <p:nvSpPr>
              <p:cNvPr id="26" name="Line 40"/>
              <p:cNvSpPr>
                <a:spLocks noChangeShapeType="1"/>
              </p:cNvSpPr>
              <p:nvPr/>
            </p:nvSpPr>
            <p:spPr bwMode="auto">
              <a:xfrm flipV="1">
                <a:off x="4526" y="956"/>
                <a:ext cx="598" cy="19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auto">
              <a:xfrm>
                <a:off x="5115" y="927"/>
                <a:ext cx="91" cy="49"/>
              </a:xfrm>
              <a:custGeom>
                <a:avLst/>
                <a:gdLst>
                  <a:gd name="T0" fmla="*/ 13 w 91"/>
                  <a:gd name="T1" fmla="*/ 49 h 49"/>
                  <a:gd name="T2" fmla="*/ 91 w 91"/>
                  <a:gd name="T3" fmla="*/ 0 h 49"/>
                  <a:gd name="T4" fmla="*/ 0 w 91"/>
                  <a:gd name="T5" fmla="*/ 12 h 49"/>
                  <a:gd name="T6" fmla="*/ 13 w 91"/>
                  <a:gd name="T7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1" h="49">
                    <a:moveTo>
                      <a:pt x="13" y="49"/>
                    </a:moveTo>
                    <a:lnTo>
                      <a:pt x="91" y="0"/>
                    </a:lnTo>
                    <a:lnTo>
                      <a:pt x="0" y="12"/>
                    </a:lnTo>
                    <a:lnTo>
                      <a:pt x="13" y="4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15" name="Line 43"/>
            <p:cNvSpPr>
              <a:spLocks noChangeShapeType="1"/>
            </p:cNvSpPr>
            <p:nvPr/>
          </p:nvSpPr>
          <p:spPr bwMode="auto">
            <a:xfrm flipV="1">
              <a:off x="4299" y="927"/>
              <a:ext cx="1361" cy="454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Line 44"/>
            <p:cNvSpPr>
              <a:spLocks noChangeShapeType="1"/>
            </p:cNvSpPr>
            <p:nvPr/>
          </p:nvSpPr>
          <p:spPr bwMode="auto">
            <a:xfrm flipV="1">
              <a:off x="4605" y="1049"/>
              <a:ext cx="679" cy="228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Rectangle 45"/>
            <p:cNvSpPr>
              <a:spLocks noChangeArrowheads="1"/>
            </p:cNvSpPr>
            <p:nvPr/>
          </p:nvSpPr>
          <p:spPr bwMode="auto">
            <a:xfrm>
              <a:off x="4621" y="1288"/>
              <a:ext cx="136" cy="13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Rectangle 46"/>
            <p:cNvSpPr>
              <a:spLocks noChangeArrowheads="1"/>
            </p:cNvSpPr>
            <p:nvPr/>
          </p:nvSpPr>
          <p:spPr bwMode="auto">
            <a:xfrm>
              <a:off x="4629" y="1299"/>
              <a:ext cx="58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000">
                  <a:solidFill>
                    <a:srgbClr val="000000"/>
                  </a:solidFill>
                </a:rPr>
                <a:t>A</a:t>
              </a:r>
              <a:endParaRPr lang="fr-FR"/>
            </a:p>
          </p:txBody>
        </p:sp>
        <p:sp>
          <p:nvSpPr>
            <p:cNvPr id="19" name="Rectangle 47"/>
            <p:cNvSpPr>
              <a:spLocks noChangeArrowheads="1"/>
            </p:cNvSpPr>
            <p:nvPr/>
          </p:nvSpPr>
          <p:spPr bwMode="auto">
            <a:xfrm>
              <a:off x="5302" y="1059"/>
              <a:ext cx="136" cy="13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Rectangle 48"/>
            <p:cNvSpPr>
              <a:spLocks noChangeArrowheads="1"/>
            </p:cNvSpPr>
            <p:nvPr/>
          </p:nvSpPr>
          <p:spPr bwMode="auto">
            <a:xfrm>
              <a:off x="5310" y="1070"/>
              <a:ext cx="53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000">
                  <a:solidFill>
                    <a:srgbClr val="000000"/>
                  </a:solidFill>
                </a:rPr>
                <a:t>B</a:t>
              </a:r>
              <a:endParaRPr lang="fr-FR"/>
            </a:p>
          </p:txBody>
        </p:sp>
        <p:sp>
          <p:nvSpPr>
            <p:cNvPr id="21" name="Line 49"/>
            <p:cNvSpPr>
              <a:spLocks noChangeShapeType="1"/>
            </p:cNvSpPr>
            <p:nvPr/>
          </p:nvSpPr>
          <p:spPr bwMode="auto">
            <a:xfrm>
              <a:off x="4593" y="1261"/>
              <a:ext cx="16" cy="3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Line 50"/>
            <p:cNvSpPr>
              <a:spLocks noChangeShapeType="1"/>
            </p:cNvSpPr>
            <p:nvPr/>
          </p:nvSpPr>
          <p:spPr bwMode="auto">
            <a:xfrm>
              <a:off x="5278" y="1032"/>
              <a:ext cx="14" cy="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grpSp>
          <p:nvGrpSpPr>
            <p:cNvPr id="23" name="Group 53"/>
            <p:cNvGrpSpPr>
              <a:grpSpLocks/>
            </p:cNvGrpSpPr>
            <p:nvPr/>
          </p:nvGrpSpPr>
          <p:grpSpPr bwMode="auto">
            <a:xfrm>
              <a:off x="4798" y="884"/>
              <a:ext cx="72" cy="40"/>
              <a:chOff x="4798" y="884"/>
              <a:chExt cx="72" cy="40"/>
            </a:xfrm>
          </p:grpSpPr>
          <p:sp>
            <p:nvSpPr>
              <p:cNvPr id="24" name="Line 51"/>
              <p:cNvSpPr>
                <a:spLocks noChangeShapeType="1"/>
              </p:cNvSpPr>
              <p:nvPr/>
            </p:nvSpPr>
            <p:spPr bwMode="auto">
              <a:xfrm>
                <a:off x="4798" y="903"/>
                <a:ext cx="35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25" name="Freeform 52"/>
              <p:cNvSpPr>
                <a:spLocks/>
              </p:cNvSpPr>
              <p:nvPr/>
            </p:nvSpPr>
            <p:spPr bwMode="auto">
              <a:xfrm>
                <a:off x="4830" y="884"/>
                <a:ext cx="40" cy="40"/>
              </a:xfrm>
              <a:custGeom>
                <a:avLst/>
                <a:gdLst>
                  <a:gd name="T0" fmla="*/ 0 w 40"/>
                  <a:gd name="T1" fmla="*/ 40 h 40"/>
                  <a:gd name="T2" fmla="*/ 40 w 40"/>
                  <a:gd name="T3" fmla="*/ 19 h 40"/>
                  <a:gd name="T4" fmla="*/ 0 w 40"/>
                  <a:gd name="T5" fmla="*/ 0 h 40"/>
                  <a:gd name="T6" fmla="*/ 0 w 40"/>
                  <a:gd name="T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0" h="40">
                    <a:moveTo>
                      <a:pt x="0" y="40"/>
                    </a:moveTo>
                    <a:lnTo>
                      <a:pt x="40" y="19"/>
                    </a:lnTo>
                    <a:lnTo>
                      <a:pt x="0" y="0"/>
                    </a:lnTo>
                    <a:lnTo>
                      <a:pt x="0" y="4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</p:grpSp>
      </p:grpSp>
      <p:grpSp>
        <p:nvGrpSpPr>
          <p:cNvPr id="28" name="Group 58"/>
          <p:cNvGrpSpPr>
            <a:grpSpLocks/>
          </p:cNvGrpSpPr>
          <p:nvPr/>
        </p:nvGrpSpPr>
        <p:grpSpPr bwMode="auto">
          <a:xfrm>
            <a:off x="1217613" y="4210051"/>
            <a:ext cx="7642225" cy="1200151"/>
            <a:chOff x="826" y="2554"/>
            <a:chExt cx="4814" cy="756"/>
          </a:xfrm>
        </p:grpSpPr>
        <p:sp>
          <p:nvSpPr>
            <p:cNvPr id="29" name="Text Box 55"/>
            <p:cNvSpPr txBox="1">
              <a:spLocks noChangeArrowheads="1"/>
            </p:cNvSpPr>
            <p:nvPr/>
          </p:nvSpPr>
          <p:spPr bwMode="auto">
            <a:xfrm>
              <a:off x="826" y="2554"/>
              <a:ext cx="4814" cy="7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fr-FR" sz="1800" b="1" dirty="0"/>
                <a:t>base</a:t>
              </a:r>
              <a:endParaRPr lang="fr-FR" sz="1800" i="1" dirty="0"/>
            </a:p>
            <a:p>
              <a:r>
                <a:rPr lang="fr-CA" sz="1800" dirty="0"/>
                <a:t>Dans un espace vectoriel à 3 dimensions, le triplet                    de vecteurs linéairement indépendants désigne une base (b1).</a:t>
              </a:r>
              <a:r>
                <a:rPr lang="fr-FR" sz="1800" dirty="0"/>
                <a:t> Elle sera toujours prise orthonormée directe dans nos applications.</a:t>
              </a:r>
            </a:p>
          </p:txBody>
        </p:sp>
        <p:graphicFrame>
          <p:nvGraphicFramePr>
            <p:cNvPr id="30" name="Object 5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340029762"/>
                </p:ext>
              </p:extLst>
            </p:nvPr>
          </p:nvGraphicFramePr>
          <p:xfrm>
            <a:off x="3820" y="2709"/>
            <a:ext cx="663" cy="2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698400" imgH="253800" progId="Equation.DSMT4">
                    <p:embed/>
                  </p:oleObj>
                </mc:Choice>
                <mc:Fallback>
                  <p:oleObj name="Equation" r:id="rId6" imgW="698400" imgH="2538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20" y="2709"/>
                          <a:ext cx="663" cy="24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1" name="Group 60"/>
          <p:cNvGrpSpPr>
            <a:grpSpLocks/>
          </p:cNvGrpSpPr>
          <p:nvPr/>
        </p:nvGrpSpPr>
        <p:grpSpPr bwMode="auto">
          <a:xfrm>
            <a:off x="1217613" y="5383213"/>
            <a:ext cx="7607300" cy="915987"/>
            <a:chOff x="799" y="3114"/>
            <a:chExt cx="4792" cy="577"/>
          </a:xfrm>
        </p:grpSpPr>
        <p:sp>
          <p:nvSpPr>
            <p:cNvPr id="32" name="Text Box 59"/>
            <p:cNvSpPr txBox="1">
              <a:spLocks noChangeArrowheads="1"/>
            </p:cNvSpPr>
            <p:nvPr/>
          </p:nvSpPr>
          <p:spPr bwMode="auto">
            <a:xfrm>
              <a:off x="799" y="3114"/>
              <a:ext cx="4792" cy="5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fr-FR" sz="1800" b="1" dirty="0"/>
                <a:t>repère</a:t>
              </a:r>
              <a:endParaRPr lang="fr-FR" sz="1800" i="1" dirty="0"/>
            </a:p>
            <a:p>
              <a:r>
                <a:rPr lang="fr-CA" sz="1800" dirty="0"/>
                <a:t>En associant un point O de l'espace affine à cette base, on obtient un repère</a:t>
              </a:r>
            </a:p>
            <a:p>
              <a:r>
                <a:rPr lang="fr-CA" sz="1800" dirty="0"/>
                <a:t>                      aussi noté (O,b</a:t>
              </a:r>
              <a:r>
                <a:rPr lang="fr-CA" sz="1800" baseline="-25000" dirty="0"/>
                <a:t>1</a:t>
              </a:r>
              <a:r>
                <a:rPr lang="fr-CA" sz="1800" dirty="0"/>
                <a:t>)</a:t>
              </a:r>
              <a:r>
                <a:rPr lang="fr-FR" sz="1800" dirty="0"/>
                <a:t> </a:t>
              </a:r>
            </a:p>
          </p:txBody>
        </p:sp>
        <p:graphicFrame>
          <p:nvGraphicFramePr>
            <p:cNvPr id="33" name="Object 5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947278431"/>
                </p:ext>
              </p:extLst>
            </p:nvPr>
          </p:nvGraphicFramePr>
          <p:xfrm>
            <a:off x="848" y="3472"/>
            <a:ext cx="707" cy="2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" imgW="888840" imgH="253800" progId="Equation.DSMT4">
                    <p:embed/>
                  </p:oleObj>
                </mc:Choice>
                <mc:Fallback>
                  <p:oleObj name="Equation" r:id="rId8" imgW="888840" imgH="2538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48" y="3472"/>
                          <a:ext cx="707" cy="20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783866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7"/>
          <p:cNvSpPr txBox="1">
            <a:spLocks noChangeArrowheads="1"/>
          </p:cNvSpPr>
          <p:nvPr/>
        </p:nvSpPr>
        <p:spPr bwMode="auto">
          <a:xfrm>
            <a:off x="-1588" y="2257425"/>
            <a:ext cx="1098551" cy="581025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Systèmes de </a:t>
            </a:r>
            <a:r>
              <a:rPr lang="fr-FR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coord</a:t>
            </a: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</p:txBody>
      </p:sp>
      <p:sp>
        <p:nvSpPr>
          <p:cNvPr id="3" name="Text Box 51"/>
          <p:cNvSpPr txBox="1">
            <a:spLocks noChangeArrowheads="1"/>
          </p:cNvSpPr>
          <p:nvPr/>
        </p:nvSpPr>
        <p:spPr bwMode="auto">
          <a:xfrm>
            <a:off x="1158875" y="971550"/>
            <a:ext cx="7985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b="1">
                <a:effectLst>
                  <a:outerShdw blurRad="38100" dist="38100" dir="2700000" algn="tl">
                    <a:srgbClr val="C0C0C0"/>
                  </a:outerShdw>
                </a:effectLst>
              </a:rPr>
              <a:t>Les systèmes de coordonnées</a:t>
            </a:r>
          </a:p>
        </p:txBody>
      </p:sp>
      <p:grpSp>
        <p:nvGrpSpPr>
          <p:cNvPr id="4" name="Group 222"/>
          <p:cNvGrpSpPr>
            <a:grpSpLocks/>
          </p:cNvGrpSpPr>
          <p:nvPr/>
        </p:nvGrpSpPr>
        <p:grpSpPr bwMode="auto">
          <a:xfrm>
            <a:off x="6473825" y="2749550"/>
            <a:ext cx="2592388" cy="1927225"/>
            <a:chOff x="4054" y="1732"/>
            <a:chExt cx="1633" cy="1214"/>
          </a:xfrm>
        </p:grpSpPr>
        <p:sp>
          <p:nvSpPr>
            <p:cNvPr id="5" name="AutoShape 52"/>
            <p:cNvSpPr>
              <a:spLocks noChangeAspect="1" noChangeArrowheads="1" noTextEdit="1"/>
            </p:cNvSpPr>
            <p:nvPr/>
          </p:nvSpPr>
          <p:spPr bwMode="auto">
            <a:xfrm>
              <a:off x="4054" y="1732"/>
              <a:ext cx="1633" cy="1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" name="Rectangle 54"/>
            <p:cNvSpPr>
              <a:spLocks noChangeArrowheads="1"/>
            </p:cNvSpPr>
            <p:nvPr/>
          </p:nvSpPr>
          <p:spPr bwMode="auto">
            <a:xfrm>
              <a:off x="4054" y="1737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7" name="Rectangle 55"/>
            <p:cNvSpPr>
              <a:spLocks noChangeArrowheads="1"/>
            </p:cNvSpPr>
            <p:nvPr/>
          </p:nvSpPr>
          <p:spPr bwMode="auto">
            <a:xfrm>
              <a:off x="4637" y="2274"/>
              <a:ext cx="159" cy="16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Rectangle 57"/>
            <p:cNvSpPr>
              <a:spLocks noChangeArrowheads="1"/>
            </p:cNvSpPr>
            <p:nvPr/>
          </p:nvSpPr>
          <p:spPr bwMode="auto">
            <a:xfrm>
              <a:off x="4692" y="2293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9" name="Rectangle 58"/>
            <p:cNvSpPr>
              <a:spLocks noChangeArrowheads="1"/>
            </p:cNvSpPr>
            <p:nvPr/>
          </p:nvSpPr>
          <p:spPr bwMode="auto">
            <a:xfrm>
              <a:off x="4556" y="2556"/>
              <a:ext cx="158" cy="1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0" name="Rectangle 59"/>
            <p:cNvSpPr>
              <a:spLocks noChangeArrowheads="1"/>
            </p:cNvSpPr>
            <p:nvPr/>
          </p:nvSpPr>
          <p:spPr bwMode="auto">
            <a:xfrm>
              <a:off x="4632" y="2262"/>
              <a:ext cx="68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400" b="1" dirty="0">
                  <a:solidFill>
                    <a:srgbClr val="FF0000"/>
                  </a:solidFill>
                  <a:latin typeface="Symbol" pitchFamily="18" charset="2"/>
                  <a:sym typeface="Symbol" pitchFamily="18" charset="2"/>
                </a:rPr>
                <a:t></a:t>
              </a:r>
              <a:endParaRPr lang="fr-FR" sz="1400" b="1" dirty="0">
                <a:solidFill>
                  <a:srgbClr val="FF0000"/>
                </a:solidFill>
                <a:sym typeface="Symbol" pitchFamily="18" charset="2"/>
              </a:endParaRPr>
            </a:p>
          </p:txBody>
        </p:sp>
        <p:sp>
          <p:nvSpPr>
            <p:cNvPr id="11" name="Rectangle 60"/>
            <p:cNvSpPr>
              <a:spLocks noChangeArrowheads="1"/>
            </p:cNvSpPr>
            <p:nvPr/>
          </p:nvSpPr>
          <p:spPr bwMode="auto">
            <a:xfrm>
              <a:off x="4610" y="2575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12" name="Rectangle 61"/>
            <p:cNvSpPr>
              <a:spLocks noChangeArrowheads="1"/>
            </p:cNvSpPr>
            <p:nvPr/>
          </p:nvSpPr>
          <p:spPr bwMode="auto">
            <a:xfrm>
              <a:off x="4762" y="2248"/>
              <a:ext cx="168" cy="1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3" name="Rectangle 62"/>
            <p:cNvSpPr>
              <a:spLocks noChangeArrowheads="1"/>
            </p:cNvSpPr>
            <p:nvPr/>
          </p:nvSpPr>
          <p:spPr bwMode="auto">
            <a:xfrm>
              <a:off x="4812" y="2218"/>
              <a:ext cx="62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400" b="1" dirty="0">
                  <a:solidFill>
                    <a:srgbClr val="FF0000"/>
                  </a:solidFill>
                  <a:sym typeface="Symbol" pitchFamily="18" charset="2"/>
                </a:rPr>
                <a:t></a:t>
              </a:r>
            </a:p>
          </p:txBody>
        </p:sp>
        <p:sp>
          <p:nvSpPr>
            <p:cNvPr id="14" name="Rectangle 63"/>
            <p:cNvSpPr>
              <a:spLocks noChangeArrowheads="1"/>
            </p:cNvSpPr>
            <p:nvPr/>
          </p:nvSpPr>
          <p:spPr bwMode="auto">
            <a:xfrm>
              <a:off x="4801" y="2262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15" name="Freeform 64"/>
            <p:cNvSpPr>
              <a:spLocks noEditPoints="1"/>
            </p:cNvSpPr>
            <p:nvPr/>
          </p:nvSpPr>
          <p:spPr bwMode="auto">
            <a:xfrm>
              <a:off x="4595" y="2486"/>
              <a:ext cx="357" cy="35"/>
            </a:xfrm>
            <a:custGeom>
              <a:avLst/>
              <a:gdLst>
                <a:gd name="T0" fmla="*/ 4 w 357"/>
                <a:gd name="T1" fmla="*/ 12 h 35"/>
                <a:gd name="T2" fmla="*/ 330 w 357"/>
                <a:gd name="T3" fmla="*/ 13 h 35"/>
                <a:gd name="T4" fmla="*/ 332 w 357"/>
                <a:gd name="T5" fmla="*/ 13 h 35"/>
                <a:gd name="T6" fmla="*/ 333 w 357"/>
                <a:gd name="T7" fmla="*/ 14 h 35"/>
                <a:gd name="T8" fmla="*/ 334 w 357"/>
                <a:gd name="T9" fmla="*/ 15 h 35"/>
                <a:gd name="T10" fmla="*/ 334 w 357"/>
                <a:gd name="T11" fmla="*/ 17 h 35"/>
                <a:gd name="T12" fmla="*/ 334 w 357"/>
                <a:gd name="T13" fmla="*/ 19 h 35"/>
                <a:gd name="T14" fmla="*/ 333 w 357"/>
                <a:gd name="T15" fmla="*/ 20 h 35"/>
                <a:gd name="T16" fmla="*/ 332 w 357"/>
                <a:gd name="T17" fmla="*/ 21 h 35"/>
                <a:gd name="T18" fmla="*/ 330 w 357"/>
                <a:gd name="T19" fmla="*/ 21 h 35"/>
                <a:gd name="T20" fmla="*/ 4 w 357"/>
                <a:gd name="T21" fmla="*/ 21 h 35"/>
                <a:gd name="T22" fmla="*/ 2 w 357"/>
                <a:gd name="T23" fmla="*/ 20 h 35"/>
                <a:gd name="T24" fmla="*/ 1 w 357"/>
                <a:gd name="T25" fmla="*/ 20 h 35"/>
                <a:gd name="T26" fmla="*/ 0 w 357"/>
                <a:gd name="T27" fmla="*/ 18 h 35"/>
                <a:gd name="T28" fmla="*/ 0 w 357"/>
                <a:gd name="T29" fmla="*/ 17 h 35"/>
                <a:gd name="T30" fmla="*/ 0 w 357"/>
                <a:gd name="T31" fmla="*/ 15 h 35"/>
                <a:gd name="T32" fmla="*/ 1 w 357"/>
                <a:gd name="T33" fmla="*/ 14 h 35"/>
                <a:gd name="T34" fmla="*/ 2 w 357"/>
                <a:gd name="T35" fmla="*/ 13 h 35"/>
                <a:gd name="T36" fmla="*/ 4 w 357"/>
                <a:gd name="T37" fmla="*/ 12 h 35"/>
                <a:gd name="T38" fmla="*/ 4 w 357"/>
                <a:gd name="T39" fmla="*/ 12 h 35"/>
                <a:gd name="T40" fmla="*/ 322 w 357"/>
                <a:gd name="T41" fmla="*/ 0 h 35"/>
                <a:gd name="T42" fmla="*/ 357 w 357"/>
                <a:gd name="T43" fmla="*/ 17 h 35"/>
                <a:gd name="T44" fmla="*/ 322 w 357"/>
                <a:gd name="T45" fmla="*/ 35 h 35"/>
                <a:gd name="T46" fmla="*/ 322 w 357"/>
                <a:gd name="T4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57" h="35">
                  <a:moveTo>
                    <a:pt x="4" y="12"/>
                  </a:moveTo>
                  <a:lnTo>
                    <a:pt x="330" y="13"/>
                  </a:lnTo>
                  <a:lnTo>
                    <a:pt x="332" y="13"/>
                  </a:lnTo>
                  <a:lnTo>
                    <a:pt x="333" y="14"/>
                  </a:lnTo>
                  <a:lnTo>
                    <a:pt x="334" y="15"/>
                  </a:lnTo>
                  <a:lnTo>
                    <a:pt x="334" y="17"/>
                  </a:lnTo>
                  <a:lnTo>
                    <a:pt x="334" y="19"/>
                  </a:lnTo>
                  <a:lnTo>
                    <a:pt x="333" y="20"/>
                  </a:lnTo>
                  <a:lnTo>
                    <a:pt x="332" y="21"/>
                  </a:lnTo>
                  <a:lnTo>
                    <a:pt x="330" y="21"/>
                  </a:lnTo>
                  <a:lnTo>
                    <a:pt x="4" y="21"/>
                  </a:lnTo>
                  <a:lnTo>
                    <a:pt x="2" y="20"/>
                  </a:lnTo>
                  <a:lnTo>
                    <a:pt x="1" y="20"/>
                  </a:lnTo>
                  <a:lnTo>
                    <a:pt x="0" y="18"/>
                  </a:lnTo>
                  <a:lnTo>
                    <a:pt x="0" y="17"/>
                  </a:lnTo>
                  <a:lnTo>
                    <a:pt x="0" y="15"/>
                  </a:lnTo>
                  <a:lnTo>
                    <a:pt x="1" y="14"/>
                  </a:lnTo>
                  <a:lnTo>
                    <a:pt x="2" y="13"/>
                  </a:lnTo>
                  <a:lnTo>
                    <a:pt x="4" y="12"/>
                  </a:lnTo>
                  <a:lnTo>
                    <a:pt x="4" y="12"/>
                  </a:lnTo>
                  <a:close/>
                  <a:moveTo>
                    <a:pt x="322" y="0"/>
                  </a:moveTo>
                  <a:lnTo>
                    <a:pt x="357" y="17"/>
                  </a:lnTo>
                  <a:lnTo>
                    <a:pt x="322" y="35"/>
                  </a:lnTo>
                  <a:lnTo>
                    <a:pt x="322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Freeform 65"/>
            <p:cNvSpPr>
              <a:spLocks noEditPoints="1"/>
            </p:cNvSpPr>
            <p:nvPr/>
          </p:nvSpPr>
          <p:spPr bwMode="auto">
            <a:xfrm>
              <a:off x="4578" y="2150"/>
              <a:ext cx="36" cy="354"/>
            </a:xfrm>
            <a:custGeom>
              <a:avLst/>
              <a:gdLst>
                <a:gd name="T0" fmla="*/ 13 w 36"/>
                <a:gd name="T1" fmla="*/ 350 h 354"/>
                <a:gd name="T2" fmla="*/ 14 w 36"/>
                <a:gd name="T3" fmla="*/ 26 h 354"/>
                <a:gd name="T4" fmla="*/ 14 w 36"/>
                <a:gd name="T5" fmla="*/ 24 h 354"/>
                <a:gd name="T6" fmla="*/ 15 w 36"/>
                <a:gd name="T7" fmla="*/ 23 h 354"/>
                <a:gd name="T8" fmla="*/ 16 w 36"/>
                <a:gd name="T9" fmla="*/ 22 h 354"/>
                <a:gd name="T10" fmla="*/ 18 w 36"/>
                <a:gd name="T11" fmla="*/ 22 h 354"/>
                <a:gd name="T12" fmla="*/ 20 w 36"/>
                <a:gd name="T13" fmla="*/ 22 h 354"/>
                <a:gd name="T14" fmla="*/ 21 w 36"/>
                <a:gd name="T15" fmla="*/ 23 h 354"/>
                <a:gd name="T16" fmla="*/ 22 w 36"/>
                <a:gd name="T17" fmla="*/ 24 h 354"/>
                <a:gd name="T18" fmla="*/ 22 w 36"/>
                <a:gd name="T19" fmla="*/ 26 h 354"/>
                <a:gd name="T20" fmla="*/ 22 w 36"/>
                <a:gd name="T21" fmla="*/ 350 h 354"/>
                <a:gd name="T22" fmla="*/ 21 w 36"/>
                <a:gd name="T23" fmla="*/ 352 h 354"/>
                <a:gd name="T24" fmla="*/ 21 w 36"/>
                <a:gd name="T25" fmla="*/ 353 h 354"/>
                <a:gd name="T26" fmla="*/ 19 w 36"/>
                <a:gd name="T27" fmla="*/ 354 h 354"/>
                <a:gd name="T28" fmla="*/ 18 w 36"/>
                <a:gd name="T29" fmla="*/ 354 h 354"/>
                <a:gd name="T30" fmla="*/ 16 w 36"/>
                <a:gd name="T31" fmla="*/ 354 h 354"/>
                <a:gd name="T32" fmla="*/ 15 w 36"/>
                <a:gd name="T33" fmla="*/ 353 h 354"/>
                <a:gd name="T34" fmla="*/ 14 w 36"/>
                <a:gd name="T35" fmla="*/ 352 h 354"/>
                <a:gd name="T36" fmla="*/ 13 w 36"/>
                <a:gd name="T37" fmla="*/ 350 h 354"/>
                <a:gd name="T38" fmla="*/ 13 w 36"/>
                <a:gd name="T39" fmla="*/ 350 h 354"/>
                <a:gd name="T40" fmla="*/ 0 w 36"/>
                <a:gd name="T41" fmla="*/ 34 h 354"/>
                <a:gd name="T42" fmla="*/ 18 w 36"/>
                <a:gd name="T43" fmla="*/ 0 h 354"/>
                <a:gd name="T44" fmla="*/ 36 w 36"/>
                <a:gd name="T45" fmla="*/ 34 h 354"/>
                <a:gd name="T46" fmla="*/ 0 w 36"/>
                <a:gd name="T47" fmla="*/ 34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6" h="354">
                  <a:moveTo>
                    <a:pt x="13" y="350"/>
                  </a:moveTo>
                  <a:lnTo>
                    <a:pt x="14" y="26"/>
                  </a:lnTo>
                  <a:lnTo>
                    <a:pt x="14" y="24"/>
                  </a:lnTo>
                  <a:lnTo>
                    <a:pt x="15" y="23"/>
                  </a:lnTo>
                  <a:lnTo>
                    <a:pt x="16" y="22"/>
                  </a:lnTo>
                  <a:lnTo>
                    <a:pt x="18" y="22"/>
                  </a:lnTo>
                  <a:lnTo>
                    <a:pt x="20" y="22"/>
                  </a:lnTo>
                  <a:lnTo>
                    <a:pt x="21" y="23"/>
                  </a:lnTo>
                  <a:lnTo>
                    <a:pt x="22" y="24"/>
                  </a:lnTo>
                  <a:lnTo>
                    <a:pt x="22" y="26"/>
                  </a:lnTo>
                  <a:lnTo>
                    <a:pt x="22" y="350"/>
                  </a:lnTo>
                  <a:lnTo>
                    <a:pt x="21" y="352"/>
                  </a:lnTo>
                  <a:lnTo>
                    <a:pt x="21" y="353"/>
                  </a:lnTo>
                  <a:lnTo>
                    <a:pt x="19" y="354"/>
                  </a:lnTo>
                  <a:lnTo>
                    <a:pt x="18" y="354"/>
                  </a:lnTo>
                  <a:lnTo>
                    <a:pt x="16" y="354"/>
                  </a:lnTo>
                  <a:lnTo>
                    <a:pt x="15" y="353"/>
                  </a:lnTo>
                  <a:lnTo>
                    <a:pt x="14" y="352"/>
                  </a:lnTo>
                  <a:lnTo>
                    <a:pt x="13" y="350"/>
                  </a:lnTo>
                  <a:lnTo>
                    <a:pt x="13" y="350"/>
                  </a:lnTo>
                  <a:close/>
                  <a:moveTo>
                    <a:pt x="0" y="34"/>
                  </a:moveTo>
                  <a:lnTo>
                    <a:pt x="18" y="0"/>
                  </a:lnTo>
                  <a:lnTo>
                    <a:pt x="36" y="34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Freeform 66"/>
            <p:cNvSpPr>
              <a:spLocks noEditPoints="1"/>
            </p:cNvSpPr>
            <p:nvPr/>
          </p:nvSpPr>
          <p:spPr bwMode="auto">
            <a:xfrm>
              <a:off x="4372" y="2499"/>
              <a:ext cx="231" cy="186"/>
            </a:xfrm>
            <a:custGeom>
              <a:avLst/>
              <a:gdLst>
                <a:gd name="T0" fmla="*/ 230 w 231"/>
                <a:gd name="T1" fmla="*/ 7 h 186"/>
                <a:gd name="T2" fmla="*/ 23 w 231"/>
                <a:gd name="T3" fmla="*/ 174 h 186"/>
                <a:gd name="T4" fmla="*/ 21 w 231"/>
                <a:gd name="T5" fmla="*/ 175 h 186"/>
                <a:gd name="T6" fmla="*/ 20 w 231"/>
                <a:gd name="T7" fmla="*/ 175 h 186"/>
                <a:gd name="T8" fmla="*/ 18 w 231"/>
                <a:gd name="T9" fmla="*/ 174 h 186"/>
                <a:gd name="T10" fmla="*/ 17 w 231"/>
                <a:gd name="T11" fmla="*/ 173 h 186"/>
                <a:gd name="T12" fmla="*/ 16 w 231"/>
                <a:gd name="T13" fmla="*/ 172 h 186"/>
                <a:gd name="T14" fmla="*/ 16 w 231"/>
                <a:gd name="T15" fmla="*/ 170 h 186"/>
                <a:gd name="T16" fmla="*/ 16 w 231"/>
                <a:gd name="T17" fmla="*/ 169 h 186"/>
                <a:gd name="T18" fmla="*/ 17 w 231"/>
                <a:gd name="T19" fmla="*/ 167 h 186"/>
                <a:gd name="T20" fmla="*/ 225 w 231"/>
                <a:gd name="T21" fmla="*/ 0 h 186"/>
                <a:gd name="T22" fmla="*/ 226 w 231"/>
                <a:gd name="T23" fmla="*/ 0 h 186"/>
                <a:gd name="T24" fmla="*/ 228 w 231"/>
                <a:gd name="T25" fmla="*/ 0 h 186"/>
                <a:gd name="T26" fmla="*/ 229 w 231"/>
                <a:gd name="T27" fmla="*/ 0 h 186"/>
                <a:gd name="T28" fmla="*/ 231 w 231"/>
                <a:gd name="T29" fmla="*/ 1 h 186"/>
                <a:gd name="T30" fmla="*/ 231 w 231"/>
                <a:gd name="T31" fmla="*/ 3 h 186"/>
                <a:gd name="T32" fmla="*/ 231 w 231"/>
                <a:gd name="T33" fmla="*/ 4 h 186"/>
                <a:gd name="T34" fmla="*/ 231 w 231"/>
                <a:gd name="T35" fmla="*/ 6 h 186"/>
                <a:gd name="T36" fmla="*/ 230 w 231"/>
                <a:gd name="T37" fmla="*/ 7 h 186"/>
                <a:gd name="T38" fmla="*/ 230 w 231"/>
                <a:gd name="T39" fmla="*/ 7 h 186"/>
                <a:gd name="T40" fmla="*/ 38 w 231"/>
                <a:gd name="T41" fmla="*/ 178 h 186"/>
                <a:gd name="T42" fmla="*/ 0 w 231"/>
                <a:gd name="T43" fmla="*/ 186 h 186"/>
                <a:gd name="T44" fmla="*/ 16 w 231"/>
                <a:gd name="T45" fmla="*/ 151 h 186"/>
                <a:gd name="T46" fmla="*/ 38 w 231"/>
                <a:gd name="T47" fmla="*/ 17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31" h="186">
                  <a:moveTo>
                    <a:pt x="230" y="7"/>
                  </a:moveTo>
                  <a:lnTo>
                    <a:pt x="23" y="174"/>
                  </a:lnTo>
                  <a:lnTo>
                    <a:pt x="21" y="175"/>
                  </a:lnTo>
                  <a:lnTo>
                    <a:pt x="20" y="175"/>
                  </a:lnTo>
                  <a:lnTo>
                    <a:pt x="18" y="174"/>
                  </a:lnTo>
                  <a:lnTo>
                    <a:pt x="17" y="173"/>
                  </a:lnTo>
                  <a:lnTo>
                    <a:pt x="16" y="172"/>
                  </a:lnTo>
                  <a:lnTo>
                    <a:pt x="16" y="170"/>
                  </a:lnTo>
                  <a:lnTo>
                    <a:pt x="16" y="169"/>
                  </a:lnTo>
                  <a:lnTo>
                    <a:pt x="17" y="167"/>
                  </a:lnTo>
                  <a:lnTo>
                    <a:pt x="225" y="0"/>
                  </a:lnTo>
                  <a:lnTo>
                    <a:pt x="226" y="0"/>
                  </a:lnTo>
                  <a:lnTo>
                    <a:pt x="228" y="0"/>
                  </a:lnTo>
                  <a:lnTo>
                    <a:pt x="229" y="0"/>
                  </a:lnTo>
                  <a:lnTo>
                    <a:pt x="231" y="1"/>
                  </a:lnTo>
                  <a:lnTo>
                    <a:pt x="231" y="3"/>
                  </a:lnTo>
                  <a:lnTo>
                    <a:pt x="231" y="4"/>
                  </a:lnTo>
                  <a:lnTo>
                    <a:pt x="231" y="6"/>
                  </a:lnTo>
                  <a:lnTo>
                    <a:pt x="230" y="7"/>
                  </a:lnTo>
                  <a:lnTo>
                    <a:pt x="230" y="7"/>
                  </a:lnTo>
                  <a:close/>
                  <a:moveTo>
                    <a:pt x="38" y="178"/>
                  </a:moveTo>
                  <a:lnTo>
                    <a:pt x="0" y="186"/>
                  </a:lnTo>
                  <a:lnTo>
                    <a:pt x="16" y="151"/>
                  </a:lnTo>
                  <a:lnTo>
                    <a:pt x="38" y="178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Rectangle 67"/>
            <p:cNvSpPr>
              <a:spLocks noChangeArrowheads="1"/>
            </p:cNvSpPr>
            <p:nvPr/>
          </p:nvSpPr>
          <p:spPr bwMode="auto">
            <a:xfrm>
              <a:off x="4461" y="2107"/>
              <a:ext cx="39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e</a:t>
              </a:r>
              <a:endParaRPr lang="fr-FR"/>
            </a:p>
          </p:txBody>
        </p:sp>
        <p:sp>
          <p:nvSpPr>
            <p:cNvPr id="19" name="Rectangle 68"/>
            <p:cNvSpPr>
              <a:spLocks noChangeArrowheads="1"/>
            </p:cNvSpPr>
            <p:nvPr/>
          </p:nvSpPr>
          <p:spPr bwMode="auto">
            <a:xfrm>
              <a:off x="4500" y="2148"/>
              <a:ext cx="28" cy="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700">
                  <a:solidFill>
                    <a:srgbClr val="000000"/>
                  </a:solidFill>
                </a:rPr>
                <a:t>3</a:t>
              </a:r>
              <a:endParaRPr lang="fr-FR"/>
            </a:p>
          </p:txBody>
        </p:sp>
        <p:sp>
          <p:nvSpPr>
            <p:cNvPr id="20" name="Rectangle 69"/>
            <p:cNvSpPr>
              <a:spLocks noChangeArrowheads="1"/>
            </p:cNvSpPr>
            <p:nvPr/>
          </p:nvSpPr>
          <p:spPr bwMode="auto">
            <a:xfrm>
              <a:off x="4529" y="2107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21" name="Freeform 70"/>
            <p:cNvSpPr>
              <a:spLocks noEditPoints="1"/>
            </p:cNvSpPr>
            <p:nvPr/>
          </p:nvSpPr>
          <p:spPr bwMode="auto">
            <a:xfrm>
              <a:off x="4598" y="2510"/>
              <a:ext cx="538" cy="330"/>
            </a:xfrm>
            <a:custGeom>
              <a:avLst/>
              <a:gdLst>
                <a:gd name="T0" fmla="*/ 0 w 538"/>
                <a:gd name="T1" fmla="*/ 1 h 330"/>
                <a:gd name="T2" fmla="*/ 21 w 538"/>
                <a:gd name="T3" fmla="*/ 12 h 330"/>
                <a:gd name="T4" fmla="*/ 15 w 538"/>
                <a:gd name="T5" fmla="*/ 8 h 330"/>
                <a:gd name="T6" fmla="*/ 26 w 538"/>
                <a:gd name="T7" fmla="*/ 16 h 330"/>
                <a:gd name="T8" fmla="*/ 46 w 538"/>
                <a:gd name="T9" fmla="*/ 29 h 330"/>
                <a:gd name="T10" fmla="*/ 41 w 538"/>
                <a:gd name="T11" fmla="*/ 24 h 330"/>
                <a:gd name="T12" fmla="*/ 53 w 538"/>
                <a:gd name="T13" fmla="*/ 33 h 330"/>
                <a:gd name="T14" fmla="*/ 73 w 538"/>
                <a:gd name="T15" fmla="*/ 45 h 330"/>
                <a:gd name="T16" fmla="*/ 66 w 538"/>
                <a:gd name="T17" fmla="*/ 39 h 330"/>
                <a:gd name="T18" fmla="*/ 78 w 538"/>
                <a:gd name="T19" fmla="*/ 49 h 330"/>
                <a:gd name="T20" fmla="*/ 99 w 538"/>
                <a:gd name="T21" fmla="*/ 60 h 330"/>
                <a:gd name="T22" fmla="*/ 93 w 538"/>
                <a:gd name="T23" fmla="*/ 55 h 330"/>
                <a:gd name="T24" fmla="*/ 104 w 538"/>
                <a:gd name="T25" fmla="*/ 64 h 330"/>
                <a:gd name="T26" fmla="*/ 125 w 538"/>
                <a:gd name="T27" fmla="*/ 77 h 330"/>
                <a:gd name="T28" fmla="*/ 119 w 538"/>
                <a:gd name="T29" fmla="*/ 72 h 330"/>
                <a:gd name="T30" fmla="*/ 130 w 538"/>
                <a:gd name="T31" fmla="*/ 81 h 330"/>
                <a:gd name="T32" fmla="*/ 151 w 538"/>
                <a:gd name="T33" fmla="*/ 93 h 330"/>
                <a:gd name="T34" fmla="*/ 145 w 538"/>
                <a:gd name="T35" fmla="*/ 87 h 330"/>
                <a:gd name="T36" fmla="*/ 157 w 538"/>
                <a:gd name="T37" fmla="*/ 97 h 330"/>
                <a:gd name="T38" fmla="*/ 177 w 538"/>
                <a:gd name="T39" fmla="*/ 108 h 330"/>
                <a:gd name="T40" fmla="*/ 171 w 538"/>
                <a:gd name="T41" fmla="*/ 103 h 330"/>
                <a:gd name="T42" fmla="*/ 183 w 538"/>
                <a:gd name="T43" fmla="*/ 113 h 330"/>
                <a:gd name="T44" fmla="*/ 203 w 538"/>
                <a:gd name="T45" fmla="*/ 124 h 330"/>
                <a:gd name="T46" fmla="*/ 198 w 538"/>
                <a:gd name="T47" fmla="*/ 120 h 330"/>
                <a:gd name="T48" fmla="*/ 208 w 538"/>
                <a:gd name="T49" fmla="*/ 129 h 330"/>
                <a:gd name="T50" fmla="*/ 229 w 538"/>
                <a:gd name="T51" fmla="*/ 141 h 330"/>
                <a:gd name="T52" fmla="*/ 223 w 538"/>
                <a:gd name="T53" fmla="*/ 136 h 330"/>
                <a:gd name="T54" fmla="*/ 235 w 538"/>
                <a:gd name="T55" fmla="*/ 145 h 330"/>
                <a:gd name="T56" fmla="*/ 256 w 538"/>
                <a:gd name="T57" fmla="*/ 157 h 330"/>
                <a:gd name="T58" fmla="*/ 249 w 538"/>
                <a:gd name="T59" fmla="*/ 151 h 330"/>
                <a:gd name="T60" fmla="*/ 261 w 538"/>
                <a:gd name="T61" fmla="*/ 161 h 330"/>
                <a:gd name="T62" fmla="*/ 282 w 538"/>
                <a:gd name="T63" fmla="*/ 172 h 330"/>
                <a:gd name="T64" fmla="*/ 276 w 538"/>
                <a:gd name="T65" fmla="*/ 168 h 330"/>
                <a:gd name="T66" fmla="*/ 287 w 538"/>
                <a:gd name="T67" fmla="*/ 178 h 330"/>
                <a:gd name="T68" fmla="*/ 308 w 538"/>
                <a:gd name="T69" fmla="*/ 189 h 330"/>
                <a:gd name="T70" fmla="*/ 302 w 538"/>
                <a:gd name="T71" fmla="*/ 184 h 330"/>
                <a:gd name="T72" fmla="*/ 314 w 538"/>
                <a:gd name="T73" fmla="*/ 193 h 330"/>
                <a:gd name="T74" fmla="*/ 334 w 538"/>
                <a:gd name="T75" fmla="*/ 205 h 330"/>
                <a:gd name="T76" fmla="*/ 328 w 538"/>
                <a:gd name="T77" fmla="*/ 199 h 330"/>
                <a:gd name="T78" fmla="*/ 340 w 538"/>
                <a:gd name="T79" fmla="*/ 209 h 330"/>
                <a:gd name="T80" fmla="*/ 360 w 538"/>
                <a:gd name="T81" fmla="*/ 220 h 330"/>
                <a:gd name="T82" fmla="*/ 354 w 538"/>
                <a:gd name="T83" fmla="*/ 216 h 330"/>
                <a:gd name="T84" fmla="*/ 365 w 538"/>
                <a:gd name="T85" fmla="*/ 225 h 330"/>
                <a:gd name="T86" fmla="*/ 386 w 538"/>
                <a:gd name="T87" fmla="*/ 237 h 330"/>
                <a:gd name="T88" fmla="*/ 380 w 538"/>
                <a:gd name="T89" fmla="*/ 232 h 330"/>
                <a:gd name="T90" fmla="*/ 391 w 538"/>
                <a:gd name="T91" fmla="*/ 241 h 330"/>
                <a:gd name="T92" fmla="*/ 412 w 538"/>
                <a:gd name="T93" fmla="*/ 253 h 330"/>
                <a:gd name="T94" fmla="*/ 406 w 538"/>
                <a:gd name="T95" fmla="*/ 248 h 330"/>
                <a:gd name="T96" fmla="*/ 418 w 538"/>
                <a:gd name="T97" fmla="*/ 257 h 330"/>
                <a:gd name="T98" fmla="*/ 439 w 538"/>
                <a:gd name="T99" fmla="*/ 269 h 330"/>
                <a:gd name="T100" fmla="*/ 432 w 538"/>
                <a:gd name="T101" fmla="*/ 264 h 330"/>
                <a:gd name="T102" fmla="*/ 444 w 538"/>
                <a:gd name="T103" fmla="*/ 273 h 330"/>
                <a:gd name="T104" fmla="*/ 464 w 538"/>
                <a:gd name="T105" fmla="*/ 285 h 330"/>
                <a:gd name="T106" fmla="*/ 459 w 538"/>
                <a:gd name="T107" fmla="*/ 280 h 330"/>
                <a:gd name="T108" fmla="*/ 470 w 538"/>
                <a:gd name="T109" fmla="*/ 289 h 330"/>
                <a:gd name="T110" fmla="*/ 490 w 538"/>
                <a:gd name="T111" fmla="*/ 301 h 330"/>
                <a:gd name="T112" fmla="*/ 485 w 538"/>
                <a:gd name="T113" fmla="*/ 296 h 330"/>
                <a:gd name="T114" fmla="*/ 496 w 538"/>
                <a:gd name="T115" fmla="*/ 305 h 330"/>
                <a:gd name="T116" fmla="*/ 517 w 538"/>
                <a:gd name="T117" fmla="*/ 317 h 330"/>
                <a:gd name="T118" fmla="*/ 510 w 538"/>
                <a:gd name="T119" fmla="*/ 313 h 330"/>
                <a:gd name="T120" fmla="*/ 522 w 538"/>
                <a:gd name="T121" fmla="*/ 321 h 330"/>
                <a:gd name="T122" fmla="*/ 538 w 538"/>
                <a:gd name="T123" fmla="*/ 330 h 330"/>
                <a:gd name="T124" fmla="*/ 537 w 538"/>
                <a:gd name="T125" fmla="*/ 328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38" h="330">
                  <a:moveTo>
                    <a:pt x="1" y="0"/>
                  </a:moveTo>
                  <a:lnTo>
                    <a:pt x="7" y="3"/>
                  </a:lnTo>
                  <a:lnTo>
                    <a:pt x="7" y="4"/>
                  </a:lnTo>
                  <a:lnTo>
                    <a:pt x="7" y="5"/>
                  </a:lnTo>
                  <a:lnTo>
                    <a:pt x="6" y="5"/>
                  </a:lnTo>
                  <a:lnTo>
                    <a:pt x="6" y="5"/>
                  </a:lnTo>
                  <a:lnTo>
                    <a:pt x="0" y="2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close/>
                  <a:moveTo>
                    <a:pt x="15" y="8"/>
                  </a:moveTo>
                  <a:lnTo>
                    <a:pt x="20" y="11"/>
                  </a:lnTo>
                  <a:lnTo>
                    <a:pt x="21" y="11"/>
                  </a:lnTo>
                  <a:lnTo>
                    <a:pt x="21" y="12"/>
                  </a:lnTo>
                  <a:lnTo>
                    <a:pt x="20" y="13"/>
                  </a:lnTo>
                  <a:lnTo>
                    <a:pt x="19" y="13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8"/>
                  </a:lnTo>
                  <a:lnTo>
                    <a:pt x="14" y="7"/>
                  </a:lnTo>
                  <a:lnTo>
                    <a:pt x="15" y="8"/>
                  </a:lnTo>
                  <a:lnTo>
                    <a:pt x="15" y="8"/>
                  </a:lnTo>
                  <a:close/>
                  <a:moveTo>
                    <a:pt x="27" y="15"/>
                  </a:moveTo>
                  <a:lnTo>
                    <a:pt x="34" y="18"/>
                  </a:lnTo>
                  <a:lnTo>
                    <a:pt x="34" y="19"/>
                  </a:lnTo>
                  <a:lnTo>
                    <a:pt x="34" y="21"/>
                  </a:lnTo>
                  <a:lnTo>
                    <a:pt x="33" y="21"/>
                  </a:lnTo>
                  <a:lnTo>
                    <a:pt x="32" y="21"/>
                  </a:lnTo>
                  <a:lnTo>
                    <a:pt x="26" y="17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15"/>
                  </a:lnTo>
                  <a:lnTo>
                    <a:pt x="27" y="15"/>
                  </a:lnTo>
                  <a:lnTo>
                    <a:pt x="27" y="15"/>
                  </a:lnTo>
                  <a:close/>
                  <a:moveTo>
                    <a:pt x="41" y="24"/>
                  </a:moveTo>
                  <a:lnTo>
                    <a:pt x="46" y="27"/>
                  </a:lnTo>
                  <a:lnTo>
                    <a:pt x="46" y="28"/>
                  </a:lnTo>
                  <a:lnTo>
                    <a:pt x="46" y="29"/>
                  </a:lnTo>
                  <a:lnTo>
                    <a:pt x="46" y="29"/>
                  </a:lnTo>
                  <a:lnTo>
                    <a:pt x="45" y="29"/>
                  </a:lnTo>
                  <a:lnTo>
                    <a:pt x="40" y="26"/>
                  </a:lnTo>
                  <a:lnTo>
                    <a:pt x="39" y="25"/>
                  </a:lnTo>
                  <a:lnTo>
                    <a:pt x="39" y="24"/>
                  </a:lnTo>
                  <a:lnTo>
                    <a:pt x="40" y="24"/>
                  </a:lnTo>
                  <a:lnTo>
                    <a:pt x="41" y="24"/>
                  </a:lnTo>
                  <a:lnTo>
                    <a:pt x="41" y="24"/>
                  </a:lnTo>
                  <a:close/>
                  <a:moveTo>
                    <a:pt x="54" y="31"/>
                  </a:moveTo>
                  <a:lnTo>
                    <a:pt x="59" y="35"/>
                  </a:lnTo>
                  <a:lnTo>
                    <a:pt x="60" y="35"/>
                  </a:lnTo>
                  <a:lnTo>
                    <a:pt x="60" y="36"/>
                  </a:lnTo>
                  <a:lnTo>
                    <a:pt x="59" y="37"/>
                  </a:lnTo>
                  <a:lnTo>
                    <a:pt x="58" y="37"/>
                  </a:lnTo>
                  <a:lnTo>
                    <a:pt x="53" y="33"/>
                  </a:lnTo>
                  <a:lnTo>
                    <a:pt x="53" y="33"/>
                  </a:lnTo>
                  <a:lnTo>
                    <a:pt x="53" y="32"/>
                  </a:lnTo>
                  <a:lnTo>
                    <a:pt x="53" y="31"/>
                  </a:lnTo>
                  <a:lnTo>
                    <a:pt x="54" y="31"/>
                  </a:lnTo>
                  <a:lnTo>
                    <a:pt x="54" y="31"/>
                  </a:lnTo>
                  <a:close/>
                  <a:moveTo>
                    <a:pt x="66" y="39"/>
                  </a:moveTo>
                  <a:lnTo>
                    <a:pt x="73" y="42"/>
                  </a:lnTo>
                  <a:lnTo>
                    <a:pt x="73" y="44"/>
                  </a:lnTo>
                  <a:lnTo>
                    <a:pt x="73" y="45"/>
                  </a:lnTo>
                  <a:lnTo>
                    <a:pt x="73" y="45"/>
                  </a:lnTo>
                  <a:lnTo>
                    <a:pt x="72" y="45"/>
                  </a:lnTo>
                  <a:lnTo>
                    <a:pt x="65" y="41"/>
                  </a:lnTo>
                  <a:lnTo>
                    <a:pt x="65" y="40"/>
                  </a:lnTo>
                  <a:lnTo>
                    <a:pt x="65" y="39"/>
                  </a:lnTo>
                  <a:lnTo>
                    <a:pt x="66" y="39"/>
                  </a:lnTo>
                  <a:lnTo>
                    <a:pt x="66" y="39"/>
                  </a:lnTo>
                  <a:lnTo>
                    <a:pt x="66" y="39"/>
                  </a:lnTo>
                  <a:close/>
                  <a:moveTo>
                    <a:pt x="80" y="48"/>
                  </a:moveTo>
                  <a:lnTo>
                    <a:pt x="85" y="51"/>
                  </a:lnTo>
                  <a:lnTo>
                    <a:pt x="86" y="52"/>
                  </a:lnTo>
                  <a:lnTo>
                    <a:pt x="86" y="53"/>
                  </a:lnTo>
                  <a:lnTo>
                    <a:pt x="85" y="53"/>
                  </a:lnTo>
                  <a:lnTo>
                    <a:pt x="84" y="53"/>
                  </a:lnTo>
                  <a:lnTo>
                    <a:pt x="79" y="50"/>
                  </a:lnTo>
                  <a:lnTo>
                    <a:pt x="78" y="49"/>
                  </a:lnTo>
                  <a:lnTo>
                    <a:pt x="78" y="48"/>
                  </a:lnTo>
                  <a:lnTo>
                    <a:pt x="79" y="48"/>
                  </a:lnTo>
                  <a:lnTo>
                    <a:pt x="80" y="48"/>
                  </a:lnTo>
                  <a:lnTo>
                    <a:pt x="80" y="48"/>
                  </a:lnTo>
                  <a:close/>
                  <a:moveTo>
                    <a:pt x="93" y="55"/>
                  </a:moveTo>
                  <a:lnTo>
                    <a:pt x="99" y="59"/>
                  </a:lnTo>
                  <a:lnTo>
                    <a:pt x="99" y="59"/>
                  </a:lnTo>
                  <a:lnTo>
                    <a:pt x="99" y="60"/>
                  </a:lnTo>
                  <a:lnTo>
                    <a:pt x="98" y="61"/>
                  </a:lnTo>
                  <a:lnTo>
                    <a:pt x="98" y="61"/>
                  </a:lnTo>
                  <a:lnTo>
                    <a:pt x="92" y="57"/>
                  </a:lnTo>
                  <a:lnTo>
                    <a:pt x="92" y="57"/>
                  </a:lnTo>
                  <a:lnTo>
                    <a:pt x="92" y="56"/>
                  </a:lnTo>
                  <a:lnTo>
                    <a:pt x="93" y="55"/>
                  </a:lnTo>
                  <a:lnTo>
                    <a:pt x="93" y="55"/>
                  </a:lnTo>
                  <a:lnTo>
                    <a:pt x="93" y="55"/>
                  </a:lnTo>
                  <a:close/>
                  <a:moveTo>
                    <a:pt x="106" y="63"/>
                  </a:moveTo>
                  <a:lnTo>
                    <a:pt x="112" y="67"/>
                  </a:lnTo>
                  <a:lnTo>
                    <a:pt x="112" y="68"/>
                  </a:lnTo>
                  <a:lnTo>
                    <a:pt x="112" y="69"/>
                  </a:lnTo>
                  <a:lnTo>
                    <a:pt x="112" y="69"/>
                  </a:lnTo>
                  <a:lnTo>
                    <a:pt x="110" y="69"/>
                  </a:lnTo>
                  <a:lnTo>
                    <a:pt x="105" y="66"/>
                  </a:lnTo>
                  <a:lnTo>
                    <a:pt x="104" y="64"/>
                  </a:lnTo>
                  <a:lnTo>
                    <a:pt x="104" y="63"/>
                  </a:lnTo>
                  <a:lnTo>
                    <a:pt x="105" y="63"/>
                  </a:lnTo>
                  <a:lnTo>
                    <a:pt x="106" y="63"/>
                  </a:lnTo>
                  <a:lnTo>
                    <a:pt x="106" y="63"/>
                  </a:lnTo>
                  <a:close/>
                  <a:moveTo>
                    <a:pt x="119" y="72"/>
                  </a:moveTo>
                  <a:lnTo>
                    <a:pt x="124" y="75"/>
                  </a:lnTo>
                  <a:lnTo>
                    <a:pt x="125" y="76"/>
                  </a:lnTo>
                  <a:lnTo>
                    <a:pt x="125" y="77"/>
                  </a:lnTo>
                  <a:lnTo>
                    <a:pt x="124" y="77"/>
                  </a:lnTo>
                  <a:lnTo>
                    <a:pt x="123" y="77"/>
                  </a:lnTo>
                  <a:lnTo>
                    <a:pt x="118" y="74"/>
                  </a:lnTo>
                  <a:lnTo>
                    <a:pt x="118" y="73"/>
                  </a:lnTo>
                  <a:lnTo>
                    <a:pt x="118" y="72"/>
                  </a:lnTo>
                  <a:lnTo>
                    <a:pt x="118" y="72"/>
                  </a:lnTo>
                  <a:lnTo>
                    <a:pt x="119" y="72"/>
                  </a:lnTo>
                  <a:lnTo>
                    <a:pt x="119" y="72"/>
                  </a:lnTo>
                  <a:close/>
                  <a:moveTo>
                    <a:pt x="133" y="79"/>
                  </a:moveTo>
                  <a:lnTo>
                    <a:pt x="138" y="83"/>
                  </a:lnTo>
                  <a:lnTo>
                    <a:pt x="138" y="83"/>
                  </a:lnTo>
                  <a:lnTo>
                    <a:pt x="138" y="84"/>
                  </a:lnTo>
                  <a:lnTo>
                    <a:pt x="138" y="85"/>
                  </a:lnTo>
                  <a:lnTo>
                    <a:pt x="137" y="85"/>
                  </a:lnTo>
                  <a:lnTo>
                    <a:pt x="130" y="81"/>
                  </a:lnTo>
                  <a:lnTo>
                    <a:pt x="130" y="81"/>
                  </a:lnTo>
                  <a:lnTo>
                    <a:pt x="130" y="80"/>
                  </a:lnTo>
                  <a:lnTo>
                    <a:pt x="132" y="79"/>
                  </a:lnTo>
                  <a:lnTo>
                    <a:pt x="133" y="79"/>
                  </a:lnTo>
                  <a:lnTo>
                    <a:pt x="133" y="79"/>
                  </a:lnTo>
                  <a:close/>
                  <a:moveTo>
                    <a:pt x="145" y="87"/>
                  </a:moveTo>
                  <a:lnTo>
                    <a:pt x="150" y="91"/>
                  </a:lnTo>
                  <a:lnTo>
                    <a:pt x="151" y="92"/>
                  </a:lnTo>
                  <a:lnTo>
                    <a:pt x="151" y="93"/>
                  </a:lnTo>
                  <a:lnTo>
                    <a:pt x="150" y="93"/>
                  </a:lnTo>
                  <a:lnTo>
                    <a:pt x="149" y="93"/>
                  </a:lnTo>
                  <a:lnTo>
                    <a:pt x="144" y="90"/>
                  </a:lnTo>
                  <a:lnTo>
                    <a:pt x="143" y="89"/>
                  </a:lnTo>
                  <a:lnTo>
                    <a:pt x="144" y="87"/>
                  </a:lnTo>
                  <a:lnTo>
                    <a:pt x="144" y="87"/>
                  </a:lnTo>
                  <a:lnTo>
                    <a:pt x="145" y="87"/>
                  </a:lnTo>
                  <a:lnTo>
                    <a:pt x="145" y="87"/>
                  </a:lnTo>
                  <a:close/>
                  <a:moveTo>
                    <a:pt x="158" y="96"/>
                  </a:moveTo>
                  <a:lnTo>
                    <a:pt x="164" y="99"/>
                  </a:lnTo>
                  <a:lnTo>
                    <a:pt x="164" y="100"/>
                  </a:lnTo>
                  <a:lnTo>
                    <a:pt x="164" y="100"/>
                  </a:lnTo>
                  <a:lnTo>
                    <a:pt x="163" y="101"/>
                  </a:lnTo>
                  <a:lnTo>
                    <a:pt x="163" y="101"/>
                  </a:lnTo>
                  <a:lnTo>
                    <a:pt x="157" y="98"/>
                  </a:lnTo>
                  <a:lnTo>
                    <a:pt x="157" y="97"/>
                  </a:lnTo>
                  <a:lnTo>
                    <a:pt x="157" y="96"/>
                  </a:lnTo>
                  <a:lnTo>
                    <a:pt x="158" y="96"/>
                  </a:lnTo>
                  <a:lnTo>
                    <a:pt x="158" y="96"/>
                  </a:lnTo>
                  <a:lnTo>
                    <a:pt x="158" y="96"/>
                  </a:lnTo>
                  <a:close/>
                  <a:moveTo>
                    <a:pt x="171" y="103"/>
                  </a:moveTo>
                  <a:lnTo>
                    <a:pt x="177" y="107"/>
                  </a:lnTo>
                  <a:lnTo>
                    <a:pt x="178" y="107"/>
                  </a:lnTo>
                  <a:lnTo>
                    <a:pt x="177" y="108"/>
                  </a:lnTo>
                  <a:lnTo>
                    <a:pt x="177" y="109"/>
                  </a:lnTo>
                  <a:lnTo>
                    <a:pt x="176" y="108"/>
                  </a:lnTo>
                  <a:lnTo>
                    <a:pt x="170" y="105"/>
                  </a:lnTo>
                  <a:lnTo>
                    <a:pt x="169" y="105"/>
                  </a:lnTo>
                  <a:lnTo>
                    <a:pt x="169" y="104"/>
                  </a:lnTo>
                  <a:lnTo>
                    <a:pt x="170" y="103"/>
                  </a:lnTo>
                  <a:lnTo>
                    <a:pt x="171" y="103"/>
                  </a:lnTo>
                  <a:lnTo>
                    <a:pt x="171" y="103"/>
                  </a:lnTo>
                  <a:close/>
                  <a:moveTo>
                    <a:pt x="184" y="112"/>
                  </a:moveTo>
                  <a:lnTo>
                    <a:pt x="189" y="115"/>
                  </a:lnTo>
                  <a:lnTo>
                    <a:pt x="190" y="116"/>
                  </a:lnTo>
                  <a:lnTo>
                    <a:pt x="190" y="117"/>
                  </a:lnTo>
                  <a:lnTo>
                    <a:pt x="189" y="117"/>
                  </a:lnTo>
                  <a:lnTo>
                    <a:pt x="188" y="117"/>
                  </a:lnTo>
                  <a:lnTo>
                    <a:pt x="183" y="114"/>
                  </a:lnTo>
                  <a:lnTo>
                    <a:pt x="183" y="113"/>
                  </a:lnTo>
                  <a:lnTo>
                    <a:pt x="183" y="112"/>
                  </a:lnTo>
                  <a:lnTo>
                    <a:pt x="183" y="112"/>
                  </a:lnTo>
                  <a:lnTo>
                    <a:pt x="184" y="112"/>
                  </a:lnTo>
                  <a:lnTo>
                    <a:pt x="184" y="112"/>
                  </a:lnTo>
                  <a:close/>
                  <a:moveTo>
                    <a:pt x="198" y="120"/>
                  </a:moveTo>
                  <a:lnTo>
                    <a:pt x="203" y="123"/>
                  </a:lnTo>
                  <a:lnTo>
                    <a:pt x="203" y="124"/>
                  </a:lnTo>
                  <a:lnTo>
                    <a:pt x="203" y="124"/>
                  </a:lnTo>
                  <a:lnTo>
                    <a:pt x="203" y="125"/>
                  </a:lnTo>
                  <a:lnTo>
                    <a:pt x="202" y="125"/>
                  </a:lnTo>
                  <a:lnTo>
                    <a:pt x="196" y="122"/>
                  </a:lnTo>
                  <a:lnTo>
                    <a:pt x="196" y="121"/>
                  </a:lnTo>
                  <a:lnTo>
                    <a:pt x="196" y="120"/>
                  </a:lnTo>
                  <a:lnTo>
                    <a:pt x="197" y="120"/>
                  </a:lnTo>
                  <a:lnTo>
                    <a:pt x="198" y="120"/>
                  </a:lnTo>
                  <a:lnTo>
                    <a:pt x="198" y="120"/>
                  </a:lnTo>
                  <a:close/>
                  <a:moveTo>
                    <a:pt x="210" y="127"/>
                  </a:moveTo>
                  <a:lnTo>
                    <a:pt x="216" y="131"/>
                  </a:lnTo>
                  <a:lnTo>
                    <a:pt x="217" y="131"/>
                  </a:lnTo>
                  <a:lnTo>
                    <a:pt x="217" y="133"/>
                  </a:lnTo>
                  <a:lnTo>
                    <a:pt x="216" y="134"/>
                  </a:lnTo>
                  <a:lnTo>
                    <a:pt x="215" y="133"/>
                  </a:lnTo>
                  <a:lnTo>
                    <a:pt x="209" y="129"/>
                  </a:lnTo>
                  <a:lnTo>
                    <a:pt x="208" y="129"/>
                  </a:lnTo>
                  <a:lnTo>
                    <a:pt x="209" y="128"/>
                  </a:lnTo>
                  <a:lnTo>
                    <a:pt x="209" y="127"/>
                  </a:lnTo>
                  <a:lnTo>
                    <a:pt x="210" y="127"/>
                  </a:lnTo>
                  <a:lnTo>
                    <a:pt x="210" y="127"/>
                  </a:lnTo>
                  <a:close/>
                  <a:moveTo>
                    <a:pt x="223" y="136"/>
                  </a:moveTo>
                  <a:lnTo>
                    <a:pt x="229" y="139"/>
                  </a:lnTo>
                  <a:lnTo>
                    <a:pt x="229" y="140"/>
                  </a:lnTo>
                  <a:lnTo>
                    <a:pt x="229" y="141"/>
                  </a:lnTo>
                  <a:lnTo>
                    <a:pt x="228" y="141"/>
                  </a:lnTo>
                  <a:lnTo>
                    <a:pt x="228" y="141"/>
                  </a:lnTo>
                  <a:lnTo>
                    <a:pt x="222" y="138"/>
                  </a:lnTo>
                  <a:lnTo>
                    <a:pt x="222" y="137"/>
                  </a:lnTo>
                  <a:lnTo>
                    <a:pt x="222" y="136"/>
                  </a:lnTo>
                  <a:lnTo>
                    <a:pt x="223" y="136"/>
                  </a:lnTo>
                  <a:lnTo>
                    <a:pt x="223" y="136"/>
                  </a:lnTo>
                  <a:lnTo>
                    <a:pt x="223" y="136"/>
                  </a:lnTo>
                  <a:close/>
                  <a:moveTo>
                    <a:pt x="237" y="144"/>
                  </a:moveTo>
                  <a:lnTo>
                    <a:pt x="242" y="147"/>
                  </a:lnTo>
                  <a:lnTo>
                    <a:pt x="243" y="148"/>
                  </a:lnTo>
                  <a:lnTo>
                    <a:pt x="242" y="148"/>
                  </a:lnTo>
                  <a:lnTo>
                    <a:pt x="242" y="149"/>
                  </a:lnTo>
                  <a:lnTo>
                    <a:pt x="241" y="149"/>
                  </a:lnTo>
                  <a:lnTo>
                    <a:pt x="236" y="146"/>
                  </a:lnTo>
                  <a:lnTo>
                    <a:pt x="235" y="145"/>
                  </a:lnTo>
                  <a:lnTo>
                    <a:pt x="235" y="144"/>
                  </a:lnTo>
                  <a:lnTo>
                    <a:pt x="236" y="144"/>
                  </a:lnTo>
                  <a:lnTo>
                    <a:pt x="237" y="144"/>
                  </a:lnTo>
                  <a:lnTo>
                    <a:pt x="237" y="144"/>
                  </a:lnTo>
                  <a:close/>
                  <a:moveTo>
                    <a:pt x="249" y="151"/>
                  </a:moveTo>
                  <a:lnTo>
                    <a:pt x="256" y="156"/>
                  </a:lnTo>
                  <a:lnTo>
                    <a:pt x="256" y="156"/>
                  </a:lnTo>
                  <a:lnTo>
                    <a:pt x="256" y="157"/>
                  </a:lnTo>
                  <a:lnTo>
                    <a:pt x="255" y="158"/>
                  </a:lnTo>
                  <a:lnTo>
                    <a:pt x="254" y="157"/>
                  </a:lnTo>
                  <a:lnTo>
                    <a:pt x="248" y="153"/>
                  </a:lnTo>
                  <a:lnTo>
                    <a:pt x="248" y="153"/>
                  </a:lnTo>
                  <a:lnTo>
                    <a:pt x="248" y="152"/>
                  </a:lnTo>
                  <a:lnTo>
                    <a:pt x="248" y="151"/>
                  </a:lnTo>
                  <a:lnTo>
                    <a:pt x="249" y="151"/>
                  </a:lnTo>
                  <a:lnTo>
                    <a:pt x="249" y="151"/>
                  </a:lnTo>
                  <a:close/>
                  <a:moveTo>
                    <a:pt x="263" y="160"/>
                  </a:moveTo>
                  <a:lnTo>
                    <a:pt x="268" y="163"/>
                  </a:lnTo>
                  <a:lnTo>
                    <a:pt x="268" y="164"/>
                  </a:lnTo>
                  <a:lnTo>
                    <a:pt x="268" y="165"/>
                  </a:lnTo>
                  <a:lnTo>
                    <a:pt x="268" y="165"/>
                  </a:lnTo>
                  <a:lnTo>
                    <a:pt x="267" y="165"/>
                  </a:lnTo>
                  <a:lnTo>
                    <a:pt x="262" y="162"/>
                  </a:lnTo>
                  <a:lnTo>
                    <a:pt x="261" y="161"/>
                  </a:lnTo>
                  <a:lnTo>
                    <a:pt x="261" y="160"/>
                  </a:lnTo>
                  <a:lnTo>
                    <a:pt x="262" y="160"/>
                  </a:lnTo>
                  <a:lnTo>
                    <a:pt x="263" y="160"/>
                  </a:lnTo>
                  <a:lnTo>
                    <a:pt x="263" y="160"/>
                  </a:lnTo>
                  <a:close/>
                  <a:moveTo>
                    <a:pt x="276" y="168"/>
                  </a:moveTo>
                  <a:lnTo>
                    <a:pt x="281" y="171"/>
                  </a:lnTo>
                  <a:lnTo>
                    <a:pt x="282" y="172"/>
                  </a:lnTo>
                  <a:lnTo>
                    <a:pt x="282" y="172"/>
                  </a:lnTo>
                  <a:lnTo>
                    <a:pt x="281" y="173"/>
                  </a:lnTo>
                  <a:lnTo>
                    <a:pt x="280" y="173"/>
                  </a:lnTo>
                  <a:lnTo>
                    <a:pt x="275" y="169"/>
                  </a:lnTo>
                  <a:lnTo>
                    <a:pt x="274" y="169"/>
                  </a:lnTo>
                  <a:lnTo>
                    <a:pt x="275" y="168"/>
                  </a:lnTo>
                  <a:lnTo>
                    <a:pt x="275" y="168"/>
                  </a:lnTo>
                  <a:lnTo>
                    <a:pt x="276" y="168"/>
                  </a:lnTo>
                  <a:lnTo>
                    <a:pt x="276" y="168"/>
                  </a:lnTo>
                  <a:close/>
                  <a:moveTo>
                    <a:pt x="288" y="175"/>
                  </a:moveTo>
                  <a:lnTo>
                    <a:pt x="295" y="180"/>
                  </a:lnTo>
                  <a:lnTo>
                    <a:pt x="295" y="180"/>
                  </a:lnTo>
                  <a:lnTo>
                    <a:pt x="295" y="181"/>
                  </a:lnTo>
                  <a:lnTo>
                    <a:pt x="294" y="182"/>
                  </a:lnTo>
                  <a:lnTo>
                    <a:pt x="294" y="181"/>
                  </a:lnTo>
                  <a:lnTo>
                    <a:pt x="287" y="178"/>
                  </a:lnTo>
                  <a:lnTo>
                    <a:pt x="287" y="178"/>
                  </a:lnTo>
                  <a:lnTo>
                    <a:pt x="287" y="176"/>
                  </a:lnTo>
                  <a:lnTo>
                    <a:pt x="288" y="175"/>
                  </a:lnTo>
                  <a:lnTo>
                    <a:pt x="288" y="175"/>
                  </a:lnTo>
                  <a:lnTo>
                    <a:pt x="288" y="175"/>
                  </a:lnTo>
                  <a:close/>
                  <a:moveTo>
                    <a:pt x="302" y="184"/>
                  </a:moveTo>
                  <a:lnTo>
                    <a:pt x="307" y="187"/>
                  </a:lnTo>
                  <a:lnTo>
                    <a:pt x="308" y="188"/>
                  </a:lnTo>
                  <a:lnTo>
                    <a:pt x="308" y="189"/>
                  </a:lnTo>
                  <a:lnTo>
                    <a:pt x="307" y="189"/>
                  </a:lnTo>
                  <a:lnTo>
                    <a:pt x="306" y="189"/>
                  </a:lnTo>
                  <a:lnTo>
                    <a:pt x="301" y="186"/>
                  </a:lnTo>
                  <a:lnTo>
                    <a:pt x="300" y="185"/>
                  </a:lnTo>
                  <a:lnTo>
                    <a:pt x="300" y="184"/>
                  </a:lnTo>
                  <a:lnTo>
                    <a:pt x="301" y="184"/>
                  </a:lnTo>
                  <a:lnTo>
                    <a:pt x="302" y="184"/>
                  </a:lnTo>
                  <a:lnTo>
                    <a:pt x="302" y="184"/>
                  </a:lnTo>
                  <a:close/>
                  <a:moveTo>
                    <a:pt x="315" y="192"/>
                  </a:moveTo>
                  <a:lnTo>
                    <a:pt x="321" y="195"/>
                  </a:lnTo>
                  <a:lnTo>
                    <a:pt x="321" y="196"/>
                  </a:lnTo>
                  <a:lnTo>
                    <a:pt x="321" y="196"/>
                  </a:lnTo>
                  <a:lnTo>
                    <a:pt x="320" y="197"/>
                  </a:lnTo>
                  <a:lnTo>
                    <a:pt x="319" y="197"/>
                  </a:lnTo>
                  <a:lnTo>
                    <a:pt x="314" y="193"/>
                  </a:lnTo>
                  <a:lnTo>
                    <a:pt x="314" y="193"/>
                  </a:lnTo>
                  <a:lnTo>
                    <a:pt x="314" y="192"/>
                  </a:lnTo>
                  <a:lnTo>
                    <a:pt x="314" y="192"/>
                  </a:lnTo>
                  <a:lnTo>
                    <a:pt x="315" y="192"/>
                  </a:lnTo>
                  <a:lnTo>
                    <a:pt x="315" y="192"/>
                  </a:lnTo>
                  <a:close/>
                  <a:moveTo>
                    <a:pt x="328" y="199"/>
                  </a:moveTo>
                  <a:lnTo>
                    <a:pt x="334" y="204"/>
                  </a:lnTo>
                  <a:lnTo>
                    <a:pt x="334" y="204"/>
                  </a:lnTo>
                  <a:lnTo>
                    <a:pt x="334" y="205"/>
                  </a:lnTo>
                  <a:lnTo>
                    <a:pt x="334" y="206"/>
                  </a:lnTo>
                  <a:lnTo>
                    <a:pt x="332" y="205"/>
                  </a:lnTo>
                  <a:lnTo>
                    <a:pt x="327" y="202"/>
                  </a:lnTo>
                  <a:lnTo>
                    <a:pt x="326" y="201"/>
                  </a:lnTo>
                  <a:lnTo>
                    <a:pt x="326" y="201"/>
                  </a:lnTo>
                  <a:lnTo>
                    <a:pt x="327" y="199"/>
                  </a:lnTo>
                  <a:lnTo>
                    <a:pt x="328" y="199"/>
                  </a:lnTo>
                  <a:lnTo>
                    <a:pt x="328" y="199"/>
                  </a:lnTo>
                  <a:close/>
                  <a:moveTo>
                    <a:pt x="341" y="208"/>
                  </a:moveTo>
                  <a:lnTo>
                    <a:pt x="346" y="211"/>
                  </a:lnTo>
                  <a:lnTo>
                    <a:pt x="347" y="212"/>
                  </a:lnTo>
                  <a:lnTo>
                    <a:pt x="347" y="213"/>
                  </a:lnTo>
                  <a:lnTo>
                    <a:pt x="346" y="213"/>
                  </a:lnTo>
                  <a:lnTo>
                    <a:pt x="345" y="213"/>
                  </a:lnTo>
                  <a:lnTo>
                    <a:pt x="340" y="210"/>
                  </a:lnTo>
                  <a:lnTo>
                    <a:pt x="340" y="209"/>
                  </a:lnTo>
                  <a:lnTo>
                    <a:pt x="340" y="208"/>
                  </a:lnTo>
                  <a:lnTo>
                    <a:pt x="340" y="208"/>
                  </a:lnTo>
                  <a:lnTo>
                    <a:pt x="341" y="208"/>
                  </a:lnTo>
                  <a:lnTo>
                    <a:pt x="341" y="208"/>
                  </a:lnTo>
                  <a:close/>
                  <a:moveTo>
                    <a:pt x="354" y="216"/>
                  </a:moveTo>
                  <a:lnTo>
                    <a:pt x="360" y="219"/>
                  </a:lnTo>
                  <a:lnTo>
                    <a:pt x="360" y="220"/>
                  </a:lnTo>
                  <a:lnTo>
                    <a:pt x="360" y="220"/>
                  </a:lnTo>
                  <a:lnTo>
                    <a:pt x="360" y="221"/>
                  </a:lnTo>
                  <a:lnTo>
                    <a:pt x="359" y="221"/>
                  </a:lnTo>
                  <a:lnTo>
                    <a:pt x="352" y="217"/>
                  </a:lnTo>
                  <a:lnTo>
                    <a:pt x="352" y="217"/>
                  </a:lnTo>
                  <a:lnTo>
                    <a:pt x="352" y="216"/>
                  </a:lnTo>
                  <a:lnTo>
                    <a:pt x="354" y="216"/>
                  </a:lnTo>
                  <a:lnTo>
                    <a:pt x="354" y="216"/>
                  </a:lnTo>
                  <a:lnTo>
                    <a:pt x="354" y="216"/>
                  </a:lnTo>
                  <a:close/>
                  <a:moveTo>
                    <a:pt x="367" y="224"/>
                  </a:moveTo>
                  <a:lnTo>
                    <a:pt x="372" y="228"/>
                  </a:lnTo>
                  <a:lnTo>
                    <a:pt x="374" y="228"/>
                  </a:lnTo>
                  <a:lnTo>
                    <a:pt x="374" y="229"/>
                  </a:lnTo>
                  <a:lnTo>
                    <a:pt x="372" y="230"/>
                  </a:lnTo>
                  <a:lnTo>
                    <a:pt x="371" y="229"/>
                  </a:lnTo>
                  <a:lnTo>
                    <a:pt x="366" y="226"/>
                  </a:lnTo>
                  <a:lnTo>
                    <a:pt x="365" y="225"/>
                  </a:lnTo>
                  <a:lnTo>
                    <a:pt x="365" y="225"/>
                  </a:lnTo>
                  <a:lnTo>
                    <a:pt x="366" y="224"/>
                  </a:lnTo>
                  <a:lnTo>
                    <a:pt x="367" y="224"/>
                  </a:lnTo>
                  <a:lnTo>
                    <a:pt x="367" y="224"/>
                  </a:lnTo>
                  <a:close/>
                  <a:moveTo>
                    <a:pt x="380" y="232"/>
                  </a:moveTo>
                  <a:lnTo>
                    <a:pt x="386" y="235"/>
                  </a:lnTo>
                  <a:lnTo>
                    <a:pt x="386" y="236"/>
                  </a:lnTo>
                  <a:lnTo>
                    <a:pt x="386" y="237"/>
                  </a:lnTo>
                  <a:lnTo>
                    <a:pt x="385" y="237"/>
                  </a:lnTo>
                  <a:lnTo>
                    <a:pt x="385" y="237"/>
                  </a:lnTo>
                  <a:lnTo>
                    <a:pt x="379" y="234"/>
                  </a:lnTo>
                  <a:lnTo>
                    <a:pt x="379" y="233"/>
                  </a:lnTo>
                  <a:lnTo>
                    <a:pt x="379" y="232"/>
                  </a:lnTo>
                  <a:lnTo>
                    <a:pt x="380" y="232"/>
                  </a:lnTo>
                  <a:lnTo>
                    <a:pt x="380" y="232"/>
                  </a:lnTo>
                  <a:lnTo>
                    <a:pt x="380" y="232"/>
                  </a:lnTo>
                  <a:close/>
                  <a:moveTo>
                    <a:pt x="394" y="240"/>
                  </a:moveTo>
                  <a:lnTo>
                    <a:pt x="399" y="243"/>
                  </a:lnTo>
                  <a:lnTo>
                    <a:pt x="399" y="244"/>
                  </a:lnTo>
                  <a:lnTo>
                    <a:pt x="399" y="244"/>
                  </a:lnTo>
                  <a:lnTo>
                    <a:pt x="399" y="246"/>
                  </a:lnTo>
                  <a:lnTo>
                    <a:pt x="398" y="246"/>
                  </a:lnTo>
                  <a:lnTo>
                    <a:pt x="392" y="241"/>
                  </a:lnTo>
                  <a:lnTo>
                    <a:pt x="391" y="241"/>
                  </a:lnTo>
                  <a:lnTo>
                    <a:pt x="391" y="240"/>
                  </a:lnTo>
                  <a:lnTo>
                    <a:pt x="392" y="240"/>
                  </a:lnTo>
                  <a:lnTo>
                    <a:pt x="394" y="240"/>
                  </a:lnTo>
                  <a:lnTo>
                    <a:pt x="394" y="240"/>
                  </a:lnTo>
                  <a:close/>
                  <a:moveTo>
                    <a:pt x="406" y="248"/>
                  </a:moveTo>
                  <a:lnTo>
                    <a:pt x="411" y="252"/>
                  </a:lnTo>
                  <a:lnTo>
                    <a:pt x="412" y="252"/>
                  </a:lnTo>
                  <a:lnTo>
                    <a:pt x="412" y="253"/>
                  </a:lnTo>
                  <a:lnTo>
                    <a:pt x="411" y="253"/>
                  </a:lnTo>
                  <a:lnTo>
                    <a:pt x="410" y="253"/>
                  </a:lnTo>
                  <a:lnTo>
                    <a:pt x="405" y="250"/>
                  </a:lnTo>
                  <a:lnTo>
                    <a:pt x="405" y="249"/>
                  </a:lnTo>
                  <a:lnTo>
                    <a:pt x="405" y="249"/>
                  </a:lnTo>
                  <a:lnTo>
                    <a:pt x="405" y="248"/>
                  </a:lnTo>
                  <a:lnTo>
                    <a:pt x="406" y="248"/>
                  </a:lnTo>
                  <a:lnTo>
                    <a:pt x="406" y="248"/>
                  </a:lnTo>
                  <a:close/>
                  <a:moveTo>
                    <a:pt x="420" y="256"/>
                  </a:moveTo>
                  <a:lnTo>
                    <a:pt x="425" y="259"/>
                  </a:lnTo>
                  <a:lnTo>
                    <a:pt x="425" y="260"/>
                  </a:lnTo>
                  <a:lnTo>
                    <a:pt x="425" y="261"/>
                  </a:lnTo>
                  <a:lnTo>
                    <a:pt x="425" y="261"/>
                  </a:lnTo>
                  <a:lnTo>
                    <a:pt x="424" y="261"/>
                  </a:lnTo>
                  <a:lnTo>
                    <a:pt x="418" y="258"/>
                  </a:lnTo>
                  <a:lnTo>
                    <a:pt x="418" y="257"/>
                  </a:lnTo>
                  <a:lnTo>
                    <a:pt x="418" y="256"/>
                  </a:lnTo>
                  <a:lnTo>
                    <a:pt x="419" y="256"/>
                  </a:lnTo>
                  <a:lnTo>
                    <a:pt x="420" y="256"/>
                  </a:lnTo>
                  <a:lnTo>
                    <a:pt x="420" y="256"/>
                  </a:lnTo>
                  <a:close/>
                  <a:moveTo>
                    <a:pt x="432" y="264"/>
                  </a:moveTo>
                  <a:lnTo>
                    <a:pt x="438" y="268"/>
                  </a:lnTo>
                  <a:lnTo>
                    <a:pt x="439" y="269"/>
                  </a:lnTo>
                  <a:lnTo>
                    <a:pt x="439" y="269"/>
                  </a:lnTo>
                  <a:lnTo>
                    <a:pt x="438" y="270"/>
                  </a:lnTo>
                  <a:lnTo>
                    <a:pt x="437" y="270"/>
                  </a:lnTo>
                  <a:lnTo>
                    <a:pt x="431" y="265"/>
                  </a:lnTo>
                  <a:lnTo>
                    <a:pt x="430" y="265"/>
                  </a:lnTo>
                  <a:lnTo>
                    <a:pt x="431" y="264"/>
                  </a:lnTo>
                  <a:lnTo>
                    <a:pt x="431" y="264"/>
                  </a:lnTo>
                  <a:lnTo>
                    <a:pt x="432" y="264"/>
                  </a:lnTo>
                  <a:lnTo>
                    <a:pt x="432" y="264"/>
                  </a:lnTo>
                  <a:close/>
                  <a:moveTo>
                    <a:pt x="445" y="272"/>
                  </a:moveTo>
                  <a:lnTo>
                    <a:pt x="451" y="276"/>
                  </a:lnTo>
                  <a:lnTo>
                    <a:pt x="451" y="276"/>
                  </a:lnTo>
                  <a:lnTo>
                    <a:pt x="451" y="277"/>
                  </a:lnTo>
                  <a:lnTo>
                    <a:pt x="450" y="277"/>
                  </a:lnTo>
                  <a:lnTo>
                    <a:pt x="450" y="277"/>
                  </a:lnTo>
                  <a:lnTo>
                    <a:pt x="444" y="274"/>
                  </a:lnTo>
                  <a:lnTo>
                    <a:pt x="444" y="273"/>
                  </a:lnTo>
                  <a:lnTo>
                    <a:pt x="444" y="273"/>
                  </a:lnTo>
                  <a:lnTo>
                    <a:pt x="445" y="272"/>
                  </a:lnTo>
                  <a:lnTo>
                    <a:pt x="445" y="272"/>
                  </a:lnTo>
                  <a:lnTo>
                    <a:pt x="445" y="272"/>
                  </a:lnTo>
                  <a:close/>
                  <a:moveTo>
                    <a:pt x="459" y="280"/>
                  </a:moveTo>
                  <a:lnTo>
                    <a:pt x="464" y="283"/>
                  </a:lnTo>
                  <a:lnTo>
                    <a:pt x="465" y="284"/>
                  </a:lnTo>
                  <a:lnTo>
                    <a:pt x="464" y="285"/>
                  </a:lnTo>
                  <a:lnTo>
                    <a:pt x="464" y="285"/>
                  </a:lnTo>
                  <a:lnTo>
                    <a:pt x="463" y="285"/>
                  </a:lnTo>
                  <a:lnTo>
                    <a:pt x="458" y="282"/>
                  </a:lnTo>
                  <a:lnTo>
                    <a:pt x="457" y="281"/>
                  </a:lnTo>
                  <a:lnTo>
                    <a:pt x="457" y="280"/>
                  </a:lnTo>
                  <a:lnTo>
                    <a:pt x="458" y="280"/>
                  </a:lnTo>
                  <a:lnTo>
                    <a:pt x="459" y="280"/>
                  </a:lnTo>
                  <a:lnTo>
                    <a:pt x="459" y="280"/>
                  </a:lnTo>
                  <a:close/>
                  <a:moveTo>
                    <a:pt x="471" y="288"/>
                  </a:moveTo>
                  <a:lnTo>
                    <a:pt x="477" y="292"/>
                  </a:lnTo>
                  <a:lnTo>
                    <a:pt x="478" y="293"/>
                  </a:lnTo>
                  <a:lnTo>
                    <a:pt x="478" y="293"/>
                  </a:lnTo>
                  <a:lnTo>
                    <a:pt x="477" y="294"/>
                  </a:lnTo>
                  <a:lnTo>
                    <a:pt x="476" y="294"/>
                  </a:lnTo>
                  <a:lnTo>
                    <a:pt x="470" y="289"/>
                  </a:lnTo>
                  <a:lnTo>
                    <a:pt x="470" y="289"/>
                  </a:lnTo>
                  <a:lnTo>
                    <a:pt x="470" y="288"/>
                  </a:lnTo>
                  <a:lnTo>
                    <a:pt x="470" y="288"/>
                  </a:lnTo>
                  <a:lnTo>
                    <a:pt x="471" y="288"/>
                  </a:lnTo>
                  <a:lnTo>
                    <a:pt x="471" y="288"/>
                  </a:lnTo>
                  <a:close/>
                  <a:moveTo>
                    <a:pt x="485" y="296"/>
                  </a:moveTo>
                  <a:lnTo>
                    <a:pt x="490" y="300"/>
                  </a:lnTo>
                  <a:lnTo>
                    <a:pt x="490" y="300"/>
                  </a:lnTo>
                  <a:lnTo>
                    <a:pt x="490" y="301"/>
                  </a:lnTo>
                  <a:lnTo>
                    <a:pt x="490" y="301"/>
                  </a:lnTo>
                  <a:lnTo>
                    <a:pt x="489" y="301"/>
                  </a:lnTo>
                  <a:lnTo>
                    <a:pt x="483" y="298"/>
                  </a:lnTo>
                  <a:lnTo>
                    <a:pt x="483" y="297"/>
                  </a:lnTo>
                  <a:lnTo>
                    <a:pt x="483" y="297"/>
                  </a:lnTo>
                  <a:lnTo>
                    <a:pt x="484" y="296"/>
                  </a:lnTo>
                  <a:lnTo>
                    <a:pt x="485" y="296"/>
                  </a:lnTo>
                  <a:lnTo>
                    <a:pt x="485" y="296"/>
                  </a:lnTo>
                  <a:close/>
                  <a:moveTo>
                    <a:pt x="498" y="304"/>
                  </a:moveTo>
                  <a:lnTo>
                    <a:pt x="503" y="307"/>
                  </a:lnTo>
                  <a:lnTo>
                    <a:pt x="504" y="308"/>
                  </a:lnTo>
                  <a:lnTo>
                    <a:pt x="504" y="309"/>
                  </a:lnTo>
                  <a:lnTo>
                    <a:pt x="503" y="309"/>
                  </a:lnTo>
                  <a:lnTo>
                    <a:pt x="502" y="309"/>
                  </a:lnTo>
                  <a:lnTo>
                    <a:pt x="497" y="306"/>
                  </a:lnTo>
                  <a:lnTo>
                    <a:pt x="496" y="305"/>
                  </a:lnTo>
                  <a:lnTo>
                    <a:pt x="497" y="304"/>
                  </a:lnTo>
                  <a:lnTo>
                    <a:pt x="497" y="304"/>
                  </a:lnTo>
                  <a:lnTo>
                    <a:pt x="498" y="304"/>
                  </a:lnTo>
                  <a:lnTo>
                    <a:pt x="498" y="304"/>
                  </a:lnTo>
                  <a:close/>
                  <a:moveTo>
                    <a:pt x="510" y="313"/>
                  </a:moveTo>
                  <a:lnTo>
                    <a:pt x="517" y="316"/>
                  </a:lnTo>
                  <a:lnTo>
                    <a:pt x="517" y="317"/>
                  </a:lnTo>
                  <a:lnTo>
                    <a:pt x="517" y="317"/>
                  </a:lnTo>
                  <a:lnTo>
                    <a:pt x="516" y="318"/>
                  </a:lnTo>
                  <a:lnTo>
                    <a:pt x="516" y="318"/>
                  </a:lnTo>
                  <a:lnTo>
                    <a:pt x="509" y="314"/>
                  </a:lnTo>
                  <a:lnTo>
                    <a:pt x="509" y="314"/>
                  </a:lnTo>
                  <a:lnTo>
                    <a:pt x="509" y="313"/>
                  </a:lnTo>
                  <a:lnTo>
                    <a:pt x="510" y="311"/>
                  </a:lnTo>
                  <a:lnTo>
                    <a:pt x="510" y="313"/>
                  </a:lnTo>
                  <a:lnTo>
                    <a:pt x="510" y="313"/>
                  </a:lnTo>
                  <a:close/>
                  <a:moveTo>
                    <a:pt x="524" y="320"/>
                  </a:moveTo>
                  <a:lnTo>
                    <a:pt x="529" y="324"/>
                  </a:lnTo>
                  <a:lnTo>
                    <a:pt x="530" y="324"/>
                  </a:lnTo>
                  <a:lnTo>
                    <a:pt x="529" y="325"/>
                  </a:lnTo>
                  <a:lnTo>
                    <a:pt x="529" y="325"/>
                  </a:lnTo>
                  <a:lnTo>
                    <a:pt x="528" y="325"/>
                  </a:lnTo>
                  <a:lnTo>
                    <a:pt x="523" y="322"/>
                  </a:lnTo>
                  <a:lnTo>
                    <a:pt x="522" y="321"/>
                  </a:lnTo>
                  <a:lnTo>
                    <a:pt x="522" y="321"/>
                  </a:lnTo>
                  <a:lnTo>
                    <a:pt x="523" y="320"/>
                  </a:lnTo>
                  <a:lnTo>
                    <a:pt x="524" y="320"/>
                  </a:lnTo>
                  <a:lnTo>
                    <a:pt x="524" y="320"/>
                  </a:lnTo>
                  <a:close/>
                  <a:moveTo>
                    <a:pt x="537" y="328"/>
                  </a:moveTo>
                  <a:lnTo>
                    <a:pt x="538" y="328"/>
                  </a:lnTo>
                  <a:lnTo>
                    <a:pt x="538" y="329"/>
                  </a:lnTo>
                  <a:lnTo>
                    <a:pt x="538" y="330"/>
                  </a:lnTo>
                  <a:lnTo>
                    <a:pt x="538" y="330"/>
                  </a:lnTo>
                  <a:lnTo>
                    <a:pt x="537" y="330"/>
                  </a:lnTo>
                  <a:lnTo>
                    <a:pt x="536" y="330"/>
                  </a:lnTo>
                  <a:lnTo>
                    <a:pt x="536" y="329"/>
                  </a:lnTo>
                  <a:lnTo>
                    <a:pt x="536" y="328"/>
                  </a:lnTo>
                  <a:lnTo>
                    <a:pt x="536" y="328"/>
                  </a:lnTo>
                  <a:lnTo>
                    <a:pt x="537" y="328"/>
                  </a:lnTo>
                  <a:lnTo>
                    <a:pt x="537" y="328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Line 71"/>
            <p:cNvSpPr>
              <a:spLocks noChangeShapeType="1"/>
            </p:cNvSpPr>
            <p:nvPr/>
          </p:nvSpPr>
          <p:spPr bwMode="auto">
            <a:xfrm>
              <a:off x="4944" y="2503"/>
              <a:ext cx="742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Freeform 72"/>
            <p:cNvSpPr>
              <a:spLocks noEditPoints="1"/>
            </p:cNvSpPr>
            <p:nvPr/>
          </p:nvSpPr>
          <p:spPr bwMode="auto">
            <a:xfrm>
              <a:off x="5134" y="2506"/>
              <a:ext cx="371" cy="334"/>
            </a:xfrm>
            <a:custGeom>
              <a:avLst/>
              <a:gdLst>
                <a:gd name="T0" fmla="*/ 2 w 371"/>
                <a:gd name="T1" fmla="*/ 334 h 334"/>
                <a:gd name="T2" fmla="*/ 16 w 371"/>
                <a:gd name="T3" fmla="*/ 318 h 334"/>
                <a:gd name="T4" fmla="*/ 11 w 371"/>
                <a:gd name="T5" fmla="*/ 324 h 334"/>
                <a:gd name="T6" fmla="*/ 29 w 371"/>
                <a:gd name="T7" fmla="*/ 307 h 334"/>
                <a:gd name="T8" fmla="*/ 23 w 371"/>
                <a:gd name="T9" fmla="*/ 312 h 334"/>
                <a:gd name="T10" fmla="*/ 41 w 371"/>
                <a:gd name="T11" fmla="*/ 299 h 334"/>
                <a:gd name="T12" fmla="*/ 46 w 371"/>
                <a:gd name="T13" fmla="*/ 291 h 334"/>
                <a:gd name="T14" fmla="*/ 46 w 371"/>
                <a:gd name="T15" fmla="*/ 293 h 334"/>
                <a:gd name="T16" fmla="*/ 63 w 371"/>
                <a:gd name="T17" fmla="*/ 277 h 334"/>
                <a:gd name="T18" fmla="*/ 56 w 371"/>
                <a:gd name="T19" fmla="*/ 282 h 334"/>
                <a:gd name="T20" fmla="*/ 75 w 371"/>
                <a:gd name="T21" fmla="*/ 267 h 334"/>
                <a:gd name="T22" fmla="*/ 68 w 371"/>
                <a:gd name="T23" fmla="*/ 272 h 334"/>
                <a:gd name="T24" fmla="*/ 82 w 371"/>
                <a:gd name="T25" fmla="*/ 262 h 334"/>
                <a:gd name="T26" fmla="*/ 96 w 371"/>
                <a:gd name="T27" fmla="*/ 246 h 334"/>
                <a:gd name="T28" fmla="*/ 91 w 371"/>
                <a:gd name="T29" fmla="*/ 252 h 334"/>
                <a:gd name="T30" fmla="*/ 109 w 371"/>
                <a:gd name="T31" fmla="*/ 236 h 334"/>
                <a:gd name="T32" fmla="*/ 103 w 371"/>
                <a:gd name="T33" fmla="*/ 240 h 334"/>
                <a:gd name="T34" fmla="*/ 121 w 371"/>
                <a:gd name="T35" fmla="*/ 228 h 334"/>
                <a:gd name="T36" fmla="*/ 125 w 371"/>
                <a:gd name="T37" fmla="*/ 220 h 334"/>
                <a:gd name="T38" fmla="*/ 126 w 371"/>
                <a:gd name="T39" fmla="*/ 222 h 334"/>
                <a:gd name="T40" fmla="*/ 143 w 371"/>
                <a:gd name="T41" fmla="*/ 205 h 334"/>
                <a:gd name="T42" fmla="*/ 136 w 371"/>
                <a:gd name="T43" fmla="*/ 211 h 334"/>
                <a:gd name="T44" fmla="*/ 155 w 371"/>
                <a:gd name="T45" fmla="*/ 196 h 334"/>
                <a:gd name="T46" fmla="*/ 148 w 371"/>
                <a:gd name="T47" fmla="*/ 199 h 334"/>
                <a:gd name="T48" fmla="*/ 161 w 371"/>
                <a:gd name="T49" fmla="*/ 191 h 334"/>
                <a:gd name="T50" fmla="*/ 175 w 371"/>
                <a:gd name="T51" fmla="*/ 174 h 334"/>
                <a:gd name="T52" fmla="*/ 171 w 371"/>
                <a:gd name="T53" fmla="*/ 180 h 334"/>
                <a:gd name="T54" fmla="*/ 189 w 371"/>
                <a:gd name="T55" fmla="*/ 165 h 334"/>
                <a:gd name="T56" fmla="*/ 183 w 371"/>
                <a:gd name="T57" fmla="*/ 169 h 334"/>
                <a:gd name="T58" fmla="*/ 201 w 371"/>
                <a:gd name="T59" fmla="*/ 155 h 334"/>
                <a:gd name="T60" fmla="*/ 205 w 371"/>
                <a:gd name="T61" fmla="*/ 148 h 334"/>
                <a:gd name="T62" fmla="*/ 206 w 371"/>
                <a:gd name="T63" fmla="*/ 150 h 334"/>
                <a:gd name="T64" fmla="*/ 223 w 371"/>
                <a:gd name="T65" fmla="*/ 133 h 334"/>
                <a:gd name="T66" fmla="*/ 216 w 371"/>
                <a:gd name="T67" fmla="*/ 139 h 334"/>
                <a:gd name="T68" fmla="*/ 234 w 371"/>
                <a:gd name="T69" fmla="*/ 124 h 334"/>
                <a:gd name="T70" fmla="*/ 228 w 371"/>
                <a:gd name="T71" fmla="*/ 128 h 334"/>
                <a:gd name="T72" fmla="*/ 240 w 371"/>
                <a:gd name="T73" fmla="*/ 120 h 334"/>
                <a:gd name="T74" fmla="*/ 255 w 371"/>
                <a:gd name="T75" fmla="*/ 103 h 334"/>
                <a:gd name="T76" fmla="*/ 251 w 371"/>
                <a:gd name="T77" fmla="*/ 109 h 334"/>
                <a:gd name="T78" fmla="*/ 269 w 371"/>
                <a:gd name="T79" fmla="*/ 93 h 334"/>
                <a:gd name="T80" fmla="*/ 262 w 371"/>
                <a:gd name="T81" fmla="*/ 97 h 334"/>
                <a:gd name="T82" fmla="*/ 279 w 371"/>
                <a:gd name="T83" fmla="*/ 84 h 334"/>
                <a:gd name="T84" fmla="*/ 285 w 371"/>
                <a:gd name="T85" fmla="*/ 77 h 334"/>
                <a:gd name="T86" fmla="*/ 286 w 371"/>
                <a:gd name="T87" fmla="*/ 79 h 334"/>
                <a:gd name="T88" fmla="*/ 302 w 371"/>
                <a:gd name="T89" fmla="*/ 62 h 334"/>
                <a:gd name="T90" fmla="*/ 296 w 371"/>
                <a:gd name="T91" fmla="*/ 67 h 334"/>
                <a:gd name="T92" fmla="*/ 314 w 371"/>
                <a:gd name="T93" fmla="*/ 53 h 334"/>
                <a:gd name="T94" fmla="*/ 308 w 371"/>
                <a:gd name="T95" fmla="*/ 56 h 334"/>
                <a:gd name="T96" fmla="*/ 320 w 371"/>
                <a:gd name="T97" fmla="*/ 48 h 334"/>
                <a:gd name="T98" fmla="*/ 335 w 371"/>
                <a:gd name="T99" fmla="*/ 32 h 334"/>
                <a:gd name="T100" fmla="*/ 330 w 371"/>
                <a:gd name="T101" fmla="*/ 37 h 334"/>
                <a:gd name="T102" fmla="*/ 348 w 371"/>
                <a:gd name="T103" fmla="*/ 21 h 334"/>
                <a:gd name="T104" fmla="*/ 342 w 371"/>
                <a:gd name="T105" fmla="*/ 26 h 334"/>
                <a:gd name="T106" fmla="*/ 359 w 371"/>
                <a:gd name="T107" fmla="*/ 13 h 334"/>
                <a:gd name="T108" fmla="*/ 365 w 371"/>
                <a:gd name="T109" fmla="*/ 6 h 334"/>
                <a:gd name="T110" fmla="*/ 366 w 371"/>
                <a:gd name="T111" fmla="*/ 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71" h="334">
                  <a:moveTo>
                    <a:pt x="0" y="332"/>
                  </a:moveTo>
                  <a:lnTo>
                    <a:pt x="5" y="328"/>
                  </a:lnTo>
                  <a:lnTo>
                    <a:pt x="6" y="328"/>
                  </a:lnTo>
                  <a:lnTo>
                    <a:pt x="6" y="328"/>
                  </a:lnTo>
                  <a:lnTo>
                    <a:pt x="7" y="329"/>
                  </a:lnTo>
                  <a:lnTo>
                    <a:pt x="6" y="329"/>
                  </a:lnTo>
                  <a:lnTo>
                    <a:pt x="2" y="334"/>
                  </a:lnTo>
                  <a:lnTo>
                    <a:pt x="1" y="334"/>
                  </a:lnTo>
                  <a:lnTo>
                    <a:pt x="0" y="334"/>
                  </a:lnTo>
                  <a:lnTo>
                    <a:pt x="0" y="333"/>
                  </a:lnTo>
                  <a:lnTo>
                    <a:pt x="0" y="332"/>
                  </a:lnTo>
                  <a:lnTo>
                    <a:pt x="0" y="332"/>
                  </a:lnTo>
                  <a:close/>
                  <a:moveTo>
                    <a:pt x="11" y="322"/>
                  </a:moveTo>
                  <a:lnTo>
                    <a:pt x="16" y="318"/>
                  </a:lnTo>
                  <a:lnTo>
                    <a:pt x="17" y="318"/>
                  </a:lnTo>
                  <a:lnTo>
                    <a:pt x="17" y="318"/>
                  </a:lnTo>
                  <a:lnTo>
                    <a:pt x="18" y="319"/>
                  </a:lnTo>
                  <a:lnTo>
                    <a:pt x="17" y="320"/>
                  </a:lnTo>
                  <a:lnTo>
                    <a:pt x="13" y="324"/>
                  </a:lnTo>
                  <a:lnTo>
                    <a:pt x="12" y="324"/>
                  </a:lnTo>
                  <a:lnTo>
                    <a:pt x="11" y="324"/>
                  </a:lnTo>
                  <a:lnTo>
                    <a:pt x="11" y="323"/>
                  </a:lnTo>
                  <a:lnTo>
                    <a:pt x="11" y="322"/>
                  </a:lnTo>
                  <a:lnTo>
                    <a:pt x="11" y="322"/>
                  </a:lnTo>
                  <a:close/>
                  <a:moveTo>
                    <a:pt x="23" y="312"/>
                  </a:moveTo>
                  <a:lnTo>
                    <a:pt x="28" y="307"/>
                  </a:lnTo>
                  <a:lnTo>
                    <a:pt x="28" y="307"/>
                  </a:lnTo>
                  <a:lnTo>
                    <a:pt x="29" y="307"/>
                  </a:lnTo>
                  <a:lnTo>
                    <a:pt x="29" y="308"/>
                  </a:lnTo>
                  <a:lnTo>
                    <a:pt x="29" y="309"/>
                  </a:lnTo>
                  <a:lnTo>
                    <a:pt x="24" y="313"/>
                  </a:lnTo>
                  <a:lnTo>
                    <a:pt x="24" y="313"/>
                  </a:lnTo>
                  <a:lnTo>
                    <a:pt x="23" y="313"/>
                  </a:lnTo>
                  <a:lnTo>
                    <a:pt x="23" y="312"/>
                  </a:lnTo>
                  <a:lnTo>
                    <a:pt x="23" y="312"/>
                  </a:lnTo>
                  <a:lnTo>
                    <a:pt x="23" y="312"/>
                  </a:lnTo>
                  <a:close/>
                  <a:moveTo>
                    <a:pt x="34" y="302"/>
                  </a:moveTo>
                  <a:lnTo>
                    <a:pt x="38" y="298"/>
                  </a:lnTo>
                  <a:lnTo>
                    <a:pt x="40" y="297"/>
                  </a:lnTo>
                  <a:lnTo>
                    <a:pt x="41" y="298"/>
                  </a:lnTo>
                  <a:lnTo>
                    <a:pt x="41" y="298"/>
                  </a:lnTo>
                  <a:lnTo>
                    <a:pt x="41" y="299"/>
                  </a:lnTo>
                  <a:lnTo>
                    <a:pt x="35" y="303"/>
                  </a:lnTo>
                  <a:lnTo>
                    <a:pt x="35" y="304"/>
                  </a:lnTo>
                  <a:lnTo>
                    <a:pt x="34" y="303"/>
                  </a:lnTo>
                  <a:lnTo>
                    <a:pt x="34" y="303"/>
                  </a:lnTo>
                  <a:lnTo>
                    <a:pt x="34" y="302"/>
                  </a:lnTo>
                  <a:lnTo>
                    <a:pt x="34" y="302"/>
                  </a:lnTo>
                  <a:close/>
                  <a:moveTo>
                    <a:pt x="46" y="291"/>
                  </a:moveTo>
                  <a:lnTo>
                    <a:pt x="50" y="287"/>
                  </a:lnTo>
                  <a:lnTo>
                    <a:pt x="51" y="287"/>
                  </a:lnTo>
                  <a:lnTo>
                    <a:pt x="52" y="287"/>
                  </a:lnTo>
                  <a:lnTo>
                    <a:pt x="52" y="288"/>
                  </a:lnTo>
                  <a:lnTo>
                    <a:pt x="52" y="288"/>
                  </a:lnTo>
                  <a:lnTo>
                    <a:pt x="47" y="293"/>
                  </a:lnTo>
                  <a:lnTo>
                    <a:pt x="46" y="293"/>
                  </a:lnTo>
                  <a:lnTo>
                    <a:pt x="46" y="293"/>
                  </a:lnTo>
                  <a:lnTo>
                    <a:pt x="45" y="292"/>
                  </a:lnTo>
                  <a:lnTo>
                    <a:pt x="46" y="291"/>
                  </a:lnTo>
                  <a:lnTo>
                    <a:pt x="46" y="291"/>
                  </a:lnTo>
                  <a:close/>
                  <a:moveTo>
                    <a:pt x="57" y="281"/>
                  </a:moveTo>
                  <a:lnTo>
                    <a:pt x="62" y="277"/>
                  </a:lnTo>
                  <a:lnTo>
                    <a:pt x="63" y="277"/>
                  </a:lnTo>
                  <a:lnTo>
                    <a:pt x="64" y="277"/>
                  </a:lnTo>
                  <a:lnTo>
                    <a:pt x="64" y="278"/>
                  </a:lnTo>
                  <a:lnTo>
                    <a:pt x="64" y="279"/>
                  </a:lnTo>
                  <a:lnTo>
                    <a:pt x="58" y="283"/>
                  </a:lnTo>
                  <a:lnTo>
                    <a:pt x="57" y="283"/>
                  </a:lnTo>
                  <a:lnTo>
                    <a:pt x="56" y="283"/>
                  </a:lnTo>
                  <a:lnTo>
                    <a:pt x="56" y="282"/>
                  </a:lnTo>
                  <a:lnTo>
                    <a:pt x="57" y="281"/>
                  </a:lnTo>
                  <a:lnTo>
                    <a:pt x="57" y="281"/>
                  </a:lnTo>
                  <a:close/>
                  <a:moveTo>
                    <a:pt x="68" y="272"/>
                  </a:moveTo>
                  <a:lnTo>
                    <a:pt x="73" y="266"/>
                  </a:lnTo>
                  <a:lnTo>
                    <a:pt x="74" y="266"/>
                  </a:lnTo>
                  <a:lnTo>
                    <a:pt x="74" y="266"/>
                  </a:lnTo>
                  <a:lnTo>
                    <a:pt x="75" y="267"/>
                  </a:lnTo>
                  <a:lnTo>
                    <a:pt x="74" y="268"/>
                  </a:lnTo>
                  <a:lnTo>
                    <a:pt x="70" y="273"/>
                  </a:lnTo>
                  <a:lnTo>
                    <a:pt x="69" y="273"/>
                  </a:lnTo>
                  <a:lnTo>
                    <a:pt x="68" y="273"/>
                  </a:lnTo>
                  <a:lnTo>
                    <a:pt x="68" y="272"/>
                  </a:lnTo>
                  <a:lnTo>
                    <a:pt x="68" y="272"/>
                  </a:lnTo>
                  <a:lnTo>
                    <a:pt x="68" y="272"/>
                  </a:lnTo>
                  <a:close/>
                  <a:moveTo>
                    <a:pt x="80" y="261"/>
                  </a:moveTo>
                  <a:lnTo>
                    <a:pt x="85" y="257"/>
                  </a:lnTo>
                  <a:lnTo>
                    <a:pt x="86" y="256"/>
                  </a:lnTo>
                  <a:lnTo>
                    <a:pt x="86" y="257"/>
                  </a:lnTo>
                  <a:lnTo>
                    <a:pt x="87" y="257"/>
                  </a:lnTo>
                  <a:lnTo>
                    <a:pt x="86" y="258"/>
                  </a:lnTo>
                  <a:lnTo>
                    <a:pt x="82" y="262"/>
                  </a:lnTo>
                  <a:lnTo>
                    <a:pt x="81" y="263"/>
                  </a:lnTo>
                  <a:lnTo>
                    <a:pt x="80" y="262"/>
                  </a:lnTo>
                  <a:lnTo>
                    <a:pt x="80" y="261"/>
                  </a:lnTo>
                  <a:lnTo>
                    <a:pt x="80" y="261"/>
                  </a:lnTo>
                  <a:lnTo>
                    <a:pt x="80" y="261"/>
                  </a:lnTo>
                  <a:close/>
                  <a:moveTo>
                    <a:pt x="91" y="251"/>
                  </a:moveTo>
                  <a:lnTo>
                    <a:pt x="96" y="246"/>
                  </a:lnTo>
                  <a:lnTo>
                    <a:pt x="96" y="246"/>
                  </a:lnTo>
                  <a:lnTo>
                    <a:pt x="97" y="246"/>
                  </a:lnTo>
                  <a:lnTo>
                    <a:pt x="97" y="247"/>
                  </a:lnTo>
                  <a:lnTo>
                    <a:pt x="97" y="247"/>
                  </a:lnTo>
                  <a:lnTo>
                    <a:pt x="92" y="253"/>
                  </a:lnTo>
                  <a:lnTo>
                    <a:pt x="92" y="253"/>
                  </a:lnTo>
                  <a:lnTo>
                    <a:pt x="91" y="252"/>
                  </a:lnTo>
                  <a:lnTo>
                    <a:pt x="91" y="252"/>
                  </a:lnTo>
                  <a:lnTo>
                    <a:pt x="91" y="251"/>
                  </a:lnTo>
                  <a:lnTo>
                    <a:pt x="91" y="251"/>
                  </a:lnTo>
                  <a:close/>
                  <a:moveTo>
                    <a:pt x="103" y="240"/>
                  </a:moveTo>
                  <a:lnTo>
                    <a:pt x="107" y="236"/>
                  </a:lnTo>
                  <a:lnTo>
                    <a:pt x="108" y="236"/>
                  </a:lnTo>
                  <a:lnTo>
                    <a:pt x="109" y="236"/>
                  </a:lnTo>
                  <a:lnTo>
                    <a:pt x="109" y="237"/>
                  </a:lnTo>
                  <a:lnTo>
                    <a:pt x="109" y="238"/>
                  </a:lnTo>
                  <a:lnTo>
                    <a:pt x="104" y="242"/>
                  </a:lnTo>
                  <a:lnTo>
                    <a:pt x="103" y="242"/>
                  </a:lnTo>
                  <a:lnTo>
                    <a:pt x="103" y="242"/>
                  </a:lnTo>
                  <a:lnTo>
                    <a:pt x="102" y="241"/>
                  </a:lnTo>
                  <a:lnTo>
                    <a:pt x="103" y="240"/>
                  </a:lnTo>
                  <a:lnTo>
                    <a:pt x="103" y="240"/>
                  </a:lnTo>
                  <a:close/>
                  <a:moveTo>
                    <a:pt x="114" y="230"/>
                  </a:moveTo>
                  <a:lnTo>
                    <a:pt x="118" y="225"/>
                  </a:lnTo>
                  <a:lnTo>
                    <a:pt x="119" y="225"/>
                  </a:lnTo>
                  <a:lnTo>
                    <a:pt x="121" y="225"/>
                  </a:lnTo>
                  <a:lnTo>
                    <a:pt x="121" y="227"/>
                  </a:lnTo>
                  <a:lnTo>
                    <a:pt x="121" y="228"/>
                  </a:lnTo>
                  <a:lnTo>
                    <a:pt x="115" y="232"/>
                  </a:lnTo>
                  <a:lnTo>
                    <a:pt x="114" y="232"/>
                  </a:lnTo>
                  <a:lnTo>
                    <a:pt x="114" y="232"/>
                  </a:lnTo>
                  <a:lnTo>
                    <a:pt x="113" y="231"/>
                  </a:lnTo>
                  <a:lnTo>
                    <a:pt x="114" y="230"/>
                  </a:lnTo>
                  <a:lnTo>
                    <a:pt x="114" y="230"/>
                  </a:lnTo>
                  <a:close/>
                  <a:moveTo>
                    <a:pt x="125" y="220"/>
                  </a:moveTo>
                  <a:lnTo>
                    <a:pt x="130" y="216"/>
                  </a:lnTo>
                  <a:lnTo>
                    <a:pt x="131" y="215"/>
                  </a:lnTo>
                  <a:lnTo>
                    <a:pt x="132" y="216"/>
                  </a:lnTo>
                  <a:lnTo>
                    <a:pt x="132" y="216"/>
                  </a:lnTo>
                  <a:lnTo>
                    <a:pt x="132" y="217"/>
                  </a:lnTo>
                  <a:lnTo>
                    <a:pt x="127" y="221"/>
                  </a:lnTo>
                  <a:lnTo>
                    <a:pt x="126" y="222"/>
                  </a:lnTo>
                  <a:lnTo>
                    <a:pt x="125" y="221"/>
                  </a:lnTo>
                  <a:lnTo>
                    <a:pt x="125" y="220"/>
                  </a:lnTo>
                  <a:lnTo>
                    <a:pt x="125" y="220"/>
                  </a:lnTo>
                  <a:lnTo>
                    <a:pt x="125" y="220"/>
                  </a:lnTo>
                  <a:close/>
                  <a:moveTo>
                    <a:pt x="136" y="210"/>
                  </a:moveTo>
                  <a:lnTo>
                    <a:pt x="142" y="206"/>
                  </a:lnTo>
                  <a:lnTo>
                    <a:pt x="143" y="205"/>
                  </a:lnTo>
                  <a:lnTo>
                    <a:pt x="143" y="206"/>
                  </a:lnTo>
                  <a:lnTo>
                    <a:pt x="144" y="207"/>
                  </a:lnTo>
                  <a:lnTo>
                    <a:pt x="143" y="207"/>
                  </a:lnTo>
                  <a:lnTo>
                    <a:pt x="138" y="211"/>
                  </a:lnTo>
                  <a:lnTo>
                    <a:pt x="137" y="212"/>
                  </a:lnTo>
                  <a:lnTo>
                    <a:pt x="136" y="211"/>
                  </a:lnTo>
                  <a:lnTo>
                    <a:pt x="136" y="211"/>
                  </a:lnTo>
                  <a:lnTo>
                    <a:pt x="136" y="210"/>
                  </a:lnTo>
                  <a:lnTo>
                    <a:pt x="136" y="210"/>
                  </a:lnTo>
                  <a:close/>
                  <a:moveTo>
                    <a:pt x="148" y="199"/>
                  </a:moveTo>
                  <a:lnTo>
                    <a:pt x="153" y="195"/>
                  </a:lnTo>
                  <a:lnTo>
                    <a:pt x="154" y="195"/>
                  </a:lnTo>
                  <a:lnTo>
                    <a:pt x="154" y="195"/>
                  </a:lnTo>
                  <a:lnTo>
                    <a:pt x="155" y="196"/>
                  </a:lnTo>
                  <a:lnTo>
                    <a:pt x="154" y="197"/>
                  </a:lnTo>
                  <a:lnTo>
                    <a:pt x="150" y="201"/>
                  </a:lnTo>
                  <a:lnTo>
                    <a:pt x="149" y="201"/>
                  </a:lnTo>
                  <a:lnTo>
                    <a:pt x="148" y="201"/>
                  </a:lnTo>
                  <a:lnTo>
                    <a:pt x="148" y="200"/>
                  </a:lnTo>
                  <a:lnTo>
                    <a:pt x="148" y="199"/>
                  </a:lnTo>
                  <a:lnTo>
                    <a:pt x="148" y="199"/>
                  </a:lnTo>
                  <a:close/>
                  <a:moveTo>
                    <a:pt x="159" y="189"/>
                  </a:moveTo>
                  <a:lnTo>
                    <a:pt x="165" y="185"/>
                  </a:lnTo>
                  <a:lnTo>
                    <a:pt x="165" y="185"/>
                  </a:lnTo>
                  <a:lnTo>
                    <a:pt x="166" y="185"/>
                  </a:lnTo>
                  <a:lnTo>
                    <a:pt x="166" y="186"/>
                  </a:lnTo>
                  <a:lnTo>
                    <a:pt x="166" y="187"/>
                  </a:lnTo>
                  <a:lnTo>
                    <a:pt x="161" y="191"/>
                  </a:lnTo>
                  <a:lnTo>
                    <a:pt x="161" y="191"/>
                  </a:lnTo>
                  <a:lnTo>
                    <a:pt x="159" y="191"/>
                  </a:lnTo>
                  <a:lnTo>
                    <a:pt x="159" y="190"/>
                  </a:lnTo>
                  <a:lnTo>
                    <a:pt x="159" y="189"/>
                  </a:lnTo>
                  <a:lnTo>
                    <a:pt x="159" y="189"/>
                  </a:lnTo>
                  <a:close/>
                  <a:moveTo>
                    <a:pt x="171" y="179"/>
                  </a:moveTo>
                  <a:lnTo>
                    <a:pt x="175" y="174"/>
                  </a:lnTo>
                  <a:lnTo>
                    <a:pt x="176" y="174"/>
                  </a:lnTo>
                  <a:lnTo>
                    <a:pt x="177" y="175"/>
                  </a:lnTo>
                  <a:lnTo>
                    <a:pt x="177" y="175"/>
                  </a:lnTo>
                  <a:lnTo>
                    <a:pt x="177" y="176"/>
                  </a:lnTo>
                  <a:lnTo>
                    <a:pt x="172" y="180"/>
                  </a:lnTo>
                  <a:lnTo>
                    <a:pt x="171" y="180"/>
                  </a:lnTo>
                  <a:lnTo>
                    <a:pt x="171" y="180"/>
                  </a:lnTo>
                  <a:lnTo>
                    <a:pt x="170" y="179"/>
                  </a:lnTo>
                  <a:lnTo>
                    <a:pt x="171" y="179"/>
                  </a:lnTo>
                  <a:lnTo>
                    <a:pt x="171" y="179"/>
                  </a:lnTo>
                  <a:close/>
                  <a:moveTo>
                    <a:pt x="183" y="169"/>
                  </a:moveTo>
                  <a:lnTo>
                    <a:pt x="187" y="165"/>
                  </a:lnTo>
                  <a:lnTo>
                    <a:pt x="188" y="164"/>
                  </a:lnTo>
                  <a:lnTo>
                    <a:pt x="189" y="165"/>
                  </a:lnTo>
                  <a:lnTo>
                    <a:pt x="189" y="166"/>
                  </a:lnTo>
                  <a:lnTo>
                    <a:pt x="189" y="166"/>
                  </a:lnTo>
                  <a:lnTo>
                    <a:pt x="184" y="170"/>
                  </a:lnTo>
                  <a:lnTo>
                    <a:pt x="183" y="171"/>
                  </a:lnTo>
                  <a:lnTo>
                    <a:pt x="183" y="170"/>
                  </a:lnTo>
                  <a:lnTo>
                    <a:pt x="182" y="170"/>
                  </a:lnTo>
                  <a:lnTo>
                    <a:pt x="183" y="169"/>
                  </a:lnTo>
                  <a:lnTo>
                    <a:pt x="183" y="169"/>
                  </a:lnTo>
                  <a:close/>
                  <a:moveTo>
                    <a:pt x="193" y="158"/>
                  </a:moveTo>
                  <a:lnTo>
                    <a:pt x="198" y="154"/>
                  </a:lnTo>
                  <a:lnTo>
                    <a:pt x="199" y="154"/>
                  </a:lnTo>
                  <a:lnTo>
                    <a:pt x="201" y="154"/>
                  </a:lnTo>
                  <a:lnTo>
                    <a:pt x="201" y="155"/>
                  </a:lnTo>
                  <a:lnTo>
                    <a:pt x="201" y="155"/>
                  </a:lnTo>
                  <a:lnTo>
                    <a:pt x="195" y="161"/>
                  </a:lnTo>
                  <a:lnTo>
                    <a:pt x="194" y="161"/>
                  </a:lnTo>
                  <a:lnTo>
                    <a:pt x="193" y="161"/>
                  </a:lnTo>
                  <a:lnTo>
                    <a:pt x="193" y="160"/>
                  </a:lnTo>
                  <a:lnTo>
                    <a:pt x="193" y="158"/>
                  </a:lnTo>
                  <a:lnTo>
                    <a:pt x="193" y="158"/>
                  </a:lnTo>
                  <a:close/>
                  <a:moveTo>
                    <a:pt x="205" y="148"/>
                  </a:moveTo>
                  <a:lnTo>
                    <a:pt x="210" y="144"/>
                  </a:lnTo>
                  <a:lnTo>
                    <a:pt x="211" y="144"/>
                  </a:lnTo>
                  <a:lnTo>
                    <a:pt x="211" y="144"/>
                  </a:lnTo>
                  <a:lnTo>
                    <a:pt x="212" y="145"/>
                  </a:lnTo>
                  <a:lnTo>
                    <a:pt x="211" y="146"/>
                  </a:lnTo>
                  <a:lnTo>
                    <a:pt x="207" y="150"/>
                  </a:lnTo>
                  <a:lnTo>
                    <a:pt x="206" y="150"/>
                  </a:lnTo>
                  <a:lnTo>
                    <a:pt x="205" y="150"/>
                  </a:lnTo>
                  <a:lnTo>
                    <a:pt x="205" y="149"/>
                  </a:lnTo>
                  <a:lnTo>
                    <a:pt x="205" y="148"/>
                  </a:lnTo>
                  <a:lnTo>
                    <a:pt x="205" y="148"/>
                  </a:lnTo>
                  <a:close/>
                  <a:moveTo>
                    <a:pt x="216" y="139"/>
                  </a:moveTo>
                  <a:lnTo>
                    <a:pt x="222" y="133"/>
                  </a:lnTo>
                  <a:lnTo>
                    <a:pt x="223" y="133"/>
                  </a:lnTo>
                  <a:lnTo>
                    <a:pt x="223" y="133"/>
                  </a:lnTo>
                  <a:lnTo>
                    <a:pt x="224" y="134"/>
                  </a:lnTo>
                  <a:lnTo>
                    <a:pt x="223" y="135"/>
                  </a:lnTo>
                  <a:lnTo>
                    <a:pt x="218" y="140"/>
                  </a:lnTo>
                  <a:lnTo>
                    <a:pt x="217" y="140"/>
                  </a:lnTo>
                  <a:lnTo>
                    <a:pt x="216" y="140"/>
                  </a:lnTo>
                  <a:lnTo>
                    <a:pt x="216" y="139"/>
                  </a:lnTo>
                  <a:lnTo>
                    <a:pt x="216" y="139"/>
                  </a:lnTo>
                  <a:lnTo>
                    <a:pt x="216" y="139"/>
                  </a:lnTo>
                  <a:close/>
                  <a:moveTo>
                    <a:pt x="228" y="128"/>
                  </a:moveTo>
                  <a:lnTo>
                    <a:pt x="233" y="124"/>
                  </a:lnTo>
                  <a:lnTo>
                    <a:pt x="233" y="123"/>
                  </a:lnTo>
                  <a:lnTo>
                    <a:pt x="234" y="124"/>
                  </a:lnTo>
                  <a:lnTo>
                    <a:pt x="234" y="124"/>
                  </a:lnTo>
                  <a:lnTo>
                    <a:pt x="234" y="125"/>
                  </a:lnTo>
                  <a:lnTo>
                    <a:pt x="229" y="129"/>
                  </a:lnTo>
                  <a:lnTo>
                    <a:pt x="229" y="130"/>
                  </a:lnTo>
                  <a:lnTo>
                    <a:pt x="228" y="129"/>
                  </a:lnTo>
                  <a:lnTo>
                    <a:pt x="228" y="129"/>
                  </a:lnTo>
                  <a:lnTo>
                    <a:pt x="228" y="128"/>
                  </a:lnTo>
                  <a:lnTo>
                    <a:pt x="228" y="128"/>
                  </a:lnTo>
                  <a:close/>
                  <a:moveTo>
                    <a:pt x="239" y="118"/>
                  </a:moveTo>
                  <a:lnTo>
                    <a:pt x="244" y="113"/>
                  </a:lnTo>
                  <a:lnTo>
                    <a:pt x="245" y="113"/>
                  </a:lnTo>
                  <a:lnTo>
                    <a:pt x="246" y="113"/>
                  </a:lnTo>
                  <a:lnTo>
                    <a:pt x="246" y="115"/>
                  </a:lnTo>
                  <a:lnTo>
                    <a:pt x="246" y="115"/>
                  </a:lnTo>
                  <a:lnTo>
                    <a:pt x="240" y="120"/>
                  </a:lnTo>
                  <a:lnTo>
                    <a:pt x="239" y="120"/>
                  </a:lnTo>
                  <a:lnTo>
                    <a:pt x="239" y="119"/>
                  </a:lnTo>
                  <a:lnTo>
                    <a:pt x="238" y="119"/>
                  </a:lnTo>
                  <a:lnTo>
                    <a:pt x="239" y="118"/>
                  </a:lnTo>
                  <a:lnTo>
                    <a:pt x="239" y="118"/>
                  </a:lnTo>
                  <a:close/>
                  <a:moveTo>
                    <a:pt x="251" y="107"/>
                  </a:moveTo>
                  <a:lnTo>
                    <a:pt x="255" y="103"/>
                  </a:lnTo>
                  <a:lnTo>
                    <a:pt x="256" y="103"/>
                  </a:lnTo>
                  <a:lnTo>
                    <a:pt x="257" y="103"/>
                  </a:lnTo>
                  <a:lnTo>
                    <a:pt x="257" y="104"/>
                  </a:lnTo>
                  <a:lnTo>
                    <a:pt x="257" y="105"/>
                  </a:lnTo>
                  <a:lnTo>
                    <a:pt x="252" y="109"/>
                  </a:lnTo>
                  <a:lnTo>
                    <a:pt x="251" y="109"/>
                  </a:lnTo>
                  <a:lnTo>
                    <a:pt x="251" y="109"/>
                  </a:lnTo>
                  <a:lnTo>
                    <a:pt x="250" y="108"/>
                  </a:lnTo>
                  <a:lnTo>
                    <a:pt x="251" y="107"/>
                  </a:lnTo>
                  <a:lnTo>
                    <a:pt x="251" y="107"/>
                  </a:lnTo>
                  <a:close/>
                  <a:moveTo>
                    <a:pt x="262" y="97"/>
                  </a:moveTo>
                  <a:lnTo>
                    <a:pt x="267" y="93"/>
                  </a:lnTo>
                  <a:lnTo>
                    <a:pt x="268" y="93"/>
                  </a:lnTo>
                  <a:lnTo>
                    <a:pt x="269" y="93"/>
                  </a:lnTo>
                  <a:lnTo>
                    <a:pt x="269" y="94"/>
                  </a:lnTo>
                  <a:lnTo>
                    <a:pt x="268" y="95"/>
                  </a:lnTo>
                  <a:lnTo>
                    <a:pt x="264" y="99"/>
                  </a:lnTo>
                  <a:lnTo>
                    <a:pt x="263" y="99"/>
                  </a:lnTo>
                  <a:lnTo>
                    <a:pt x="262" y="99"/>
                  </a:lnTo>
                  <a:lnTo>
                    <a:pt x="262" y="98"/>
                  </a:lnTo>
                  <a:lnTo>
                    <a:pt x="262" y="97"/>
                  </a:lnTo>
                  <a:lnTo>
                    <a:pt x="262" y="97"/>
                  </a:lnTo>
                  <a:close/>
                  <a:moveTo>
                    <a:pt x="273" y="87"/>
                  </a:moveTo>
                  <a:lnTo>
                    <a:pt x="278" y="83"/>
                  </a:lnTo>
                  <a:lnTo>
                    <a:pt x="279" y="82"/>
                  </a:lnTo>
                  <a:lnTo>
                    <a:pt x="279" y="83"/>
                  </a:lnTo>
                  <a:lnTo>
                    <a:pt x="280" y="83"/>
                  </a:lnTo>
                  <a:lnTo>
                    <a:pt x="279" y="84"/>
                  </a:lnTo>
                  <a:lnTo>
                    <a:pt x="275" y="88"/>
                  </a:lnTo>
                  <a:lnTo>
                    <a:pt x="274" y="89"/>
                  </a:lnTo>
                  <a:lnTo>
                    <a:pt x="273" y="88"/>
                  </a:lnTo>
                  <a:lnTo>
                    <a:pt x="273" y="87"/>
                  </a:lnTo>
                  <a:lnTo>
                    <a:pt x="273" y="87"/>
                  </a:lnTo>
                  <a:lnTo>
                    <a:pt x="273" y="87"/>
                  </a:lnTo>
                  <a:close/>
                  <a:moveTo>
                    <a:pt x="285" y="77"/>
                  </a:moveTo>
                  <a:lnTo>
                    <a:pt x="290" y="73"/>
                  </a:lnTo>
                  <a:lnTo>
                    <a:pt x="291" y="73"/>
                  </a:lnTo>
                  <a:lnTo>
                    <a:pt x="291" y="73"/>
                  </a:lnTo>
                  <a:lnTo>
                    <a:pt x="292" y="74"/>
                  </a:lnTo>
                  <a:lnTo>
                    <a:pt x="291" y="74"/>
                  </a:lnTo>
                  <a:lnTo>
                    <a:pt x="287" y="79"/>
                  </a:lnTo>
                  <a:lnTo>
                    <a:pt x="286" y="79"/>
                  </a:lnTo>
                  <a:lnTo>
                    <a:pt x="285" y="78"/>
                  </a:lnTo>
                  <a:lnTo>
                    <a:pt x="285" y="78"/>
                  </a:lnTo>
                  <a:lnTo>
                    <a:pt x="285" y="77"/>
                  </a:lnTo>
                  <a:lnTo>
                    <a:pt x="285" y="77"/>
                  </a:lnTo>
                  <a:close/>
                  <a:moveTo>
                    <a:pt x="296" y="66"/>
                  </a:moveTo>
                  <a:lnTo>
                    <a:pt x="302" y="62"/>
                  </a:lnTo>
                  <a:lnTo>
                    <a:pt x="302" y="62"/>
                  </a:lnTo>
                  <a:lnTo>
                    <a:pt x="303" y="62"/>
                  </a:lnTo>
                  <a:lnTo>
                    <a:pt x="303" y="63"/>
                  </a:lnTo>
                  <a:lnTo>
                    <a:pt x="303" y="64"/>
                  </a:lnTo>
                  <a:lnTo>
                    <a:pt x="297" y="68"/>
                  </a:lnTo>
                  <a:lnTo>
                    <a:pt x="297" y="68"/>
                  </a:lnTo>
                  <a:lnTo>
                    <a:pt x="296" y="68"/>
                  </a:lnTo>
                  <a:lnTo>
                    <a:pt x="296" y="67"/>
                  </a:lnTo>
                  <a:lnTo>
                    <a:pt x="296" y="66"/>
                  </a:lnTo>
                  <a:lnTo>
                    <a:pt x="296" y="66"/>
                  </a:lnTo>
                  <a:close/>
                  <a:moveTo>
                    <a:pt x="308" y="56"/>
                  </a:moveTo>
                  <a:lnTo>
                    <a:pt x="312" y="52"/>
                  </a:lnTo>
                  <a:lnTo>
                    <a:pt x="313" y="52"/>
                  </a:lnTo>
                  <a:lnTo>
                    <a:pt x="314" y="52"/>
                  </a:lnTo>
                  <a:lnTo>
                    <a:pt x="314" y="53"/>
                  </a:lnTo>
                  <a:lnTo>
                    <a:pt x="314" y="54"/>
                  </a:lnTo>
                  <a:lnTo>
                    <a:pt x="309" y="58"/>
                  </a:lnTo>
                  <a:lnTo>
                    <a:pt x="308" y="58"/>
                  </a:lnTo>
                  <a:lnTo>
                    <a:pt x="308" y="58"/>
                  </a:lnTo>
                  <a:lnTo>
                    <a:pt x="307" y="57"/>
                  </a:lnTo>
                  <a:lnTo>
                    <a:pt x="308" y="56"/>
                  </a:lnTo>
                  <a:lnTo>
                    <a:pt x="308" y="56"/>
                  </a:lnTo>
                  <a:close/>
                  <a:moveTo>
                    <a:pt x="319" y="46"/>
                  </a:moveTo>
                  <a:lnTo>
                    <a:pt x="324" y="41"/>
                  </a:lnTo>
                  <a:lnTo>
                    <a:pt x="325" y="41"/>
                  </a:lnTo>
                  <a:lnTo>
                    <a:pt x="326" y="42"/>
                  </a:lnTo>
                  <a:lnTo>
                    <a:pt x="326" y="42"/>
                  </a:lnTo>
                  <a:lnTo>
                    <a:pt x="326" y="43"/>
                  </a:lnTo>
                  <a:lnTo>
                    <a:pt x="320" y="48"/>
                  </a:lnTo>
                  <a:lnTo>
                    <a:pt x="319" y="49"/>
                  </a:lnTo>
                  <a:lnTo>
                    <a:pt x="319" y="48"/>
                  </a:lnTo>
                  <a:lnTo>
                    <a:pt x="318" y="46"/>
                  </a:lnTo>
                  <a:lnTo>
                    <a:pt x="319" y="46"/>
                  </a:lnTo>
                  <a:lnTo>
                    <a:pt x="319" y="46"/>
                  </a:lnTo>
                  <a:close/>
                  <a:moveTo>
                    <a:pt x="330" y="36"/>
                  </a:moveTo>
                  <a:lnTo>
                    <a:pt x="335" y="32"/>
                  </a:lnTo>
                  <a:lnTo>
                    <a:pt x="336" y="31"/>
                  </a:lnTo>
                  <a:lnTo>
                    <a:pt x="337" y="32"/>
                  </a:lnTo>
                  <a:lnTo>
                    <a:pt x="337" y="33"/>
                  </a:lnTo>
                  <a:lnTo>
                    <a:pt x="336" y="33"/>
                  </a:lnTo>
                  <a:lnTo>
                    <a:pt x="332" y="37"/>
                  </a:lnTo>
                  <a:lnTo>
                    <a:pt x="331" y="38"/>
                  </a:lnTo>
                  <a:lnTo>
                    <a:pt x="330" y="37"/>
                  </a:lnTo>
                  <a:lnTo>
                    <a:pt x="330" y="37"/>
                  </a:lnTo>
                  <a:lnTo>
                    <a:pt x="330" y="36"/>
                  </a:lnTo>
                  <a:lnTo>
                    <a:pt x="330" y="36"/>
                  </a:lnTo>
                  <a:close/>
                  <a:moveTo>
                    <a:pt x="342" y="26"/>
                  </a:moveTo>
                  <a:lnTo>
                    <a:pt x="347" y="21"/>
                  </a:lnTo>
                  <a:lnTo>
                    <a:pt x="348" y="21"/>
                  </a:lnTo>
                  <a:lnTo>
                    <a:pt x="348" y="21"/>
                  </a:lnTo>
                  <a:lnTo>
                    <a:pt x="349" y="22"/>
                  </a:lnTo>
                  <a:lnTo>
                    <a:pt x="348" y="22"/>
                  </a:lnTo>
                  <a:lnTo>
                    <a:pt x="344" y="28"/>
                  </a:lnTo>
                  <a:lnTo>
                    <a:pt x="343" y="28"/>
                  </a:lnTo>
                  <a:lnTo>
                    <a:pt x="342" y="28"/>
                  </a:lnTo>
                  <a:lnTo>
                    <a:pt x="342" y="27"/>
                  </a:lnTo>
                  <a:lnTo>
                    <a:pt x="342" y="26"/>
                  </a:lnTo>
                  <a:lnTo>
                    <a:pt x="342" y="26"/>
                  </a:lnTo>
                  <a:close/>
                  <a:moveTo>
                    <a:pt x="353" y="15"/>
                  </a:moveTo>
                  <a:lnTo>
                    <a:pt x="358" y="11"/>
                  </a:lnTo>
                  <a:lnTo>
                    <a:pt x="358" y="11"/>
                  </a:lnTo>
                  <a:lnTo>
                    <a:pt x="359" y="11"/>
                  </a:lnTo>
                  <a:lnTo>
                    <a:pt x="360" y="12"/>
                  </a:lnTo>
                  <a:lnTo>
                    <a:pt x="359" y="13"/>
                  </a:lnTo>
                  <a:lnTo>
                    <a:pt x="354" y="17"/>
                  </a:lnTo>
                  <a:lnTo>
                    <a:pt x="354" y="17"/>
                  </a:lnTo>
                  <a:lnTo>
                    <a:pt x="353" y="17"/>
                  </a:lnTo>
                  <a:lnTo>
                    <a:pt x="353" y="16"/>
                  </a:lnTo>
                  <a:lnTo>
                    <a:pt x="353" y="15"/>
                  </a:lnTo>
                  <a:lnTo>
                    <a:pt x="353" y="15"/>
                  </a:lnTo>
                  <a:close/>
                  <a:moveTo>
                    <a:pt x="365" y="6"/>
                  </a:moveTo>
                  <a:lnTo>
                    <a:pt x="370" y="0"/>
                  </a:lnTo>
                  <a:lnTo>
                    <a:pt x="370" y="0"/>
                  </a:lnTo>
                  <a:lnTo>
                    <a:pt x="371" y="0"/>
                  </a:lnTo>
                  <a:lnTo>
                    <a:pt x="371" y="1"/>
                  </a:lnTo>
                  <a:lnTo>
                    <a:pt x="371" y="3"/>
                  </a:lnTo>
                  <a:lnTo>
                    <a:pt x="366" y="7"/>
                  </a:lnTo>
                  <a:lnTo>
                    <a:pt x="366" y="7"/>
                  </a:lnTo>
                  <a:lnTo>
                    <a:pt x="365" y="7"/>
                  </a:lnTo>
                  <a:lnTo>
                    <a:pt x="365" y="6"/>
                  </a:lnTo>
                  <a:lnTo>
                    <a:pt x="365" y="6"/>
                  </a:lnTo>
                  <a:lnTo>
                    <a:pt x="365" y="6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Freeform 73"/>
            <p:cNvSpPr>
              <a:spLocks noEditPoints="1"/>
            </p:cNvSpPr>
            <p:nvPr/>
          </p:nvSpPr>
          <p:spPr bwMode="auto">
            <a:xfrm>
              <a:off x="4055" y="2684"/>
              <a:ext cx="310" cy="258"/>
            </a:xfrm>
            <a:custGeom>
              <a:avLst/>
              <a:gdLst>
                <a:gd name="T0" fmla="*/ 304 w 310"/>
                <a:gd name="T1" fmla="*/ 5 h 258"/>
                <a:gd name="T2" fmla="*/ 310 w 310"/>
                <a:gd name="T3" fmla="*/ 2 h 258"/>
                <a:gd name="T4" fmla="*/ 292 w 310"/>
                <a:gd name="T5" fmla="*/ 14 h 258"/>
                <a:gd name="T6" fmla="*/ 298 w 310"/>
                <a:gd name="T7" fmla="*/ 12 h 258"/>
                <a:gd name="T8" fmla="*/ 280 w 310"/>
                <a:gd name="T9" fmla="*/ 24 h 258"/>
                <a:gd name="T10" fmla="*/ 286 w 310"/>
                <a:gd name="T11" fmla="*/ 21 h 258"/>
                <a:gd name="T12" fmla="*/ 268 w 310"/>
                <a:gd name="T13" fmla="*/ 34 h 258"/>
                <a:gd name="T14" fmla="*/ 275 w 310"/>
                <a:gd name="T15" fmla="*/ 32 h 258"/>
                <a:gd name="T16" fmla="*/ 257 w 310"/>
                <a:gd name="T17" fmla="*/ 43 h 258"/>
                <a:gd name="T18" fmla="*/ 263 w 310"/>
                <a:gd name="T19" fmla="*/ 41 h 258"/>
                <a:gd name="T20" fmla="*/ 245 w 310"/>
                <a:gd name="T21" fmla="*/ 54 h 258"/>
                <a:gd name="T22" fmla="*/ 252 w 310"/>
                <a:gd name="T23" fmla="*/ 51 h 258"/>
                <a:gd name="T24" fmla="*/ 233 w 310"/>
                <a:gd name="T25" fmla="*/ 63 h 258"/>
                <a:gd name="T26" fmla="*/ 239 w 310"/>
                <a:gd name="T27" fmla="*/ 61 h 258"/>
                <a:gd name="T28" fmla="*/ 221 w 310"/>
                <a:gd name="T29" fmla="*/ 73 h 258"/>
                <a:gd name="T30" fmla="*/ 227 w 310"/>
                <a:gd name="T31" fmla="*/ 70 h 258"/>
                <a:gd name="T32" fmla="*/ 209 w 310"/>
                <a:gd name="T33" fmla="*/ 83 h 258"/>
                <a:gd name="T34" fmla="*/ 216 w 310"/>
                <a:gd name="T35" fmla="*/ 80 h 258"/>
                <a:gd name="T36" fmla="*/ 198 w 310"/>
                <a:gd name="T37" fmla="*/ 92 h 258"/>
                <a:gd name="T38" fmla="*/ 204 w 310"/>
                <a:gd name="T39" fmla="*/ 90 h 258"/>
                <a:gd name="T40" fmla="*/ 186 w 310"/>
                <a:gd name="T41" fmla="*/ 102 h 258"/>
                <a:gd name="T42" fmla="*/ 193 w 310"/>
                <a:gd name="T43" fmla="*/ 100 h 258"/>
                <a:gd name="T44" fmla="*/ 174 w 310"/>
                <a:gd name="T45" fmla="*/ 112 h 258"/>
                <a:gd name="T46" fmla="*/ 180 w 310"/>
                <a:gd name="T47" fmla="*/ 109 h 258"/>
                <a:gd name="T48" fmla="*/ 162 w 310"/>
                <a:gd name="T49" fmla="*/ 122 h 258"/>
                <a:gd name="T50" fmla="*/ 168 w 310"/>
                <a:gd name="T51" fmla="*/ 120 h 258"/>
                <a:gd name="T52" fmla="*/ 151 w 310"/>
                <a:gd name="T53" fmla="*/ 131 h 258"/>
                <a:gd name="T54" fmla="*/ 157 w 310"/>
                <a:gd name="T55" fmla="*/ 129 h 258"/>
                <a:gd name="T56" fmla="*/ 139 w 310"/>
                <a:gd name="T57" fmla="*/ 142 h 258"/>
                <a:gd name="T58" fmla="*/ 145 w 310"/>
                <a:gd name="T59" fmla="*/ 139 h 258"/>
                <a:gd name="T60" fmla="*/ 127 w 310"/>
                <a:gd name="T61" fmla="*/ 151 h 258"/>
                <a:gd name="T62" fmla="*/ 134 w 310"/>
                <a:gd name="T63" fmla="*/ 149 h 258"/>
                <a:gd name="T64" fmla="*/ 115 w 310"/>
                <a:gd name="T65" fmla="*/ 160 h 258"/>
                <a:gd name="T66" fmla="*/ 121 w 310"/>
                <a:gd name="T67" fmla="*/ 158 h 258"/>
                <a:gd name="T68" fmla="*/ 103 w 310"/>
                <a:gd name="T69" fmla="*/ 171 h 258"/>
                <a:gd name="T70" fmla="*/ 109 w 310"/>
                <a:gd name="T71" fmla="*/ 168 h 258"/>
                <a:gd name="T72" fmla="*/ 92 w 310"/>
                <a:gd name="T73" fmla="*/ 180 h 258"/>
                <a:gd name="T74" fmla="*/ 98 w 310"/>
                <a:gd name="T75" fmla="*/ 178 h 258"/>
                <a:gd name="T76" fmla="*/ 80 w 310"/>
                <a:gd name="T77" fmla="*/ 190 h 258"/>
                <a:gd name="T78" fmla="*/ 86 w 310"/>
                <a:gd name="T79" fmla="*/ 188 h 258"/>
                <a:gd name="T80" fmla="*/ 67 w 310"/>
                <a:gd name="T81" fmla="*/ 200 h 258"/>
                <a:gd name="T82" fmla="*/ 75 w 310"/>
                <a:gd name="T83" fmla="*/ 197 h 258"/>
                <a:gd name="T84" fmla="*/ 56 w 310"/>
                <a:gd name="T85" fmla="*/ 210 h 258"/>
                <a:gd name="T86" fmla="*/ 62 w 310"/>
                <a:gd name="T87" fmla="*/ 208 h 258"/>
                <a:gd name="T88" fmla="*/ 44 w 310"/>
                <a:gd name="T89" fmla="*/ 219 h 258"/>
                <a:gd name="T90" fmla="*/ 51 w 310"/>
                <a:gd name="T91" fmla="*/ 217 h 258"/>
                <a:gd name="T92" fmla="*/ 33 w 310"/>
                <a:gd name="T93" fmla="*/ 230 h 258"/>
                <a:gd name="T94" fmla="*/ 39 w 310"/>
                <a:gd name="T95" fmla="*/ 226 h 258"/>
                <a:gd name="T96" fmla="*/ 21 w 310"/>
                <a:gd name="T97" fmla="*/ 239 h 258"/>
                <a:gd name="T98" fmla="*/ 27 w 310"/>
                <a:gd name="T99" fmla="*/ 237 h 258"/>
                <a:gd name="T100" fmla="*/ 8 w 310"/>
                <a:gd name="T101" fmla="*/ 248 h 258"/>
                <a:gd name="T102" fmla="*/ 16 w 310"/>
                <a:gd name="T103" fmla="*/ 246 h 258"/>
                <a:gd name="T104" fmla="*/ 0 w 310"/>
                <a:gd name="T105" fmla="*/ 257 h 258"/>
                <a:gd name="T106" fmla="*/ 3 w 310"/>
                <a:gd name="T107" fmla="*/ 256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10" h="258">
                  <a:moveTo>
                    <a:pt x="310" y="2"/>
                  </a:moveTo>
                  <a:lnTo>
                    <a:pt x="305" y="7"/>
                  </a:lnTo>
                  <a:lnTo>
                    <a:pt x="304" y="7"/>
                  </a:lnTo>
                  <a:lnTo>
                    <a:pt x="303" y="6"/>
                  </a:lnTo>
                  <a:lnTo>
                    <a:pt x="303" y="6"/>
                  </a:lnTo>
                  <a:lnTo>
                    <a:pt x="304" y="5"/>
                  </a:lnTo>
                  <a:lnTo>
                    <a:pt x="308" y="0"/>
                  </a:lnTo>
                  <a:lnTo>
                    <a:pt x="309" y="0"/>
                  </a:lnTo>
                  <a:lnTo>
                    <a:pt x="310" y="0"/>
                  </a:lnTo>
                  <a:lnTo>
                    <a:pt x="310" y="1"/>
                  </a:lnTo>
                  <a:lnTo>
                    <a:pt x="310" y="2"/>
                  </a:lnTo>
                  <a:lnTo>
                    <a:pt x="310" y="2"/>
                  </a:lnTo>
                  <a:close/>
                  <a:moveTo>
                    <a:pt x="298" y="12"/>
                  </a:moveTo>
                  <a:lnTo>
                    <a:pt x="294" y="16"/>
                  </a:lnTo>
                  <a:lnTo>
                    <a:pt x="293" y="16"/>
                  </a:lnTo>
                  <a:lnTo>
                    <a:pt x="292" y="16"/>
                  </a:lnTo>
                  <a:lnTo>
                    <a:pt x="292" y="15"/>
                  </a:lnTo>
                  <a:lnTo>
                    <a:pt x="292" y="14"/>
                  </a:lnTo>
                  <a:lnTo>
                    <a:pt x="297" y="10"/>
                  </a:lnTo>
                  <a:lnTo>
                    <a:pt x="298" y="10"/>
                  </a:lnTo>
                  <a:lnTo>
                    <a:pt x="299" y="10"/>
                  </a:lnTo>
                  <a:lnTo>
                    <a:pt x="299" y="11"/>
                  </a:lnTo>
                  <a:lnTo>
                    <a:pt x="298" y="12"/>
                  </a:lnTo>
                  <a:lnTo>
                    <a:pt x="298" y="12"/>
                  </a:lnTo>
                  <a:close/>
                  <a:moveTo>
                    <a:pt x="286" y="21"/>
                  </a:moveTo>
                  <a:lnTo>
                    <a:pt x="281" y="25"/>
                  </a:lnTo>
                  <a:lnTo>
                    <a:pt x="281" y="27"/>
                  </a:lnTo>
                  <a:lnTo>
                    <a:pt x="280" y="25"/>
                  </a:lnTo>
                  <a:lnTo>
                    <a:pt x="280" y="24"/>
                  </a:lnTo>
                  <a:lnTo>
                    <a:pt x="280" y="24"/>
                  </a:lnTo>
                  <a:lnTo>
                    <a:pt x="285" y="20"/>
                  </a:lnTo>
                  <a:lnTo>
                    <a:pt x="286" y="19"/>
                  </a:lnTo>
                  <a:lnTo>
                    <a:pt x="286" y="20"/>
                  </a:lnTo>
                  <a:lnTo>
                    <a:pt x="287" y="21"/>
                  </a:lnTo>
                  <a:lnTo>
                    <a:pt x="286" y="21"/>
                  </a:lnTo>
                  <a:lnTo>
                    <a:pt x="286" y="21"/>
                  </a:lnTo>
                  <a:close/>
                  <a:moveTo>
                    <a:pt x="275" y="32"/>
                  </a:moveTo>
                  <a:lnTo>
                    <a:pt x="269" y="36"/>
                  </a:lnTo>
                  <a:lnTo>
                    <a:pt x="268" y="36"/>
                  </a:lnTo>
                  <a:lnTo>
                    <a:pt x="268" y="35"/>
                  </a:lnTo>
                  <a:lnTo>
                    <a:pt x="268" y="35"/>
                  </a:lnTo>
                  <a:lnTo>
                    <a:pt x="268" y="34"/>
                  </a:lnTo>
                  <a:lnTo>
                    <a:pt x="274" y="30"/>
                  </a:lnTo>
                  <a:lnTo>
                    <a:pt x="274" y="30"/>
                  </a:lnTo>
                  <a:lnTo>
                    <a:pt x="275" y="30"/>
                  </a:lnTo>
                  <a:lnTo>
                    <a:pt x="275" y="31"/>
                  </a:lnTo>
                  <a:lnTo>
                    <a:pt x="275" y="32"/>
                  </a:lnTo>
                  <a:lnTo>
                    <a:pt x="275" y="32"/>
                  </a:lnTo>
                  <a:close/>
                  <a:moveTo>
                    <a:pt x="263" y="41"/>
                  </a:moveTo>
                  <a:lnTo>
                    <a:pt x="258" y="45"/>
                  </a:lnTo>
                  <a:lnTo>
                    <a:pt x="257" y="45"/>
                  </a:lnTo>
                  <a:lnTo>
                    <a:pt x="257" y="45"/>
                  </a:lnTo>
                  <a:lnTo>
                    <a:pt x="256" y="44"/>
                  </a:lnTo>
                  <a:lnTo>
                    <a:pt x="257" y="43"/>
                  </a:lnTo>
                  <a:lnTo>
                    <a:pt x="262" y="39"/>
                  </a:lnTo>
                  <a:lnTo>
                    <a:pt x="262" y="39"/>
                  </a:lnTo>
                  <a:lnTo>
                    <a:pt x="263" y="39"/>
                  </a:lnTo>
                  <a:lnTo>
                    <a:pt x="263" y="40"/>
                  </a:lnTo>
                  <a:lnTo>
                    <a:pt x="263" y="41"/>
                  </a:lnTo>
                  <a:lnTo>
                    <a:pt x="263" y="41"/>
                  </a:lnTo>
                  <a:close/>
                  <a:moveTo>
                    <a:pt x="252" y="51"/>
                  </a:moveTo>
                  <a:lnTo>
                    <a:pt x="246" y="55"/>
                  </a:lnTo>
                  <a:lnTo>
                    <a:pt x="245" y="56"/>
                  </a:lnTo>
                  <a:lnTo>
                    <a:pt x="244" y="55"/>
                  </a:lnTo>
                  <a:lnTo>
                    <a:pt x="244" y="54"/>
                  </a:lnTo>
                  <a:lnTo>
                    <a:pt x="245" y="54"/>
                  </a:lnTo>
                  <a:lnTo>
                    <a:pt x="249" y="50"/>
                  </a:lnTo>
                  <a:lnTo>
                    <a:pt x="250" y="49"/>
                  </a:lnTo>
                  <a:lnTo>
                    <a:pt x="252" y="50"/>
                  </a:lnTo>
                  <a:lnTo>
                    <a:pt x="252" y="51"/>
                  </a:lnTo>
                  <a:lnTo>
                    <a:pt x="252" y="51"/>
                  </a:lnTo>
                  <a:lnTo>
                    <a:pt x="252" y="51"/>
                  </a:lnTo>
                  <a:close/>
                  <a:moveTo>
                    <a:pt x="239" y="61"/>
                  </a:moveTo>
                  <a:lnTo>
                    <a:pt x="235" y="65"/>
                  </a:lnTo>
                  <a:lnTo>
                    <a:pt x="234" y="65"/>
                  </a:lnTo>
                  <a:lnTo>
                    <a:pt x="233" y="65"/>
                  </a:lnTo>
                  <a:lnTo>
                    <a:pt x="233" y="64"/>
                  </a:lnTo>
                  <a:lnTo>
                    <a:pt x="233" y="63"/>
                  </a:lnTo>
                  <a:lnTo>
                    <a:pt x="238" y="59"/>
                  </a:lnTo>
                  <a:lnTo>
                    <a:pt x="239" y="59"/>
                  </a:lnTo>
                  <a:lnTo>
                    <a:pt x="240" y="59"/>
                  </a:lnTo>
                  <a:lnTo>
                    <a:pt x="240" y="60"/>
                  </a:lnTo>
                  <a:lnTo>
                    <a:pt x="239" y="61"/>
                  </a:lnTo>
                  <a:lnTo>
                    <a:pt x="239" y="61"/>
                  </a:lnTo>
                  <a:close/>
                  <a:moveTo>
                    <a:pt x="227" y="70"/>
                  </a:moveTo>
                  <a:lnTo>
                    <a:pt x="222" y="75"/>
                  </a:lnTo>
                  <a:lnTo>
                    <a:pt x="222" y="75"/>
                  </a:lnTo>
                  <a:lnTo>
                    <a:pt x="221" y="75"/>
                  </a:lnTo>
                  <a:lnTo>
                    <a:pt x="221" y="74"/>
                  </a:lnTo>
                  <a:lnTo>
                    <a:pt x="221" y="73"/>
                  </a:lnTo>
                  <a:lnTo>
                    <a:pt x="226" y="68"/>
                  </a:lnTo>
                  <a:lnTo>
                    <a:pt x="227" y="68"/>
                  </a:lnTo>
                  <a:lnTo>
                    <a:pt x="227" y="69"/>
                  </a:lnTo>
                  <a:lnTo>
                    <a:pt x="228" y="69"/>
                  </a:lnTo>
                  <a:lnTo>
                    <a:pt x="227" y="70"/>
                  </a:lnTo>
                  <a:lnTo>
                    <a:pt x="227" y="70"/>
                  </a:lnTo>
                  <a:close/>
                  <a:moveTo>
                    <a:pt x="216" y="80"/>
                  </a:moveTo>
                  <a:lnTo>
                    <a:pt x="210" y="84"/>
                  </a:lnTo>
                  <a:lnTo>
                    <a:pt x="209" y="85"/>
                  </a:lnTo>
                  <a:lnTo>
                    <a:pt x="209" y="84"/>
                  </a:lnTo>
                  <a:lnTo>
                    <a:pt x="209" y="83"/>
                  </a:lnTo>
                  <a:lnTo>
                    <a:pt x="209" y="83"/>
                  </a:lnTo>
                  <a:lnTo>
                    <a:pt x="215" y="79"/>
                  </a:lnTo>
                  <a:lnTo>
                    <a:pt x="215" y="78"/>
                  </a:lnTo>
                  <a:lnTo>
                    <a:pt x="216" y="79"/>
                  </a:lnTo>
                  <a:lnTo>
                    <a:pt x="216" y="80"/>
                  </a:lnTo>
                  <a:lnTo>
                    <a:pt x="216" y="80"/>
                  </a:lnTo>
                  <a:lnTo>
                    <a:pt x="216" y="80"/>
                  </a:lnTo>
                  <a:close/>
                  <a:moveTo>
                    <a:pt x="204" y="90"/>
                  </a:moveTo>
                  <a:lnTo>
                    <a:pt x="199" y="95"/>
                  </a:lnTo>
                  <a:lnTo>
                    <a:pt x="198" y="95"/>
                  </a:lnTo>
                  <a:lnTo>
                    <a:pt x="198" y="95"/>
                  </a:lnTo>
                  <a:lnTo>
                    <a:pt x="197" y="94"/>
                  </a:lnTo>
                  <a:lnTo>
                    <a:pt x="198" y="92"/>
                  </a:lnTo>
                  <a:lnTo>
                    <a:pt x="203" y="88"/>
                  </a:lnTo>
                  <a:lnTo>
                    <a:pt x="203" y="88"/>
                  </a:lnTo>
                  <a:lnTo>
                    <a:pt x="204" y="88"/>
                  </a:lnTo>
                  <a:lnTo>
                    <a:pt x="204" y="89"/>
                  </a:lnTo>
                  <a:lnTo>
                    <a:pt x="204" y="90"/>
                  </a:lnTo>
                  <a:lnTo>
                    <a:pt x="204" y="90"/>
                  </a:lnTo>
                  <a:close/>
                  <a:moveTo>
                    <a:pt x="193" y="100"/>
                  </a:moveTo>
                  <a:lnTo>
                    <a:pt x="187" y="104"/>
                  </a:lnTo>
                  <a:lnTo>
                    <a:pt x="186" y="104"/>
                  </a:lnTo>
                  <a:lnTo>
                    <a:pt x="185" y="104"/>
                  </a:lnTo>
                  <a:lnTo>
                    <a:pt x="185" y="103"/>
                  </a:lnTo>
                  <a:lnTo>
                    <a:pt x="186" y="102"/>
                  </a:lnTo>
                  <a:lnTo>
                    <a:pt x="190" y="98"/>
                  </a:lnTo>
                  <a:lnTo>
                    <a:pt x="192" y="98"/>
                  </a:lnTo>
                  <a:lnTo>
                    <a:pt x="193" y="99"/>
                  </a:lnTo>
                  <a:lnTo>
                    <a:pt x="193" y="99"/>
                  </a:lnTo>
                  <a:lnTo>
                    <a:pt x="193" y="100"/>
                  </a:lnTo>
                  <a:lnTo>
                    <a:pt x="193" y="100"/>
                  </a:lnTo>
                  <a:close/>
                  <a:moveTo>
                    <a:pt x="180" y="109"/>
                  </a:moveTo>
                  <a:lnTo>
                    <a:pt x="176" y="113"/>
                  </a:lnTo>
                  <a:lnTo>
                    <a:pt x="175" y="114"/>
                  </a:lnTo>
                  <a:lnTo>
                    <a:pt x="174" y="113"/>
                  </a:lnTo>
                  <a:lnTo>
                    <a:pt x="174" y="112"/>
                  </a:lnTo>
                  <a:lnTo>
                    <a:pt x="174" y="112"/>
                  </a:lnTo>
                  <a:lnTo>
                    <a:pt x="179" y="108"/>
                  </a:lnTo>
                  <a:lnTo>
                    <a:pt x="180" y="107"/>
                  </a:lnTo>
                  <a:lnTo>
                    <a:pt x="181" y="108"/>
                  </a:lnTo>
                  <a:lnTo>
                    <a:pt x="181" y="109"/>
                  </a:lnTo>
                  <a:lnTo>
                    <a:pt x="180" y="109"/>
                  </a:lnTo>
                  <a:lnTo>
                    <a:pt x="180" y="109"/>
                  </a:lnTo>
                  <a:close/>
                  <a:moveTo>
                    <a:pt x="168" y="120"/>
                  </a:moveTo>
                  <a:lnTo>
                    <a:pt x="163" y="124"/>
                  </a:lnTo>
                  <a:lnTo>
                    <a:pt x="163" y="124"/>
                  </a:lnTo>
                  <a:lnTo>
                    <a:pt x="162" y="124"/>
                  </a:lnTo>
                  <a:lnTo>
                    <a:pt x="162" y="123"/>
                  </a:lnTo>
                  <a:lnTo>
                    <a:pt x="162" y="122"/>
                  </a:lnTo>
                  <a:lnTo>
                    <a:pt x="167" y="118"/>
                  </a:lnTo>
                  <a:lnTo>
                    <a:pt x="168" y="118"/>
                  </a:lnTo>
                  <a:lnTo>
                    <a:pt x="168" y="118"/>
                  </a:lnTo>
                  <a:lnTo>
                    <a:pt x="169" y="119"/>
                  </a:lnTo>
                  <a:lnTo>
                    <a:pt x="168" y="120"/>
                  </a:lnTo>
                  <a:lnTo>
                    <a:pt x="168" y="120"/>
                  </a:lnTo>
                  <a:close/>
                  <a:moveTo>
                    <a:pt x="157" y="129"/>
                  </a:moveTo>
                  <a:lnTo>
                    <a:pt x="152" y="133"/>
                  </a:lnTo>
                  <a:lnTo>
                    <a:pt x="151" y="133"/>
                  </a:lnTo>
                  <a:lnTo>
                    <a:pt x="151" y="133"/>
                  </a:lnTo>
                  <a:lnTo>
                    <a:pt x="151" y="132"/>
                  </a:lnTo>
                  <a:lnTo>
                    <a:pt x="151" y="131"/>
                  </a:lnTo>
                  <a:lnTo>
                    <a:pt x="156" y="127"/>
                  </a:lnTo>
                  <a:lnTo>
                    <a:pt x="156" y="127"/>
                  </a:lnTo>
                  <a:lnTo>
                    <a:pt x="157" y="128"/>
                  </a:lnTo>
                  <a:lnTo>
                    <a:pt x="157" y="128"/>
                  </a:lnTo>
                  <a:lnTo>
                    <a:pt x="157" y="129"/>
                  </a:lnTo>
                  <a:lnTo>
                    <a:pt x="157" y="129"/>
                  </a:lnTo>
                  <a:close/>
                  <a:moveTo>
                    <a:pt x="145" y="139"/>
                  </a:moveTo>
                  <a:lnTo>
                    <a:pt x="140" y="143"/>
                  </a:lnTo>
                  <a:lnTo>
                    <a:pt x="139" y="144"/>
                  </a:lnTo>
                  <a:lnTo>
                    <a:pt x="139" y="143"/>
                  </a:lnTo>
                  <a:lnTo>
                    <a:pt x="138" y="142"/>
                  </a:lnTo>
                  <a:lnTo>
                    <a:pt x="139" y="142"/>
                  </a:lnTo>
                  <a:lnTo>
                    <a:pt x="144" y="137"/>
                  </a:lnTo>
                  <a:lnTo>
                    <a:pt x="144" y="137"/>
                  </a:lnTo>
                  <a:lnTo>
                    <a:pt x="145" y="137"/>
                  </a:lnTo>
                  <a:lnTo>
                    <a:pt x="145" y="139"/>
                  </a:lnTo>
                  <a:lnTo>
                    <a:pt x="145" y="139"/>
                  </a:lnTo>
                  <a:lnTo>
                    <a:pt x="145" y="139"/>
                  </a:lnTo>
                  <a:close/>
                  <a:moveTo>
                    <a:pt x="134" y="149"/>
                  </a:moveTo>
                  <a:lnTo>
                    <a:pt x="128" y="153"/>
                  </a:lnTo>
                  <a:lnTo>
                    <a:pt x="127" y="153"/>
                  </a:lnTo>
                  <a:lnTo>
                    <a:pt x="126" y="153"/>
                  </a:lnTo>
                  <a:lnTo>
                    <a:pt x="126" y="152"/>
                  </a:lnTo>
                  <a:lnTo>
                    <a:pt x="127" y="151"/>
                  </a:lnTo>
                  <a:lnTo>
                    <a:pt x="132" y="147"/>
                  </a:lnTo>
                  <a:lnTo>
                    <a:pt x="133" y="147"/>
                  </a:lnTo>
                  <a:lnTo>
                    <a:pt x="134" y="147"/>
                  </a:lnTo>
                  <a:lnTo>
                    <a:pt x="134" y="148"/>
                  </a:lnTo>
                  <a:lnTo>
                    <a:pt x="134" y="149"/>
                  </a:lnTo>
                  <a:lnTo>
                    <a:pt x="134" y="149"/>
                  </a:lnTo>
                  <a:close/>
                  <a:moveTo>
                    <a:pt x="121" y="158"/>
                  </a:moveTo>
                  <a:lnTo>
                    <a:pt x="117" y="163"/>
                  </a:lnTo>
                  <a:lnTo>
                    <a:pt x="116" y="163"/>
                  </a:lnTo>
                  <a:lnTo>
                    <a:pt x="115" y="163"/>
                  </a:lnTo>
                  <a:lnTo>
                    <a:pt x="115" y="162"/>
                  </a:lnTo>
                  <a:lnTo>
                    <a:pt x="115" y="160"/>
                  </a:lnTo>
                  <a:lnTo>
                    <a:pt x="120" y="156"/>
                  </a:lnTo>
                  <a:lnTo>
                    <a:pt x="121" y="156"/>
                  </a:lnTo>
                  <a:lnTo>
                    <a:pt x="122" y="157"/>
                  </a:lnTo>
                  <a:lnTo>
                    <a:pt x="122" y="157"/>
                  </a:lnTo>
                  <a:lnTo>
                    <a:pt x="121" y="158"/>
                  </a:lnTo>
                  <a:lnTo>
                    <a:pt x="121" y="158"/>
                  </a:lnTo>
                  <a:close/>
                  <a:moveTo>
                    <a:pt x="109" y="168"/>
                  </a:moveTo>
                  <a:lnTo>
                    <a:pt x="104" y="172"/>
                  </a:lnTo>
                  <a:lnTo>
                    <a:pt x="104" y="173"/>
                  </a:lnTo>
                  <a:lnTo>
                    <a:pt x="103" y="172"/>
                  </a:lnTo>
                  <a:lnTo>
                    <a:pt x="103" y="171"/>
                  </a:lnTo>
                  <a:lnTo>
                    <a:pt x="103" y="171"/>
                  </a:lnTo>
                  <a:lnTo>
                    <a:pt x="108" y="167"/>
                  </a:lnTo>
                  <a:lnTo>
                    <a:pt x="109" y="167"/>
                  </a:lnTo>
                  <a:lnTo>
                    <a:pt x="109" y="167"/>
                  </a:lnTo>
                  <a:lnTo>
                    <a:pt x="111" y="168"/>
                  </a:lnTo>
                  <a:lnTo>
                    <a:pt x="109" y="168"/>
                  </a:lnTo>
                  <a:lnTo>
                    <a:pt x="109" y="168"/>
                  </a:lnTo>
                  <a:close/>
                  <a:moveTo>
                    <a:pt x="98" y="178"/>
                  </a:moveTo>
                  <a:lnTo>
                    <a:pt x="93" y="182"/>
                  </a:lnTo>
                  <a:lnTo>
                    <a:pt x="92" y="182"/>
                  </a:lnTo>
                  <a:lnTo>
                    <a:pt x="92" y="182"/>
                  </a:lnTo>
                  <a:lnTo>
                    <a:pt x="92" y="181"/>
                  </a:lnTo>
                  <a:lnTo>
                    <a:pt x="92" y="180"/>
                  </a:lnTo>
                  <a:lnTo>
                    <a:pt x="97" y="176"/>
                  </a:lnTo>
                  <a:lnTo>
                    <a:pt x="97" y="176"/>
                  </a:lnTo>
                  <a:lnTo>
                    <a:pt x="98" y="176"/>
                  </a:lnTo>
                  <a:lnTo>
                    <a:pt x="98" y="177"/>
                  </a:lnTo>
                  <a:lnTo>
                    <a:pt x="98" y="178"/>
                  </a:lnTo>
                  <a:lnTo>
                    <a:pt x="98" y="178"/>
                  </a:lnTo>
                  <a:close/>
                  <a:moveTo>
                    <a:pt x="86" y="188"/>
                  </a:moveTo>
                  <a:lnTo>
                    <a:pt x="81" y="192"/>
                  </a:lnTo>
                  <a:lnTo>
                    <a:pt x="80" y="192"/>
                  </a:lnTo>
                  <a:lnTo>
                    <a:pt x="80" y="192"/>
                  </a:lnTo>
                  <a:lnTo>
                    <a:pt x="79" y="191"/>
                  </a:lnTo>
                  <a:lnTo>
                    <a:pt x="80" y="190"/>
                  </a:lnTo>
                  <a:lnTo>
                    <a:pt x="84" y="186"/>
                  </a:lnTo>
                  <a:lnTo>
                    <a:pt x="85" y="186"/>
                  </a:lnTo>
                  <a:lnTo>
                    <a:pt x="86" y="187"/>
                  </a:lnTo>
                  <a:lnTo>
                    <a:pt x="86" y="187"/>
                  </a:lnTo>
                  <a:lnTo>
                    <a:pt x="86" y="188"/>
                  </a:lnTo>
                  <a:lnTo>
                    <a:pt x="86" y="188"/>
                  </a:lnTo>
                  <a:close/>
                  <a:moveTo>
                    <a:pt x="75" y="197"/>
                  </a:moveTo>
                  <a:lnTo>
                    <a:pt x="69" y="201"/>
                  </a:lnTo>
                  <a:lnTo>
                    <a:pt x="68" y="202"/>
                  </a:lnTo>
                  <a:lnTo>
                    <a:pt x="67" y="201"/>
                  </a:lnTo>
                  <a:lnTo>
                    <a:pt x="67" y="201"/>
                  </a:lnTo>
                  <a:lnTo>
                    <a:pt x="67" y="200"/>
                  </a:lnTo>
                  <a:lnTo>
                    <a:pt x="73" y="196"/>
                  </a:lnTo>
                  <a:lnTo>
                    <a:pt x="74" y="196"/>
                  </a:lnTo>
                  <a:lnTo>
                    <a:pt x="75" y="196"/>
                  </a:lnTo>
                  <a:lnTo>
                    <a:pt x="75" y="197"/>
                  </a:lnTo>
                  <a:lnTo>
                    <a:pt x="75" y="197"/>
                  </a:lnTo>
                  <a:lnTo>
                    <a:pt x="75" y="197"/>
                  </a:lnTo>
                  <a:close/>
                  <a:moveTo>
                    <a:pt x="62" y="208"/>
                  </a:moveTo>
                  <a:lnTo>
                    <a:pt x="58" y="212"/>
                  </a:lnTo>
                  <a:lnTo>
                    <a:pt x="57" y="212"/>
                  </a:lnTo>
                  <a:lnTo>
                    <a:pt x="56" y="212"/>
                  </a:lnTo>
                  <a:lnTo>
                    <a:pt x="56" y="211"/>
                  </a:lnTo>
                  <a:lnTo>
                    <a:pt x="56" y="210"/>
                  </a:lnTo>
                  <a:lnTo>
                    <a:pt x="61" y="205"/>
                  </a:lnTo>
                  <a:lnTo>
                    <a:pt x="62" y="205"/>
                  </a:lnTo>
                  <a:lnTo>
                    <a:pt x="63" y="205"/>
                  </a:lnTo>
                  <a:lnTo>
                    <a:pt x="63" y="207"/>
                  </a:lnTo>
                  <a:lnTo>
                    <a:pt x="62" y="208"/>
                  </a:lnTo>
                  <a:lnTo>
                    <a:pt x="62" y="208"/>
                  </a:lnTo>
                  <a:close/>
                  <a:moveTo>
                    <a:pt x="51" y="217"/>
                  </a:moveTo>
                  <a:lnTo>
                    <a:pt x="45" y="221"/>
                  </a:lnTo>
                  <a:lnTo>
                    <a:pt x="45" y="221"/>
                  </a:lnTo>
                  <a:lnTo>
                    <a:pt x="44" y="221"/>
                  </a:lnTo>
                  <a:lnTo>
                    <a:pt x="44" y="220"/>
                  </a:lnTo>
                  <a:lnTo>
                    <a:pt x="44" y="219"/>
                  </a:lnTo>
                  <a:lnTo>
                    <a:pt x="50" y="215"/>
                  </a:lnTo>
                  <a:lnTo>
                    <a:pt x="51" y="215"/>
                  </a:lnTo>
                  <a:lnTo>
                    <a:pt x="51" y="216"/>
                  </a:lnTo>
                  <a:lnTo>
                    <a:pt x="52" y="216"/>
                  </a:lnTo>
                  <a:lnTo>
                    <a:pt x="51" y="217"/>
                  </a:lnTo>
                  <a:lnTo>
                    <a:pt x="51" y="217"/>
                  </a:lnTo>
                  <a:close/>
                  <a:moveTo>
                    <a:pt x="39" y="226"/>
                  </a:moveTo>
                  <a:lnTo>
                    <a:pt x="34" y="231"/>
                  </a:lnTo>
                  <a:lnTo>
                    <a:pt x="33" y="232"/>
                  </a:lnTo>
                  <a:lnTo>
                    <a:pt x="33" y="231"/>
                  </a:lnTo>
                  <a:lnTo>
                    <a:pt x="33" y="231"/>
                  </a:lnTo>
                  <a:lnTo>
                    <a:pt x="33" y="230"/>
                  </a:lnTo>
                  <a:lnTo>
                    <a:pt x="38" y="225"/>
                  </a:lnTo>
                  <a:lnTo>
                    <a:pt x="38" y="225"/>
                  </a:lnTo>
                  <a:lnTo>
                    <a:pt x="39" y="225"/>
                  </a:lnTo>
                  <a:lnTo>
                    <a:pt x="39" y="226"/>
                  </a:lnTo>
                  <a:lnTo>
                    <a:pt x="39" y="226"/>
                  </a:lnTo>
                  <a:lnTo>
                    <a:pt x="39" y="226"/>
                  </a:lnTo>
                  <a:close/>
                  <a:moveTo>
                    <a:pt x="27" y="237"/>
                  </a:moveTo>
                  <a:lnTo>
                    <a:pt x="22" y="241"/>
                  </a:lnTo>
                  <a:lnTo>
                    <a:pt x="21" y="241"/>
                  </a:lnTo>
                  <a:lnTo>
                    <a:pt x="21" y="241"/>
                  </a:lnTo>
                  <a:lnTo>
                    <a:pt x="20" y="240"/>
                  </a:lnTo>
                  <a:lnTo>
                    <a:pt x="21" y="239"/>
                  </a:lnTo>
                  <a:lnTo>
                    <a:pt x="25" y="235"/>
                  </a:lnTo>
                  <a:lnTo>
                    <a:pt x="26" y="235"/>
                  </a:lnTo>
                  <a:lnTo>
                    <a:pt x="27" y="235"/>
                  </a:lnTo>
                  <a:lnTo>
                    <a:pt x="27" y="236"/>
                  </a:lnTo>
                  <a:lnTo>
                    <a:pt x="27" y="237"/>
                  </a:lnTo>
                  <a:lnTo>
                    <a:pt x="27" y="237"/>
                  </a:lnTo>
                  <a:close/>
                  <a:moveTo>
                    <a:pt x="16" y="246"/>
                  </a:moveTo>
                  <a:lnTo>
                    <a:pt x="11" y="250"/>
                  </a:lnTo>
                  <a:lnTo>
                    <a:pt x="10" y="250"/>
                  </a:lnTo>
                  <a:lnTo>
                    <a:pt x="8" y="250"/>
                  </a:lnTo>
                  <a:lnTo>
                    <a:pt x="8" y="249"/>
                  </a:lnTo>
                  <a:lnTo>
                    <a:pt x="8" y="248"/>
                  </a:lnTo>
                  <a:lnTo>
                    <a:pt x="14" y="244"/>
                  </a:lnTo>
                  <a:lnTo>
                    <a:pt x="15" y="244"/>
                  </a:lnTo>
                  <a:lnTo>
                    <a:pt x="16" y="245"/>
                  </a:lnTo>
                  <a:lnTo>
                    <a:pt x="16" y="245"/>
                  </a:lnTo>
                  <a:lnTo>
                    <a:pt x="16" y="246"/>
                  </a:lnTo>
                  <a:lnTo>
                    <a:pt x="16" y="246"/>
                  </a:lnTo>
                  <a:close/>
                  <a:moveTo>
                    <a:pt x="3" y="256"/>
                  </a:moveTo>
                  <a:lnTo>
                    <a:pt x="1" y="258"/>
                  </a:lnTo>
                  <a:lnTo>
                    <a:pt x="1" y="258"/>
                  </a:lnTo>
                  <a:lnTo>
                    <a:pt x="0" y="258"/>
                  </a:lnTo>
                  <a:lnTo>
                    <a:pt x="0" y="257"/>
                  </a:lnTo>
                  <a:lnTo>
                    <a:pt x="0" y="257"/>
                  </a:lnTo>
                  <a:lnTo>
                    <a:pt x="2" y="255"/>
                  </a:lnTo>
                  <a:lnTo>
                    <a:pt x="3" y="255"/>
                  </a:lnTo>
                  <a:lnTo>
                    <a:pt x="4" y="255"/>
                  </a:lnTo>
                  <a:lnTo>
                    <a:pt x="4" y="256"/>
                  </a:lnTo>
                  <a:lnTo>
                    <a:pt x="3" y="256"/>
                  </a:lnTo>
                  <a:lnTo>
                    <a:pt x="3" y="256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Freeform 74"/>
            <p:cNvSpPr>
              <a:spLocks noEditPoints="1"/>
            </p:cNvSpPr>
            <p:nvPr/>
          </p:nvSpPr>
          <p:spPr bwMode="auto">
            <a:xfrm>
              <a:off x="4176" y="2846"/>
              <a:ext cx="961" cy="2"/>
            </a:xfrm>
            <a:custGeom>
              <a:avLst/>
              <a:gdLst>
                <a:gd name="T0" fmla="*/ 959 w 961"/>
                <a:gd name="T1" fmla="*/ 2 h 2"/>
                <a:gd name="T2" fmla="*/ 944 w 961"/>
                <a:gd name="T3" fmla="*/ 2 h 2"/>
                <a:gd name="T4" fmla="*/ 928 w 961"/>
                <a:gd name="T5" fmla="*/ 2 h 2"/>
                <a:gd name="T6" fmla="*/ 913 w 961"/>
                <a:gd name="T7" fmla="*/ 2 h 2"/>
                <a:gd name="T8" fmla="*/ 898 w 961"/>
                <a:gd name="T9" fmla="*/ 2 h 2"/>
                <a:gd name="T10" fmla="*/ 883 w 961"/>
                <a:gd name="T11" fmla="*/ 2 h 2"/>
                <a:gd name="T12" fmla="*/ 867 w 961"/>
                <a:gd name="T13" fmla="*/ 2 h 2"/>
                <a:gd name="T14" fmla="*/ 851 w 961"/>
                <a:gd name="T15" fmla="*/ 2 h 2"/>
                <a:gd name="T16" fmla="*/ 837 w 961"/>
                <a:gd name="T17" fmla="*/ 2 h 2"/>
                <a:gd name="T18" fmla="*/ 821 w 961"/>
                <a:gd name="T19" fmla="*/ 2 h 2"/>
                <a:gd name="T20" fmla="*/ 806 w 961"/>
                <a:gd name="T21" fmla="*/ 2 h 2"/>
                <a:gd name="T22" fmla="*/ 790 w 961"/>
                <a:gd name="T23" fmla="*/ 2 h 2"/>
                <a:gd name="T24" fmla="*/ 774 w 961"/>
                <a:gd name="T25" fmla="*/ 2 h 2"/>
                <a:gd name="T26" fmla="*/ 760 w 961"/>
                <a:gd name="T27" fmla="*/ 2 h 2"/>
                <a:gd name="T28" fmla="*/ 744 w 961"/>
                <a:gd name="T29" fmla="*/ 2 h 2"/>
                <a:gd name="T30" fmla="*/ 729 w 961"/>
                <a:gd name="T31" fmla="*/ 2 h 2"/>
                <a:gd name="T32" fmla="*/ 713 w 961"/>
                <a:gd name="T33" fmla="*/ 2 h 2"/>
                <a:gd name="T34" fmla="*/ 699 w 961"/>
                <a:gd name="T35" fmla="*/ 2 h 2"/>
                <a:gd name="T36" fmla="*/ 683 w 961"/>
                <a:gd name="T37" fmla="*/ 2 h 2"/>
                <a:gd name="T38" fmla="*/ 667 w 961"/>
                <a:gd name="T39" fmla="*/ 2 h 2"/>
                <a:gd name="T40" fmla="*/ 652 w 961"/>
                <a:gd name="T41" fmla="*/ 2 h 2"/>
                <a:gd name="T42" fmla="*/ 637 w 961"/>
                <a:gd name="T43" fmla="*/ 2 h 2"/>
                <a:gd name="T44" fmla="*/ 622 w 961"/>
                <a:gd name="T45" fmla="*/ 2 h 2"/>
                <a:gd name="T46" fmla="*/ 606 w 961"/>
                <a:gd name="T47" fmla="*/ 2 h 2"/>
                <a:gd name="T48" fmla="*/ 590 w 961"/>
                <a:gd name="T49" fmla="*/ 2 h 2"/>
                <a:gd name="T50" fmla="*/ 576 w 961"/>
                <a:gd name="T51" fmla="*/ 2 h 2"/>
                <a:gd name="T52" fmla="*/ 560 w 961"/>
                <a:gd name="T53" fmla="*/ 2 h 2"/>
                <a:gd name="T54" fmla="*/ 545 w 961"/>
                <a:gd name="T55" fmla="*/ 2 h 2"/>
                <a:gd name="T56" fmla="*/ 529 w 961"/>
                <a:gd name="T57" fmla="*/ 2 h 2"/>
                <a:gd name="T58" fmla="*/ 515 w 961"/>
                <a:gd name="T59" fmla="*/ 2 h 2"/>
                <a:gd name="T60" fmla="*/ 499 w 961"/>
                <a:gd name="T61" fmla="*/ 2 h 2"/>
                <a:gd name="T62" fmla="*/ 483 w 961"/>
                <a:gd name="T63" fmla="*/ 2 h 2"/>
                <a:gd name="T64" fmla="*/ 468 w 961"/>
                <a:gd name="T65" fmla="*/ 2 h 2"/>
                <a:gd name="T66" fmla="*/ 452 w 961"/>
                <a:gd name="T67" fmla="*/ 2 h 2"/>
                <a:gd name="T68" fmla="*/ 438 w 961"/>
                <a:gd name="T69" fmla="*/ 2 h 2"/>
                <a:gd name="T70" fmla="*/ 422 w 961"/>
                <a:gd name="T71" fmla="*/ 2 h 2"/>
                <a:gd name="T72" fmla="*/ 406 w 961"/>
                <a:gd name="T73" fmla="*/ 2 h 2"/>
                <a:gd name="T74" fmla="*/ 391 w 961"/>
                <a:gd name="T75" fmla="*/ 2 h 2"/>
                <a:gd name="T76" fmla="*/ 376 w 961"/>
                <a:gd name="T77" fmla="*/ 2 h 2"/>
                <a:gd name="T78" fmla="*/ 361 w 961"/>
                <a:gd name="T79" fmla="*/ 2 h 2"/>
                <a:gd name="T80" fmla="*/ 345 w 961"/>
                <a:gd name="T81" fmla="*/ 2 h 2"/>
                <a:gd name="T82" fmla="*/ 330 w 961"/>
                <a:gd name="T83" fmla="*/ 2 h 2"/>
                <a:gd name="T84" fmla="*/ 315 w 961"/>
                <a:gd name="T85" fmla="*/ 2 h 2"/>
                <a:gd name="T86" fmla="*/ 299 w 961"/>
                <a:gd name="T87" fmla="*/ 2 h 2"/>
                <a:gd name="T88" fmla="*/ 284 w 961"/>
                <a:gd name="T89" fmla="*/ 2 h 2"/>
                <a:gd name="T90" fmla="*/ 268 w 961"/>
                <a:gd name="T91" fmla="*/ 2 h 2"/>
                <a:gd name="T92" fmla="*/ 254 w 961"/>
                <a:gd name="T93" fmla="*/ 2 h 2"/>
                <a:gd name="T94" fmla="*/ 238 w 961"/>
                <a:gd name="T95" fmla="*/ 2 h 2"/>
                <a:gd name="T96" fmla="*/ 222 w 961"/>
                <a:gd name="T97" fmla="*/ 2 h 2"/>
                <a:gd name="T98" fmla="*/ 207 w 961"/>
                <a:gd name="T99" fmla="*/ 2 h 2"/>
                <a:gd name="T100" fmla="*/ 192 w 961"/>
                <a:gd name="T101" fmla="*/ 2 h 2"/>
                <a:gd name="T102" fmla="*/ 177 w 961"/>
                <a:gd name="T103" fmla="*/ 2 h 2"/>
                <a:gd name="T104" fmla="*/ 161 w 961"/>
                <a:gd name="T105" fmla="*/ 2 h 2"/>
                <a:gd name="T106" fmla="*/ 146 w 961"/>
                <a:gd name="T107" fmla="*/ 2 h 2"/>
                <a:gd name="T108" fmla="*/ 131 w 961"/>
                <a:gd name="T109" fmla="*/ 2 h 2"/>
                <a:gd name="T110" fmla="*/ 115 w 961"/>
                <a:gd name="T111" fmla="*/ 2 h 2"/>
                <a:gd name="T112" fmla="*/ 100 w 961"/>
                <a:gd name="T113" fmla="*/ 2 h 2"/>
                <a:gd name="T114" fmla="*/ 84 w 961"/>
                <a:gd name="T115" fmla="*/ 2 h 2"/>
                <a:gd name="T116" fmla="*/ 69 w 961"/>
                <a:gd name="T117" fmla="*/ 2 h 2"/>
                <a:gd name="T118" fmla="*/ 54 w 961"/>
                <a:gd name="T119" fmla="*/ 2 h 2"/>
                <a:gd name="T120" fmla="*/ 38 w 961"/>
                <a:gd name="T121" fmla="*/ 2 h 2"/>
                <a:gd name="T122" fmla="*/ 23 w 961"/>
                <a:gd name="T123" fmla="*/ 2 h 2"/>
                <a:gd name="T124" fmla="*/ 7 w 961"/>
                <a:gd name="T12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61" h="2">
                  <a:moveTo>
                    <a:pt x="959" y="2"/>
                  </a:moveTo>
                  <a:lnTo>
                    <a:pt x="952" y="2"/>
                  </a:lnTo>
                  <a:lnTo>
                    <a:pt x="951" y="1"/>
                  </a:lnTo>
                  <a:lnTo>
                    <a:pt x="951" y="1"/>
                  </a:lnTo>
                  <a:lnTo>
                    <a:pt x="951" y="0"/>
                  </a:lnTo>
                  <a:lnTo>
                    <a:pt x="952" y="0"/>
                  </a:lnTo>
                  <a:lnTo>
                    <a:pt x="959" y="0"/>
                  </a:lnTo>
                  <a:lnTo>
                    <a:pt x="960" y="0"/>
                  </a:lnTo>
                  <a:lnTo>
                    <a:pt x="961" y="1"/>
                  </a:lnTo>
                  <a:lnTo>
                    <a:pt x="960" y="1"/>
                  </a:lnTo>
                  <a:lnTo>
                    <a:pt x="959" y="2"/>
                  </a:lnTo>
                  <a:lnTo>
                    <a:pt x="959" y="2"/>
                  </a:lnTo>
                  <a:close/>
                  <a:moveTo>
                    <a:pt x="944" y="2"/>
                  </a:moveTo>
                  <a:lnTo>
                    <a:pt x="938" y="2"/>
                  </a:lnTo>
                  <a:lnTo>
                    <a:pt x="937" y="1"/>
                  </a:lnTo>
                  <a:lnTo>
                    <a:pt x="937" y="1"/>
                  </a:lnTo>
                  <a:lnTo>
                    <a:pt x="937" y="0"/>
                  </a:lnTo>
                  <a:lnTo>
                    <a:pt x="938" y="0"/>
                  </a:lnTo>
                  <a:lnTo>
                    <a:pt x="944" y="0"/>
                  </a:lnTo>
                  <a:lnTo>
                    <a:pt x="945" y="0"/>
                  </a:lnTo>
                  <a:lnTo>
                    <a:pt x="945" y="1"/>
                  </a:lnTo>
                  <a:lnTo>
                    <a:pt x="945" y="1"/>
                  </a:lnTo>
                  <a:lnTo>
                    <a:pt x="944" y="2"/>
                  </a:lnTo>
                  <a:lnTo>
                    <a:pt x="944" y="2"/>
                  </a:lnTo>
                  <a:close/>
                  <a:moveTo>
                    <a:pt x="928" y="2"/>
                  </a:moveTo>
                  <a:lnTo>
                    <a:pt x="922" y="2"/>
                  </a:lnTo>
                  <a:lnTo>
                    <a:pt x="921" y="1"/>
                  </a:lnTo>
                  <a:lnTo>
                    <a:pt x="921" y="1"/>
                  </a:lnTo>
                  <a:lnTo>
                    <a:pt x="921" y="0"/>
                  </a:lnTo>
                  <a:lnTo>
                    <a:pt x="922" y="0"/>
                  </a:lnTo>
                  <a:lnTo>
                    <a:pt x="928" y="0"/>
                  </a:lnTo>
                  <a:lnTo>
                    <a:pt x="929" y="0"/>
                  </a:lnTo>
                  <a:lnTo>
                    <a:pt x="929" y="1"/>
                  </a:lnTo>
                  <a:lnTo>
                    <a:pt x="929" y="1"/>
                  </a:lnTo>
                  <a:lnTo>
                    <a:pt x="928" y="2"/>
                  </a:lnTo>
                  <a:lnTo>
                    <a:pt x="928" y="2"/>
                  </a:lnTo>
                  <a:close/>
                  <a:moveTo>
                    <a:pt x="913" y="2"/>
                  </a:moveTo>
                  <a:lnTo>
                    <a:pt x="906" y="2"/>
                  </a:lnTo>
                  <a:lnTo>
                    <a:pt x="906" y="1"/>
                  </a:lnTo>
                  <a:lnTo>
                    <a:pt x="905" y="1"/>
                  </a:lnTo>
                  <a:lnTo>
                    <a:pt x="906" y="0"/>
                  </a:lnTo>
                  <a:lnTo>
                    <a:pt x="906" y="0"/>
                  </a:lnTo>
                  <a:lnTo>
                    <a:pt x="913" y="0"/>
                  </a:lnTo>
                  <a:lnTo>
                    <a:pt x="913" y="0"/>
                  </a:lnTo>
                  <a:lnTo>
                    <a:pt x="914" y="1"/>
                  </a:lnTo>
                  <a:lnTo>
                    <a:pt x="913" y="1"/>
                  </a:lnTo>
                  <a:lnTo>
                    <a:pt x="913" y="2"/>
                  </a:lnTo>
                  <a:lnTo>
                    <a:pt x="913" y="2"/>
                  </a:lnTo>
                  <a:close/>
                  <a:moveTo>
                    <a:pt x="898" y="2"/>
                  </a:moveTo>
                  <a:lnTo>
                    <a:pt x="891" y="2"/>
                  </a:lnTo>
                  <a:lnTo>
                    <a:pt x="890" y="1"/>
                  </a:lnTo>
                  <a:lnTo>
                    <a:pt x="890" y="1"/>
                  </a:lnTo>
                  <a:lnTo>
                    <a:pt x="890" y="0"/>
                  </a:lnTo>
                  <a:lnTo>
                    <a:pt x="891" y="0"/>
                  </a:lnTo>
                  <a:lnTo>
                    <a:pt x="898" y="0"/>
                  </a:lnTo>
                  <a:lnTo>
                    <a:pt x="899" y="0"/>
                  </a:lnTo>
                  <a:lnTo>
                    <a:pt x="899" y="1"/>
                  </a:lnTo>
                  <a:lnTo>
                    <a:pt x="899" y="1"/>
                  </a:lnTo>
                  <a:lnTo>
                    <a:pt x="898" y="2"/>
                  </a:lnTo>
                  <a:lnTo>
                    <a:pt x="898" y="2"/>
                  </a:lnTo>
                  <a:close/>
                  <a:moveTo>
                    <a:pt x="883" y="2"/>
                  </a:moveTo>
                  <a:lnTo>
                    <a:pt x="875" y="2"/>
                  </a:lnTo>
                  <a:lnTo>
                    <a:pt x="875" y="1"/>
                  </a:lnTo>
                  <a:lnTo>
                    <a:pt x="874" y="1"/>
                  </a:lnTo>
                  <a:lnTo>
                    <a:pt x="875" y="0"/>
                  </a:lnTo>
                  <a:lnTo>
                    <a:pt x="875" y="0"/>
                  </a:lnTo>
                  <a:lnTo>
                    <a:pt x="883" y="0"/>
                  </a:lnTo>
                  <a:lnTo>
                    <a:pt x="883" y="0"/>
                  </a:lnTo>
                  <a:lnTo>
                    <a:pt x="884" y="1"/>
                  </a:lnTo>
                  <a:lnTo>
                    <a:pt x="883" y="1"/>
                  </a:lnTo>
                  <a:lnTo>
                    <a:pt x="883" y="2"/>
                  </a:lnTo>
                  <a:lnTo>
                    <a:pt x="883" y="2"/>
                  </a:lnTo>
                  <a:close/>
                  <a:moveTo>
                    <a:pt x="867" y="2"/>
                  </a:moveTo>
                  <a:lnTo>
                    <a:pt x="861" y="2"/>
                  </a:lnTo>
                  <a:lnTo>
                    <a:pt x="860" y="1"/>
                  </a:lnTo>
                  <a:lnTo>
                    <a:pt x="860" y="1"/>
                  </a:lnTo>
                  <a:lnTo>
                    <a:pt x="860" y="0"/>
                  </a:lnTo>
                  <a:lnTo>
                    <a:pt x="861" y="0"/>
                  </a:lnTo>
                  <a:lnTo>
                    <a:pt x="867" y="0"/>
                  </a:lnTo>
                  <a:lnTo>
                    <a:pt x="868" y="0"/>
                  </a:lnTo>
                  <a:lnTo>
                    <a:pt x="868" y="1"/>
                  </a:lnTo>
                  <a:lnTo>
                    <a:pt x="868" y="1"/>
                  </a:lnTo>
                  <a:lnTo>
                    <a:pt x="867" y="2"/>
                  </a:lnTo>
                  <a:lnTo>
                    <a:pt x="867" y="2"/>
                  </a:lnTo>
                  <a:close/>
                  <a:moveTo>
                    <a:pt x="851" y="2"/>
                  </a:moveTo>
                  <a:lnTo>
                    <a:pt x="845" y="2"/>
                  </a:lnTo>
                  <a:lnTo>
                    <a:pt x="844" y="1"/>
                  </a:lnTo>
                  <a:lnTo>
                    <a:pt x="844" y="1"/>
                  </a:lnTo>
                  <a:lnTo>
                    <a:pt x="844" y="0"/>
                  </a:lnTo>
                  <a:lnTo>
                    <a:pt x="845" y="0"/>
                  </a:lnTo>
                  <a:lnTo>
                    <a:pt x="851" y="0"/>
                  </a:lnTo>
                  <a:lnTo>
                    <a:pt x="852" y="0"/>
                  </a:lnTo>
                  <a:lnTo>
                    <a:pt x="852" y="1"/>
                  </a:lnTo>
                  <a:lnTo>
                    <a:pt x="852" y="1"/>
                  </a:lnTo>
                  <a:lnTo>
                    <a:pt x="851" y="2"/>
                  </a:lnTo>
                  <a:lnTo>
                    <a:pt x="851" y="2"/>
                  </a:lnTo>
                  <a:close/>
                  <a:moveTo>
                    <a:pt x="837" y="2"/>
                  </a:moveTo>
                  <a:lnTo>
                    <a:pt x="830" y="2"/>
                  </a:lnTo>
                  <a:lnTo>
                    <a:pt x="829" y="1"/>
                  </a:lnTo>
                  <a:lnTo>
                    <a:pt x="829" y="1"/>
                  </a:lnTo>
                  <a:lnTo>
                    <a:pt x="829" y="0"/>
                  </a:lnTo>
                  <a:lnTo>
                    <a:pt x="830" y="0"/>
                  </a:lnTo>
                  <a:lnTo>
                    <a:pt x="837" y="0"/>
                  </a:lnTo>
                  <a:lnTo>
                    <a:pt x="838" y="0"/>
                  </a:lnTo>
                  <a:lnTo>
                    <a:pt x="838" y="1"/>
                  </a:lnTo>
                  <a:lnTo>
                    <a:pt x="838" y="1"/>
                  </a:lnTo>
                  <a:lnTo>
                    <a:pt x="837" y="2"/>
                  </a:lnTo>
                  <a:lnTo>
                    <a:pt x="837" y="2"/>
                  </a:lnTo>
                  <a:close/>
                  <a:moveTo>
                    <a:pt x="821" y="2"/>
                  </a:moveTo>
                  <a:lnTo>
                    <a:pt x="814" y="2"/>
                  </a:lnTo>
                  <a:lnTo>
                    <a:pt x="813" y="1"/>
                  </a:lnTo>
                  <a:lnTo>
                    <a:pt x="813" y="1"/>
                  </a:lnTo>
                  <a:lnTo>
                    <a:pt x="813" y="0"/>
                  </a:lnTo>
                  <a:lnTo>
                    <a:pt x="814" y="0"/>
                  </a:lnTo>
                  <a:lnTo>
                    <a:pt x="821" y="0"/>
                  </a:lnTo>
                  <a:lnTo>
                    <a:pt x="822" y="0"/>
                  </a:lnTo>
                  <a:lnTo>
                    <a:pt x="822" y="1"/>
                  </a:lnTo>
                  <a:lnTo>
                    <a:pt x="822" y="1"/>
                  </a:lnTo>
                  <a:lnTo>
                    <a:pt x="821" y="2"/>
                  </a:lnTo>
                  <a:lnTo>
                    <a:pt x="821" y="2"/>
                  </a:lnTo>
                  <a:close/>
                  <a:moveTo>
                    <a:pt x="806" y="2"/>
                  </a:moveTo>
                  <a:lnTo>
                    <a:pt x="799" y="2"/>
                  </a:lnTo>
                  <a:lnTo>
                    <a:pt x="799" y="1"/>
                  </a:lnTo>
                  <a:lnTo>
                    <a:pt x="798" y="1"/>
                  </a:lnTo>
                  <a:lnTo>
                    <a:pt x="799" y="0"/>
                  </a:lnTo>
                  <a:lnTo>
                    <a:pt x="799" y="0"/>
                  </a:lnTo>
                  <a:lnTo>
                    <a:pt x="806" y="0"/>
                  </a:lnTo>
                  <a:lnTo>
                    <a:pt x="806" y="0"/>
                  </a:lnTo>
                  <a:lnTo>
                    <a:pt x="807" y="1"/>
                  </a:lnTo>
                  <a:lnTo>
                    <a:pt x="806" y="1"/>
                  </a:lnTo>
                  <a:lnTo>
                    <a:pt x="806" y="2"/>
                  </a:lnTo>
                  <a:lnTo>
                    <a:pt x="806" y="2"/>
                  </a:lnTo>
                  <a:close/>
                  <a:moveTo>
                    <a:pt x="790" y="2"/>
                  </a:moveTo>
                  <a:lnTo>
                    <a:pt x="784" y="2"/>
                  </a:lnTo>
                  <a:lnTo>
                    <a:pt x="783" y="1"/>
                  </a:lnTo>
                  <a:lnTo>
                    <a:pt x="783" y="1"/>
                  </a:lnTo>
                  <a:lnTo>
                    <a:pt x="783" y="0"/>
                  </a:lnTo>
                  <a:lnTo>
                    <a:pt x="784" y="0"/>
                  </a:lnTo>
                  <a:lnTo>
                    <a:pt x="790" y="0"/>
                  </a:lnTo>
                  <a:lnTo>
                    <a:pt x="791" y="0"/>
                  </a:lnTo>
                  <a:lnTo>
                    <a:pt x="791" y="1"/>
                  </a:lnTo>
                  <a:lnTo>
                    <a:pt x="791" y="1"/>
                  </a:lnTo>
                  <a:lnTo>
                    <a:pt x="790" y="2"/>
                  </a:lnTo>
                  <a:lnTo>
                    <a:pt x="790" y="2"/>
                  </a:lnTo>
                  <a:close/>
                  <a:moveTo>
                    <a:pt x="774" y="2"/>
                  </a:moveTo>
                  <a:lnTo>
                    <a:pt x="768" y="2"/>
                  </a:lnTo>
                  <a:lnTo>
                    <a:pt x="767" y="1"/>
                  </a:lnTo>
                  <a:lnTo>
                    <a:pt x="767" y="1"/>
                  </a:lnTo>
                  <a:lnTo>
                    <a:pt x="767" y="0"/>
                  </a:lnTo>
                  <a:lnTo>
                    <a:pt x="768" y="0"/>
                  </a:lnTo>
                  <a:lnTo>
                    <a:pt x="774" y="0"/>
                  </a:lnTo>
                  <a:lnTo>
                    <a:pt x="776" y="0"/>
                  </a:lnTo>
                  <a:lnTo>
                    <a:pt x="777" y="1"/>
                  </a:lnTo>
                  <a:lnTo>
                    <a:pt x="776" y="1"/>
                  </a:lnTo>
                  <a:lnTo>
                    <a:pt x="774" y="2"/>
                  </a:lnTo>
                  <a:lnTo>
                    <a:pt x="774" y="2"/>
                  </a:lnTo>
                  <a:close/>
                  <a:moveTo>
                    <a:pt x="760" y="2"/>
                  </a:moveTo>
                  <a:lnTo>
                    <a:pt x="753" y="2"/>
                  </a:lnTo>
                  <a:lnTo>
                    <a:pt x="752" y="1"/>
                  </a:lnTo>
                  <a:lnTo>
                    <a:pt x="752" y="1"/>
                  </a:lnTo>
                  <a:lnTo>
                    <a:pt x="752" y="0"/>
                  </a:lnTo>
                  <a:lnTo>
                    <a:pt x="753" y="0"/>
                  </a:lnTo>
                  <a:lnTo>
                    <a:pt x="760" y="0"/>
                  </a:lnTo>
                  <a:lnTo>
                    <a:pt x="761" y="0"/>
                  </a:lnTo>
                  <a:lnTo>
                    <a:pt x="761" y="1"/>
                  </a:lnTo>
                  <a:lnTo>
                    <a:pt x="761" y="1"/>
                  </a:lnTo>
                  <a:lnTo>
                    <a:pt x="760" y="2"/>
                  </a:lnTo>
                  <a:lnTo>
                    <a:pt x="760" y="2"/>
                  </a:lnTo>
                  <a:close/>
                  <a:moveTo>
                    <a:pt x="744" y="2"/>
                  </a:moveTo>
                  <a:lnTo>
                    <a:pt x="738" y="2"/>
                  </a:lnTo>
                  <a:lnTo>
                    <a:pt x="737" y="1"/>
                  </a:lnTo>
                  <a:lnTo>
                    <a:pt x="737" y="1"/>
                  </a:lnTo>
                  <a:lnTo>
                    <a:pt x="737" y="0"/>
                  </a:lnTo>
                  <a:lnTo>
                    <a:pt x="738" y="0"/>
                  </a:lnTo>
                  <a:lnTo>
                    <a:pt x="744" y="0"/>
                  </a:lnTo>
                  <a:lnTo>
                    <a:pt x="745" y="0"/>
                  </a:lnTo>
                  <a:lnTo>
                    <a:pt x="745" y="1"/>
                  </a:lnTo>
                  <a:lnTo>
                    <a:pt x="745" y="1"/>
                  </a:lnTo>
                  <a:lnTo>
                    <a:pt x="744" y="2"/>
                  </a:lnTo>
                  <a:lnTo>
                    <a:pt x="744" y="2"/>
                  </a:lnTo>
                  <a:close/>
                  <a:moveTo>
                    <a:pt x="729" y="2"/>
                  </a:moveTo>
                  <a:lnTo>
                    <a:pt x="722" y="2"/>
                  </a:lnTo>
                  <a:lnTo>
                    <a:pt x="722" y="1"/>
                  </a:lnTo>
                  <a:lnTo>
                    <a:pt x="721" y="1"/>
                  </a:lnTo>
                  <a:lnTo>
                    <a:pt x="722" y="0"/>
                  </a:lnTo>
                  <a:lnTo>
                    <a:pt x="722" y="0"/>
                  </a:lnTo>
                  <a:lnTo>
                    <a:pt x="729" y="0"/>
                  </a:lnTo>
                  <a:lnTo>
                    <a:pt x="729" y="0"/>
                  </a:lnTo>
                  <a:lnTo>
                    <a:pt x="730" y="1"/>
                  </a:lnTo>
                  <a:lnTo>
                    <a:pt x="729" y="1"/>
                  </a:lnTo>
                  <a:lnTo>
                    <a:pt x="729" y="2"/>
                  </a:lnTo>
                  <a:lnTo>
                    <a:pt x="729" y="2"/>
                  </a:lnTo>
                  <a:close/>
                  <a:moveTo>
                    <a:pt x="713" y="2"/>
                  </a:moveTo>
                  <a:lnTo>
                    <a:pt x="707" y="2"/>
                  </a:lnTo>
                  <a:lnTo>
                    <a:pt x="706" y="1"/>
                  </a:lnTo>
                  <a:lnTo>
                    <a:pt x="706" y="1"/>
                  </a:lnTo>
                  <a:lnTo>
                    <a:pt x="706" y="0"/>
                  </a:lnTo>
                  <a:lnTo>
                    <a:pt x="707" y="0"/>
                  </a:lnTo>
                  <a:lnTo>
                    <a:pt x="713" y="0"/>
                  </a:lnTo>
                  <a:lnTo>
                    <a:pt x="714" y="0"/>
                  </a:lnTo>
                  <a:lnTo>
                    <a:pt x="714" y="1"/>
                  </a:lnTo>
                  <a:lnTo>
                    <a:pt x="714" y="1"/>
                  </a:lnTo>
                  <a:lnTo>
                    <a:pt x="713" y="2"/>
                  </a:lnTo>
                  <a:lnTo>
                    <a:pt x="713" y="2"/>
                  </a:lnTo>
                  <a:close/>
                  <a:moveTo>
                    <a:pt x="699" y="2"/>
                  </a:moveTo>
                  <a:lnTo>
                    <a:pt x="691" y="2"/>
                  </a:lnTo>
                  <a:lnTo>
                    <a:pt x="691" y="1"/>
                  </a:lnTo>
                  <a:lnTo>
                    <a:pt x="690" y="1"/>
                  </a:lnTo>
                  <a:lnTo>
                    <a:pt x="691" y="0"/>
                  </a:lnTo>
                  <a:lnTo>
                    <a:pt x="691" y="0"/>
                  </a:lnTo>
                  <a:lnTo>
                    <a:pt x="699" y="0"/>
                  </a:lnTo>
                  <a:lnTo>
                    <a:pt x="699" y="0"/>
                  </a:lnTo>
                  <a:lnTo>
                    <a:pt x="700" y="1"/>
                  </a:lnTo>
                  <a:lnTo>
                    <a:pt x="699" y="1"/>
                  </a:lnTo>
                  <a:lnTo>
                    <a:pt x="699" y="2"/>
                  </a:lnTo>
                  <a:lnTo>
                    <a:pt x="699" y="2"/>
                  </a:lnTo>
                  <a:close/>
                  <a:moveTo>
                    <a:pt x="683" y="2"/>
                  </a:moveTo>
                  <a:lnTo>
                    <a:pt x="677" y="2"/>
                  </a:lnTo>
                  <a:lnTo>
                    <a:pt x="676" y="1"/>
                  </a:lnTo>
                  <a:lnTo>
                    <a:pt x="676" y="1"/>
                  </a:lnTo>
                  <a:lnTo>
                    <a:pt x="676" y="0"/>
                  </a:lnTo>
                  <a:lnTo>
                    <a:pt x="677" y="0"/>
                  </a:lnTo>
                  <a:lnTo>
                    <a:pt x="683" y="0"/>
                  </a:lnTo>
                  <a:lnTo>
                    <a:pt x="684" y="0"/>
                  </a:lnTo>
                  <a:lnTo>
                    <a:pt x="684" y="1"/>
                  </a:lnTo>
                  <a:lnTo>
                    <a:pt x="684" y="1"/>
                  </a:lnTo>
                  <a:lnTo>
                    <a:pt x="683" y="2"/>
                  </a:lnTo>
                  <a:lnTo>
                    <a:pt x="683" y="2"/>
                  </a:lnTo>
                  <a:close/>
                  <a:moveTo>
                    <a:pt x="667" y="2"/>
                  </a:moveTo>
                  <a:lnTo>
                    <a:pt x="661" y="2"/>
                  </a:lnTo>
                  <a:lnTo>
                    <a:pt x="660" y="1"/>
                  </a:lnTo>
                  <a:lnTo>
                    <a:pt x="660" y="1"/>
                  </a:lnTo>
                  <a:lnTo>
                    <a:pt x="660" y="0"/>
                  </a:lnTo>
                  <a:lnTo>
                    <a:pt x="661" y="0"/>
                  </a:lnTo>
                  <a:lnTo>
                    <a:pt x="667" y="0"/>
                  </a:lnTo>
                  <a:lnTo>
                    <a:pt x="668" y="0"/>
                  </a:lnTo>
                  <a:lnTo>
                    <a:pt x="668" y="1"/>
                  </a:lnTo>
                  <a:lnTo>
                    <a:pt x="668" y="1"/>
                  </a:lnTo>
                  <a:lnTo>
                    <a:pt x="667" y="2"/>
                  </a:lnTo>
                  <a:lnTo>
                    <a:pt x="667" y="2"/>
                  </a:lnTo>
                  <a:close/>
                  <a:moveTo>
                    <a:pt x="652" y="2"/>
                  </a:moveTo>
                  <a:lnTo>
                    <a:pt x="646" y="2"/>
                  </a:lnTo>
                  <a:lnTo>
                    <a:pt x="645" y="1"/>
                  </a:lnTo>
                  <a:lnTo>
                    <a:pt x="645" y="1"/>
                  </a:lnTo>
                  <a:lnTo>
                    <a:pt x="645" y="0"/>
                  </a:lnTo>
                  <a:lnTo>
                    <a:pt x="646" y="0"/>
                  </a:lnTo>
                  <a:lnTo>
                    <a:pt x="652" y="0"/>
                  </a:lnTo>
                  <a:lnTo>
                    <a:pt x="653" y="0"/>
                  </a:lnTo>
                  <a:lnTo>
                    <a:pt x="653" y="1"/>
                  </a:lnTo>
                  <a:lnTo>
                    <a:pt x="653" y="1"/>
                  </a:lnTo>
                  <a:lnTo>
                    <a:pt x="652" y="2"/>
                  </a:lnTo>
                  <a:lnTo>
                    <a:pt x="652" y="2"/>
                  </a:lnTo>
                  <a:close/>
                  <a:moveTo>
                    <a:pt x="637" y="2"/>
                  </a:moveTo>
                  <a:lnTo>
                    <a:pt x="630" y="2"/>
                  </a:lnTo>
                  <a:lnTo>
                    <a:pt x="629" y="1"/>
                  </a:lnTo>
                  <a:lnTo>
                    <a:pt x="629" y="1"/>
                  </a:lnTo>
                  <a:lnTo>
                    <a:pt x="629" y="0"/>
                  </a:lnTo>
                  <a:lnTo>
                    <a:pt x="630" y="0"/>
                  </a:lnTo>
                  <a:lnTo>
                    <a:pt x="637" y="0"/>
                  </a:lnTo>
                  <a:lnTo>
                    <a:pt x="638" y="0"/>
                  </a:lnTo>
                  <a:lnTo>
                    <a:pt x="638" y="1"/>
                  </a:lnTo>
                  <a:lnTo>
                    <a:pt x="638" y="1"/>
                  </a:lnTo>
                  <a:lnTo>
                    <a:pt x="637" y="2"/>
                  </a:lnTo>
                  <a:lnTo>
                    <a:pt x="637" y="2"/>
                  </a:lnTo>
                  <a:close/>
                  <a:moveTo>
                    <a:pt x="622" y="2"/>
                  </a:moveTo>
                  <a:lnTo>
                    <a:pt x="615" y="2"/>
                  </a:lnTo>
                  <a:lnTo>
                    <a:pt x="615" y="1"/>
                  </a:lnTo>
                  <a:lnTo>
                    <a:pt x="613" y="1"/>
                  </a:lnTo>
                  <a:lnTo>
                    <a:pt x="615" y="0"/>
                  </a:lnTo>
                  <a:lnTo>
                    <a:pt x="615" y="0"/>
                  </a:lnTo>
                  <a:lnTo>
                    <a:pt x="622" y="0"/>
                  </a:lnTo>
                  <a:lnTo>
                    <a:pt x="622" y="0"/>
                  </a:lnTo>
                  <a:lnTo>
                    <a:pt x="623" y="1"/>
                  </a:lnTo>
                  <a:lnTo>
                    <a:pt x="622" y="1"/>
                  </a:lnTo>
                  <a:lnTo>
                    <a:pt x="622" y="2"/>
                  </a:lnTo>
                  <a:lnTo>
                    <a:pt x="622" y="2"/>
                  </a:lnTo>
                  <a:close/>
                  <a:moveTo>
                    <a:pt x="606" y="2"/>
                  </a:moveTo>
                  <a:lnTo>
                    <a:pt x="600" y="2"/>
                  </a:lnTo>
                  <a:lnTo>
                    <a:pt x="599" y="1"/>
                  </a:lnTo>
                  <a:lnTo>
                    <a:pt x="599" y="1"/>
                  </a:lnTo>
                  <a:lnTo>
                    <a:pt x="599" y="0"/>
                  </a:lnTo>
                  <a:lnTo>
                    <a:pt x="600" y="0"/>
                  </a:lnTo>
                  <a:lnTo>
                    <a:pt x="606" y="0"/>
                  </a:lnTo>
                  <a:lnTo>
                    <a:pt x="607" y="0"/>
                  </a:lnTo>
                  <a:lnTo>
                    <a:pt x="607" y="1"/>
                  </a:lnTo>
                  <a:lnTo>
                    <a:pt x="607" y="1"/>
                  </a:lnTo>
                  <a:lnTo>
                    <a:pt x="606" y="2"/>
                  </a:lnTo>
                  <a:lnTo>
                    <a:pt x="606" y="2"/>
                  </a:lnTo>
                  <a:close/>
                  <a:moveTo>
                    <a:pt x="590" y="2"/>
                  </a:moveTo>
                  <a:lnTo>
                    <a:pt x="584" y="2"/>
                  </a:lnTo>
                  <a:lnTo>
                    <a:pt x="583" y="1"/>
                  </a:lnTo>
                  <a:lnTo>
                    <a:pt x="583" y="1"/>
                  </a:lnTo>
                  <a:lnTo>
                    <a:pt x="583" y="0"/>
                  </a:lnTo>
                  <a:lnTo>
                    <a:pt x="584" y="0"/>
                  </a:lnTo>
                  <a:lnTo>
                    <a:pt x="590" y="0"/>
                  </a:lnTo>
                  <a:lnTo>
                    <a:pt x="591" y="0"/>
                  </a:lnTo>
                  <a:lnTo>
                    <a:pt x="592" y="1"/>
                  </a:lnTo>
                  <a:lnTo>
                    <a:pt x="591" y="1"/>
                  </a:lnTo>
                  <a:lnTo>
                    <a:pt x="590" y="2"/>
                  </a:lnTo>
                  <a:lnTo>
                    <a:pt x="590" y="2"/>
                  </a:lnTo>
                  <a:close/>
                  <a:moveTo>
                    <a:pt x="576" y="2"/>
                  </a:moveTo>
                  <a:lnTo>
                    <a:pt x="569" y="2"/>
                  </a:lnTo>
                  <a:lnTo>
                    <a:pt x="568" y="1"/>
                  </a:lnTo>
                  <a:lnTo>
                    <a:pt x="568" y="1"/>
                  </a:lnTo>
                  <a:lnTo>
                    <a:pt x="568" y="0"/>
                  </a:lnTo>
                  <a:lnTo>
                    <a:pt x="569" y="0"/>
                  </a:lnTo>
                  <a:lnTo>
                    <a:pt x="576" y="0"/>
                  </a:lnTo>
                  <a:lnTo>
                    <a:pt x="577" y="0"/>
                  </a:lnTo>
                  <a:lnTo>
                    <a:pt x="577" y="1"/>
                  </a:lnTo>
                  <a:lnTo>
                    <a:pt x="577" y="1"/>
                  </a:lnTo>
                  <a:lnTo>
                    <a:pt x="576" y="2"/>
                  </a:lnTo>
                  <a:lnTo>
                    <a:pt x="576" y="2"/>
                  </a:lnTo>
                  <a:close/>
                  <a:moveTo>
                    <a:pt x="560" y="2"/>
                  </a:moveTo>
                  <a:lnTo>
                    <a:pt x="554" y="2"/>
                  </a:lnTo>
                  <a:lnTo>
                    <a:pt x="552" y="1"/>
                  </a:lnTo>
                  <a:lnTo>
                    <a:pt x="552" y="1"/>
                  </a:lnTo>
                  <a:lnTo>
                    <a:pt x="552" y="0"/>
                  </a:lnTo>
                  <a:lnTo>
                    <a:pt x="554" y="0"/>
                  </a:lnTo>
                  <a:lnTo>
                    <a:pt x="560" y="0"/>
                  </a:lnTo>
                  <a:lnTo>
                    <a:pt x="561" y="0"/>
                  </a:lnTo>
                  <a:lnTo>
                    <a:pt x="561" y="1"/>
                  </a:lnTo>
                  <a:lnTo>
                    <a:pt x="561" y="1"/>
                  </a:lnTo>
                  <a:lnTo>
                    <a:pt x="560" y="2"/>
                  </a:lnTo>
                  <a:lnTo>
                    <a:pt x="560" y="2"/>
                  </a:lnTo>
                  <a:close/>
                  <a:moveTo>
                    <a:pt x="545" y="2"/>
                  </a:moveTo>
                  <a:lnTo>
                    <a:pt x="538" y="2"/>
                  </a:lnTo>
                  <a:lnTo>
                    <a:pt x="538" y="1"/>
                  </a:lnTo>
                  <a:lnTo>
                    <a:pt x="537" y="1"/>
                  </a:lnTo>
                  <a:lnTo>
                    <a:pt x="538" y="0"/>
                  </a:lnTo>
                  <a:lnTo>
                    <a:pt x="538" y="0"/>
                  </a:lnTo>
                  <a:lnTo>
                    <a:pt x="545" y="0"/>
                  </a:lnTo>
                  <a:lnTo>
                    <a:pt x="545" y="0"/>
                  </a:lnTo>
                  <a:lnTo>
                    <a:pt x="546" y="1"/>
                  </a:lnTo>
                  <a:lnTo>
                    <a:pt x="545" y="1"/>
                  </a:lnTo>
                  <a:lnTo>
                    <a:pt x="545" y="2"/>
                  </a:lnTo>
                  <a:lnTo>
                    <a:pt x="545" y="2"/>
                  </a:lnTo>
                  <a:close/>
                  <a:moveTo>
                    <a:pt x="529" y="2"/>
                  </a:moveTo>
                  <a:lnTo>
                    <a:pt x="523" y="2"/>
                  </a:lnTo>
                  <a:lnTo>
                    <a:pt x="522" y="1"/>
                  </a:lnTo>
                  <a:lnTo>
                    <a:pt x="522" y="1"/>
                  </a:lnTo>
                  <a:lnTo>
                    <a:pt x="522" y="0"/>
                  </a:lnTo>
                  <a:lnTo>
                    <a:pt x="523" y="0"/>
                  </a:lnTo>
                  <a:lnTo>
                    <a:pt x="529" y="0"/>
                  </a:lnTo>
                  <a:lnTo>
                    <a:pt x="530" y="0"/>
                  </a:lnTo>
                  <a:lnTo>
                    <a:pt x="530" y="1"/>
                  </a:lnTo>
                  <a:lnTo>
                    <a:pt x="530" y="1"/>
                  </a:lnTo>
                  <a:lnTo>
                    <a:pt x="529" y="2"/>
                  </a:lnTo>
                  <a:lnTo>
                    <a:pt x="529" y="2"/>
                  </a:lnTo>
                  <a:close/>
                  <a:moveTo>
                    <a:pt x="515" y="2"/>
                  </a:moveTo>
                  <a:lnTo>
                    <a:pt x="507" y="2"/>
                  </a:lnTo>
                  <a:lnTo>
                    <a:pt x="507" y="1"/>
                  </a:lnTo>
                  <a:lnTo>
                    <a:pt x="506" y="1"/>
                  </a:lnTo>
                  <a:lnTo>
                    <a:pt x="507" y="0"/>
                  </a:lnTo>
                  <a:lnTo>
                    <a:pt x="507" y="0"/>
                  </a:lnTo>
                  <a:lnTo>
                    <a:pt x="515" y="0"/>
                  </a:lnTo>
                  <a:lnTo>
                    <a:pt x="515" y="0"/>
                  </a:lnTo>
                  <a:lnTo>
                    <a:pt x="516" y="1"/>
                  </a:lnTo>
                  <a:lnTo>
                    <a:pt x="515" y="1"/>
                  </a:lnTo>
                  <a:lnTo>
                    <a:pt x="515" y="2"/>
                  </a:lnTo>
                  <a:lnTo>
                    <a:pt x="515" y="2"/>
                  </a:lnTo>
                  <a:close/>
                  <a:moveTo>
                    <a:pt x="499" y="2"/>
                  </a:moveTo>
                  <a:lnTo>
                    <a:pt x="492" y="2"/>
                  </a:lnTo>
                  <a:lnTo>
                    <a:pt x="491" y="1"/>
                  </a:lnTo>
                  <a:lnTo>
                    <a:pt x="491" y="1"/>
                  </a:lnTo>
                  <a:lnTo>
                    <a:pt x="491" y="0"/>
                  </a:lnTo>
                  <a:lnTo>
                    <a:pt x="492" y="0"/>
                  </a:lnTo>
                  <a:lnTo>
                    <a:pt x="499" y="0"/>
                  </a:lnTo>
                  <a:lnTo>
                    <a:pt x="500" y="0"/>
                  </a:lnTo>
                  <a:lnTo>
                    <a:pt x="500" y="1"/>
                  </a:lnTo>
                  <a:lnTo>
                    <a:pt x="500" y="1"/>
                  </a:lnTo>
                  <a:lnTo>
                    <a:pt x="499" y="2"/>
                  </a:lnTo>
                  <a:lnTo>
                    <a:pt x="499" y="2"/>
                  </a:lnTo>
                  <a:close/>
                  <a:moveTo>
                    <a:pt x="483" y="2"/>
                  </a:moveTo>
                  <a:lnTo>
                    <a:pt x="477" y="2"/>
                  </a:lnTo>
                  <a:lnTo>
                    <a:pt x="476" y="1"/>
                  </a:lnTo>
                  <a:lnTo>
                    <a:pt x="476" y="1"/>
                  </a:lnTo>
                  <a:lnTo>
                    <a:pt x="476" y="0"/>
                  </a:lnTo>
                  <a:lnTo>
                    <a:pt x="477" y="0"/>
                  </a:lnTo>
                  <a:lnTo>
                    <a:pt x="483" y="0"/>
                  </a:lnTo>
                  <a:lnTo>
                    <a:pt x="484" y="0"/>
                  </a:lnTo>
                  <a:lnTo>
                    <a:pt x="484" y="1"/>
                  </a:lnTo>
                  <a:lnTo>
                    <a:pt x="484" y="1"/>
                  </a:lnTo>
                  <a:lnTo>
                    <a:pt x="483" y="2"/>
                  </a:lnTo>
                  <a:lnTo>
                    <a:pt x="483" y="2"/>
                  </a:lnTo>
                  <a:close/>
                  <a:moveTo>
                    <a:pt x="468" y="2"/>
                  </a:moveTo>
                  <a:lnTo>
                    <a:pt x="462" y="2"/>
                  </a:lnTo>
                  <a:lnTo>
                    <a:pt x="461" y="2"/>
                  </a:lnTo>
                  <a:lnTo>
                    <a:pt x="461" y="1"/>
                  </a:lnTo>
                  <a:lnTo>
                    <a:pt x="461" y="0"/>
                  </a:lnTo>
                  <a:lnTo>
                    <a:pt x="462" y="0"/>
                  </a:lnTo>
                  <a:lnTo>
                    <a:pt x="468" y="0"/>
                  </a:lnTo>
                  <a:lnTo>
                    <a:pt x="469" y="0"/>
                  </a:lnTo>
                  <a:lnTo>
                    <a:pt x="469" y="1"/>
                  </a:lnTo>
                  <a:lnTo>
                    <a:pt x="469" y="2"/>
                  </a:lnTo>
                  <a:lnTo>
                    <a:pt x="468" y="2"/>
                  </a:lnTo>
                  <a:lnTo>
                    <a:pt x="468" y="2"/>
                  </a:lnTo>
                  <a:close/>
                  <a:moveTo>
                    <a:pt x="452" y="2"/>
                  </a:moveTo>
                  <a:lnTo>
                    <a:pt x="446" y="2"/>
                  </a:lnTo>
                  <a:lnTo>
                    <a:pt x="445" y="2"/>
                  </a:lnTo>
                  <a:lnTo>
                    <a:pt x="445" y="1"/>
                  </a:lnTo>
                  <a:lnTo>
                    <a:pt x="445" y="0"/>
                  </a:lnTo>
                  <a:lnTo>
                    <a:pt x="446" y="0"/>
                  </a:lnTo>
                  <a:lnTo>
                    <a:pt x="452" y="0"/>
                  </a:lnTo>
                  <a:lnTo>
                    <a:pt x="454" y="0"/>
                  </a:lnTo>
                  <a:lnTo>
                    <a:pt x="454" y="1"/>
                  </a:lnTo>
                  <a:lnTo>
                    <a:pt x="454" y="2"/>
                  </a:lnTo>
                  <a:lnTo>
                    <a:pt x="452" y="2"/>
                  </a:lnTo>
                  <a:lnTo>
                    <a:pt x="452" y="2"/>
                  </a:lnTo>
                  <a:close/>
                  <a:moveTo>
                    <a:pt x="438" y="2"/>
                  </a:moveTo>
                  <a:lnTo>
                    <a:pt x="430" y="2"/>
                  </a:lnTo>
                  <a:lnTo>
                    <a:pt x="430" y="2"/>
                  </a:lnTo>
                  <a:lnTo>
                    <a:pt x="429" y="1"/>
                  </a:lnTo>
                  <a:lnTo>
                    <a:pt x="430" y="0"/>
                  </a:lnTo>
                  <a:lnTo>
                    <a:pt x="430" y="0"/>
                  </a:lnTo>
                  <a:lnTo>
                    <a:pt x="438" y="0"/>
                  </a:lnTo>
                  <a:lnTo>
                    <a:pt x="438" y="0"/>
                  </a:lnTo>
                  <a:lnTo>
                    <a:pt x="439" y="1"/>
                  </a:lnTo>
                  <a:lnTo>
                    <a:pt x="438" y="2"/>
                  </a:lnTo>
                  <a:lnTo>
                    <a:pt x="438" y="2"/>
                  </a:lnTo>
                  <a:lnTo>
                    <a:pt x="438" y="2"/>
                  </a:lnTo>
                  <a:close/>
                  <a:moveTo>
                    <a:pt x="422" y="2"/>
                  </a:moveTo>
                  <a:lnTo>
                    <a:pt x="416" y="2"/>
                  </a:lnTo>
                  <a:lnTo>
                    <a:pt x="415" y="2"/>
                  </a:lnTo>
                  <a:lnTo>
                    <a:pt x="415" y="1"/>
                  </a:lnTo>
                  <a:lnTo>
                    <a:pt x="415" y="0"/>
                  </a:lnTo>
                  <a:lnTo>
                    <a:pt x="416" y="0"/>
                  </a:lnTo>
                  <a:lnTo>
                    <a:pt x="422" y="0"/>
                  </a:lnTo>
                  <a:lnTo>
                    <a:pt x="423" y="0"/>
                  </a:lnTo>
                  <a:lnTo>
                    <a:pt x="423" y="1"/>
                  </a:lnTo>
                  <a:lnTo>
                    <a:pt x="423" y="2"/>
                  </a:lnTo>
                  <a:lnTo>
                    <a:pt x="422" y="2"/>
                  </a:lnTo>
                  <a:lnTo>
                    <a:pt x="422" y="2"/>
                  </a:lnTo>
                  <a:close/>
                  <a:moveTo>
                    <a:pt x="406" y="2"/>
                  </a:moveTo>
                  <a:lnTo>
                    <a:pt x="400" y="2"/>
                  </a:lnTo>
                  <a:lnTo>
                    <a:pt x="399" y="2"/>
                  </a:lnTo>
                  <a:lnTo>
                    <a:pt x="399" y="1"/>
                  </a:lnTo>
                  <a:lnTo>
                    <a:pt x="399" y="0"/>
                  </a:lnTo>
                  <a:lnTo>
                    <a:pt x="400" y="0"/>
                  </a:lnTo>
                  <a:lnTo>
                    <a:pt x="406" y="0"/>
                  </a:lnTo>
                  <a:lnTo>
                    <a:pt x="407" y="0"/>
                  </a:lnTo>
                  <a:lnTo>
                    <a:pt x="408" y="1"/>
                  </a:lnTo>
                  <a:lnTo>
                    <a:pt x="407" y="2"/>
                  </a:lnTo>
                  <a:lnTo>
                    <a:pt x="406" y="2"/>
                  </a:lnTo>
                  <a:lnTo>
                    <a:pt x="406" y="2"/>
                  </a:lnTo>
                  <a:close/>
                  <a:moveTo>
                    <a:pt x="391" y="2"/>
                  </a:moveTo>
                  <a:lnTo>
                    <a:pt x="385" y="2"/>
                  </a:lnTo>
                  <a:lnTo>
                    <a:pt x="384" y="2"/>
                  </a:lnTo>
                  <a:lnTo>
                    <a:pt x="384" y="1"/>
                  </a:lnTo>
                  <a:lnTo>
                    <a:pt x="384" y="0"/>
                  </a:lnTo>
                  <a:lnTo>
                    <a:pt x="385" y="0"/>
                  </a:lnTo>
                  <a:lnTo>
                    <a:pt x="391" y="0"/>
                  </a:lnTo>
                  <a:lnTo>
                    <a:pt x="393" y="0"/>
                  </a:lnTo>
                  <a:lnTo>
                    <a:pt x="393" y="1"/>
                  </a:lnTo>
                  <a:lnTo>
                    <a:pt x="393" y="2"/>
                  </a:lnTo>
                  <a:lnTo>
                    <a:pt x="391" y="2"/>
                  </a:lnTo>
                  <a:lnTo>
                    <a:pt x="391" y="2"/>
                  </a:lnTo>
                  <a:close/>
                  <a:moveTo>
                    <a:pt x="376" y="2"/>
                  </a:moveTo>
                  <a:lnTo>
                    <a:pt x="369" y="2"/>
                  </a:lnTo>
                  <a:lnTo>
                    <a:pt x="368" y="2"/>
                  </a:lnTo>
                  <a:lnTo>
                    <a:pt x="368" y="1"/>
                  </a:lnTo>
                  <a:lnTo>
                    <a:pt x="368" y="0"/>
                  </a:lnTo>
                  <a:lnTo>
                    <a:pt x="369" y="0"/>
                  </a:lnTo>
                  <a:lnTo>
                    <a:pt x="376" y="0"/>
                  </a:lnTo>
                  <a:lnTo>
                    <a:pt x="377" y="0"/>
                  </a:lnTo>
                  <a:lnTo>
                    <a:pt x="377" y="1"/>
                  </a:lnTo>
                  <a:lnTo>
                    <a:pt x="377" y="2"/>
                  </a:lnTo>
                  <a:lnTo>
                    <a:pt x="376" y="2"/>
                  </a:lnTo>
                  <a:lnTo>
                    <a:pt x="376" y="2"/>
                  </a:lnTo>
                  <a:close/>
                  <a:moveTo>
                    <a:pt x="361" y="2"/>
                  </a:moveTo>
                  <a:lnTo>
                    <a:pt x="354" y="2"/>
                  </a:lnTo>
                  <a:lnTo>
                    <a:pt x="354" y="2"/>
                  </a:lnTo>
                  <a:lnTo>
                    <a:pt x="353" y="1"/>
                  </a:lnTo>
                  <a:lnTo>
                    <a:pt x="354" y="0"/>
                  </a:lnTo>
                  <a:lnTo>
                    <a:pt x="354" y="0"/>
                  </a:lnTo>
                  <a:lnTo>
                    <a:pt x="361" y="0"/>
                  </a:lnTo>
                  <a:lnTo>
                    <a:pt x="361" y="0"/>
                  </a:lnTo>
                  <a:lnTo>
                    <a:pt x="362" y="1"/>
                  </a:lnTo>
                  <a:lnTo>
                    <a:pt x="361" y="2"/>
                  </a:lnTo>
                  <a:lnTo>
                    <a:pt x="361" y="2"/>
                  </a:lnTo>
                  <a:lnTo>
                    <a:pt x="361" y="2"/>
                  </a:lnTo>
                  <a:close/>
                  <a:moveTo>
                    <a:pt x="345" y="2"/>
                  </a:moveTo>
                  <a:lnTo>
                    <a:pt x="339" y="2"/>
                  </a:lnTo>
                  <a:lnTo>
                    <a:pt x="338" y="2"/>
                  </a:lnTo>
                  <a:lnTo>
                    <a:pt x="338" y="1"/>
                  </a:lnTo>
                  <a:lnTo>
                    <a:pt x="338" y="0"/>
                  </a:lnTo>
                  <a:lnTo>
                    <a:pt x="339" y="0"/>
                  </a:lnTo>
                  <a:lnTo>
                    <a:pt x="345" y="0"/>
                  </a:lnTo>
                  <a:lnTo>
                    <a:pt x="346" y="0"/>
                  </a:lnTo>
                  <a:lnTo>
                    <a:pt x="346" y="1"/>
                  </a:lnTo>
                  <a:lnTo>
                    <a:pt x="346" y="2"/>
                  </a:lnTo>
                  <a:lnTo>
                    <a:pt x="345" y="2"/>
                  </a:lnTo>
                  <a:lnTo>
                    <a:pt x="345" y="2"/>
                  </a:lnTo>
                  <a:close/>
                  <a:moveTo>
                    <a:pt x="330" y="2"/>
                  </a:moveTo>
                  <a:lnTo>
                    <a:pt x="323" y="2"/>
                  </a:lnTo>
                  <a:lnTo>
                    <a:pt x="323" y="2"/>
                  </a:lnTo>
                  <a:lnTo>
                    <a:pt x="322" y="1"/>
                  </a:lnTo>
                  <a:lnTo>
                    <a:pt x="323" y="0"/>
                  </a:lnTo>
                  <a:lnTo>
                    <a:pt x="323" y="0"/>
                  </a:lnTo>
                  <a:lnTo>
                    <a:pt x="330" y="0"/>
                  </a:lnTo>
                  <a:lnTo>
                    <a:pt x="330" y="0"/>
                  </a:lnTo>
                  <a:lnTo>
                    <a:pt x="331" y="1"/>
                  </a:lnTo>
                  <a:lnTo>
                    <a:pt x="330" y="2"/>
                  </a:lnTo>
                  <a:lnTo>
                    <a:pt x="330" y="2"/>
                  </a:lnTo>
                  <a:lnTo>
                    <a:pt x="330" y="2"/>
                  </a:lnTo>
                  <a:close/>
                  <a:moveTo>
                    <a:pt x="315" y="2"/>
                  </a:moveTo>
                  <a:lnTo>
                    <a:pt x="308" y="2"/>
                  </a:lnTo>
                  <a:lnTo>
                    <a:pt x="307" y="2"/>
                  </a:lnTo>
                  <a:lnTo>
                    <a:pt x="307" y="1"/>
                  </a:lnTo>
                  <a:lnTo>
                    <a:pt x="307" y="0"/>
                  </a:lnTo>
                  <a:lnTo>
                    <a:pt x="308" y="0"/>
                  </a:lnTo>
                  <a:lnTo>
                    <a:pt x="315" y="0"/>
                  </a:lnTo>
                  <a:lnTo>
                    <a:pt x="316" y="0"/>
                  </a:lnTo>
                  <a:lnTo>
                    <a:pt x="316" y="1"/>
                  </a:lnTo>
                  <a:lnTo>
                    <a:pt x="316" y="2"/>
                  </a:lnTo>
                  <a:lnTo>
                    <a:pt x="315" y="2"/>
                  </a:lnTo>
                  <a:lnTo>
                    <a:pt x="315" y="2"/>
                  </a:lnTo>
                  <a:close/>
                  <a:moveTo>
                    <a:pt x="299" y="2"/>
                  </a:moveTo>
                  <a:lnTo>
                    <a:pt x="293" y="2"/>
                  </a:lnTo>
                  <a:lnTo>
                    <a:pt x="292" y="2"/>
                  </a:lnTo>
                  <a:lnTo>
                    <a:pt x="292" y="1"/>
                  </a:lnTo>
                  <a:lnTo>
                    <a:pt x="292" y="0"/>
                  </a:lnTo>
                  <a:lnTo>
                    <a:pt x="293" y="0"/>
                  </a:lnTo>
                  <a:lnTo>
                    <a:pt x="299" y="0"/>
                  </a:lnTo>
                  <a:lnTo>
                    <a:pt x="300" y="0"/>
                  </a:lnTo>
                  <a:lnTo>
                    <a:pt x="300" y="1"/>
                  </a:lnTo>
                  <a:lnTo>
                    <a:pt x="300" y="2"/>
                  </a:lnTo>
                  <a:lnTo>
                    <a:pt x="299" y="2"/>
                  </a:lnTo>
                  <a:lnTo>
                    <a:pt x="299" y="2"/>
                  </a:lnTo>
                  <a:close/>
                  <a:moveTo>
                    <a:pt x="284" y="2"/>
                  </a:moveTo>
                  <a:lnTo>
                    <a:pt x="278" y="2"/>
                  </a:lnTo>
                  <a:lnTo>
                    <a:pt x="277" y="2"/>
                  </a:lnTo>
                  <a:lnTo>
                    <a:pt x="277" y="1"/>
                  </a:lnTo>
                  <a:lnTo>
                    <a:pt x="277" y="0"/>
                  </a:lnTo>
                  <a:lnTo>
                    <a:pt x="278" y="0"/>
                  </a:lnTo>
                  <a:lnTo>
                    <a:pt x="284" y="0"/>
                  </a:lnTo>
                  <a:lnTo>
                    <a:pt x="285" y="0"/>
                  </a:lnTo>
                  <a:lnTo>
                    <a:pt x="285" y="1"/>
                  </a:lnTo>
                  <a:lnTo>
                    <a:pt x="285" y="2"/>
                  </a:lnTo>
                  <a:lnTo>
                    <a:pt x="284" y="2"/>
                  </a:lnTo>
                  <a:lnTo>
                    <a:pt x="284" y="2"/>
                  </a:lnTo>
                  <a:close/>
                  <a:moveTo>
                    <a:pt x="268" y="2"/>
                  </a:moveTo>
                  <a:lnTo>
                    <a:pt x="262" y="2"/>
                  </a:lnTo>
                  <a:lnTo>
                    <a:pt x="261" y="2"/>
                  </a:lnTo>
                  <a:lnTo>
                    <a:pt x="261" y="1"/>
                  </a:lnTo>
                  <a:lnTo>
                    <a:pt x="261" y="0"/>
                  </a:lnTo>
                  <a:lnTo>
                    <a:pt x="262" y="0"/>
                  </a:lnTo>
                  <a:lnTo>
                    <a:pt x="268" y="0"/>
                  </a:lnTo>
                  <a:lnTo>
                    <a:pt x="269" y="0"/>
                  </a:lnTo>
                  <a:lnTo>
                    <a:pt x="269" y="1"/>
                  </a:lnTo>
                  <a:lnTo>
                    <a:pt x="269" y="2"/>
                  </a:lnTo>
                  <a:lnTo>
                    <a:pt x="268" y="2"/>
                  </a:lnTo>
                  <a:lnTo>
                    <a:pt x="268" y="2"/>
                  </a:lnTo>
                  <a:close/>
                  <a:moveTo>
                    <a:pt x="254" y="2"/>
                  </a:moveTo>
                  <a:lnTo>
                    <a:pt x="246" y="2"/>
                  </a:lnTo>
                  <a:lnTo>
                    <a:pt x="246" y="2"/>
                  </a:lnTo>
                  <a:lnTo>
                    <a:pt x="245" y="1"/>
                  </a:lnTo>
                  <a:lnTo>
                    <a:pt x="246" y="0"/>
                  </a:lnTo>
                  <a:lnTo>
                    <a:pt x="246" y="0"/>
                  </a:lnTo>
                  <a:lnTo>
                    <a:pt x="254" y="0"/>
                  </a:lnTo>
                  <a:lnTo>
                    <a:pt x="254" y="0"/>
                  </a:lnTo>
                  <a:lnTo>
                    <a:pt x="255" y="1"/>
                  </a:lnTo>
                  <a:lnTo>
                    <a:pt x="254" y="2"/>
                  </a:lnTo>
                  <a:lnTo>
                    <a:pt x="254" y="2"/>
                  </a:lnTo>
                  <a:lnTo>
                    <a:pt x="254" y="2"/>
                  </a:lnTo>
                  <a:close/>
                  <a:moveTo>
                    <a:pt x="238" y="2"/>
                  </a:moveTo>
                  <a:lnTo>
                    <a:pt x="232" y="2"/>
                  </a:lnTo>
                  <a:lnTo>
                    <a:pt x="230" y="2"/>
                  </a:lnTo>
                  <a:lnTo>
                    <a:pt x="230" y="1"/>
                  </a:lnTo>
                  <a:lnTo>
                    <a:pt x="230" y="0"/>
                  </a:lnTo>
                  <a:lnTo>
                    <a:pt x="232" y="0"/>
                  </a:lnTo>
                  <a:lnTo>
                    <a:pt x="238" y="0"/>
                  </a:lnTo>
                  <a:lnTo>
                    <a:pt x="239" y="0"/>
                  </a:lnTo>
                  <a:lnTo>
                    <a:pt x="239" y="1"/>
                  </a:lnTo>
                  <a:lnTo>
                    <a:pt x="239" y="2"/>
                  </a:lnTo>
                  <a:lnTo>
                    <a:pt x="238" y="2"/>
                  </a:lnTo>
                  <a:lnTo>
                    <a:pt x="238" y="2"/>
                  </a:lnTo>
                  <a:close/>
                  <a:moveTo>
                    <a:pt x="222" y="2"/>
                  </a:moveTo>
                  <a:lnTo>
                    <a:pt x="216" y="2"/>
                  </a:lnTo>
                  <a:lnTo>
                    <a:pt x="215" y="2"/>
                  </a:lnTo>
                  <a:lnTo>
                    <a:pt x="215" y="1"/>
                  </a:lnTo>
                  <a:lnTo>
                    <a:pt x="215" y="0"/>
                  </a:lnTo>
                  <a:lnTo>
                    <a:pt x="216" y="0"/>
                  </a:lnTo>
                  <a:lnTo>
                    <a:pt x="222" y="0"/>
                  </a:lnTo>
                  <a:lnTo>
                    <a:pt x="223" y="0"/>
                  </a:lnTo>
                  <a:lnTo>
                    <a:pt x="224" y="1"/>
                  </a:lnTo>
                  <a:lnTo>
                    <a:pt x="223" y="2"/>
                  </a:lnTo>
                  <a:lnTo>
                    <a:pt x="222" y="2"/>
                  </a:lnTo>
                  <a:lnTo>
                    <a:pt x="222" y="2"/>
                  </a:lnTo>
                  <a:close/>
                  <a:moveTo>
                    <a:pt x="207" y="2"/>
                  </a:moveTo>
                  <a:lnTo>
                    <a:pt x="201" y="2"/>
                  </a:lnTo>
                  <a:lnTo>
                    <a:pt x="200" y="2"/>
                  </a:lnTo>
                  <a:lnTo>
                    <a:pt x="200" y="1"/>
                  </a:lnTo>
                  <a:lnTo>
                    <a:pt x="200" y="0"/>
                  </a:lnTo>
                  <a:lnTo>
                    <a:pt x="201" y="0"/>
                  </a:lnTo>
                  <a:lnTo>
                    <a:pt x="207" y="0"/>
                  </a:lnTo>
                  <a:lnTo>
                    <a:pt x="208" y="0"/>
                  </a:lnTo>
                  <a:lnTo>
                    <a:pt x="208" y="1"/>
                  </a:lnTo>
                  <a:lnTo>
                    <a:pt x="208" y="2"/>
                  </a:lnTo>
                  <a:lnTo>
                    <a:pt x="207" y="2"/>
                  </a:lnTo>
                  <a:lnTo>
                    <a:pt x="207" y="2"/>
                  </a:lnTo>
                  <a:close/>
                  <a:moveTo>
                    <a:pt x="192" y="2"/>
                  </a:moveTo>
                  <a:lnTo>
                    <a:pt x="185" y="2"/>
                  </a:lnTo>
                  <a:lnTo>
                    <a:pt x="184" y="2"/>
                  </a:lnTo>
                  <a:lnTo>
                    <a:pt x="184" y="1"/>
                  </a:lnTo>
                  <a:lnTo>
                    <a:pt x="184" y="0"/>
                  </a:lnTo>
                  <a:lnTo>
                    <a:pt x="185" y="0"/>
                  </a:lnTo>
                  <a:lnTo>
                    <a:pt x="192" y="0"/>
                  </a:lnTo>
                  <a:lnTo>
                    <a:pt x="193" y="0"/>
                  </a:lnTo>
                  <a:lnTo>
                    <a:pt x="193" y="1"/>
                  </a:lnTo>
                  <a:lnTo>
                    <a:pt x="193" y="2"/>
                  </a:lnTo>
                  <a:lnTo>
                    <a:pt x="192" y="2"/>
                  </a:lnTo>
                  <a:lnTo>
                    <a:pt x="192" y="2"/>
                  </a:lnTo>
                  <a:close/>
                  <a:moveTo>
                    <a:pt x="177" y="2"/>
                  </a:moveTo>
                  <a:lnTo>
                    <a:pt x="169" y="2"/>
                  </a:lnTo>
                  <a:lnTo>
                    <a:pt x="169" y="2"/>
                  </a:lnTo>
                  <a:lnTo>
                    <a:pt x="168" y="1"/>
                  </a:lnTo>
                  <a:lnTo>
                    <a:pt x="169" y="0"/>
                  </a:lnTo>
                  <a:lnTo>
                    <a:pt x="169" y="0"/>
                  </a:lnTo>
                  <a:lnTo>
                    <a:pt x="177" y="0"/>
                  </a:lnTo>
                  <a:lnTo>
                    <a:pt x="177" y="0"/>
                  </a:lnTo>
                  <a:lnTo>
                    <a:pt x="178" y="1"/>
                  </a:lnTo>
                  <a:lnTo>
                    <a:pt x="177" y="2"/>
                  </a:lnTo>
                  <a:lnTo>
                    <a:pt x="177" y="2"/>
                  </a:lnTo>
                  <a:lnTo>
                    <a:pt x="177" y="2"/>
                  </a:lnTo>
                  <a:close/>
                  <a:moveTo>
                    <a:pt x="161" y="2"/>
                  </a:moveTo>
                  <a:lnTo>
                    <a:pt x="155" y="2"/>
                  </a:lnTo>
                  <a:lnTo>
                    <a:pt x="154" y="2"/>
                  </a:lnTo>
                  <a:lnTo>
                    <a:pt x="154" y="1"/>
                  </a:lnTo>
                  <a:lnTo>
                    <a:pt x="154" y="0"/>
                  </a:lnTo>
                  <a:lnTo>
                    <a:pt x="155" y="0"/>
                  </a:lnTo>
                  <a:lnTo>
                    <a:pt x="161" y="0"/>
                  </a:lnTo>
                  <a:lnTo>
                    <a:pt x="162" y="0"/>
                  </a:lnTo>
                  <a:lnTo>
                    <a:pt x="162" y="1"/>
                  </a:lnTo>
                  <a:lnTo>
                    <a:pt x="162" y="2"/>
                  </a:lnTo>
                  <a:lnTo>
                    <a:pt x="161" y="2"/>
                  </a:lnTo>
                  <a:lnTo>
                    <a:pt x="161" y="2"/>
                  </a:lnTo>
                  <a:close/>
                  <a:moveTo>
                    <a:pt x="146" y="2"/>
                  </a:moveTo>
                  <a:lnTo>
                    <a:pt x="139" y="2"/>
                  </a:lnTo>
                  <a:lnTo>
                    <a:pt x="139" y="2"/>
                  </a:lnTo>
                  <a:lnTo>
                    <a:pt x="138" y="1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46" y="0"/>
                  </a:lnTo>
                  <a:lnTo>
                    <a:pt x="146" y="0"/>
                  </a:lnTo>
                  <a:lnTo>
                    <a:pt x="147" y="1"/>
                  </a:lnTo>
                  <a:lnTo>
                    <a:pt x="146" y="2"/>
                  </a:lnTo>
                  <a:lnTo>
                    <a:pt x="146" y="2"/>
                  </a:lnTo>
                  <a:lnTo>
                    <a:pt x="146" y="2"/>
                  </a:lnTo>
                  <a:close/>
                  <a:moveTo>
                    <a:pt x="131" y="2"/>
                  </a:moveTo>
                  <a:lnTo>
                    <a:pt x="124" y="2"/>
                  </a:lnTo>
                  <a:lnTo>
                    <a:pt x="123" y="2"/>
                  </a:lnTo>
                  <a:lnTo>
                    <a:pt x="123" y="1"/>
                  </a:lnTo>
                  <a:lnTo>
                    <a:pt x="123" y="0"/>
                  </a:lnTo>
                  <a:lnTo>
                    <a:pt x="124" y="0"/>
                  </a:lnTo>
                  <a:lnTo>
                    <a:pt x="131" y="0"/>
                  </a:lnTo>
                  <a:lnTo>
                    <a:pt x="132" y="0"/>
                  </a:lnTo>
                  <a:lnTo>
                    <a:pt x="132" y="1"/>
                  </a:lnTo>
                  <a:lnTo>
                    <a:pt x="132" y="2"/>
                  </a:lnTo>
                  <a:lnTo>
                    <a:pt x="131" y="2"/>
                  </a:lnTo>
                  <a:lnTo>
                    <a:pt x="131" y="2"/>
                  </a:lnTo>
                  <a:close/>
                  <a:moveTo>
                    <a:pt x="115" y="2"/>
                  </a:moveTo>
                  <a:lnTo>
                    <a:pt x="108" y="2"/>
                  </a:lnTo>
                  <a:lnTo>
                    <a:pt x="107" y="2"/>
                  </a:lnTo>
                  <a:lnTo>
                    <a:pt x="107" y="1"/>
                  </a:lnTo>
                  <a:lnTo>
                    <a:pt x="107" y="0"/>
                  </a:lnTo>
                  <a:lnTo>
                    <a:pt x="108" y="0"/>
                  </a:lnTo>
                  <a:lnTo>
                    <a:pt x="115" y="0"/>
                  </a:lnTo>
                  <a:lnTo>
                    <a:pt x="116" y="0"/>
                  </a:lnTo>
                  <a:lnTo>
                    <a:pt x="116" y="1"/>
                  </a:lnTo>
                  <a:lnTo>
                    <a:pt x="116" y="2"/>
                  </a:lnTo>
                  <a:lnTo>
                    <a:pt x="115" y="2"/>
                  </a:lnTo>
                  <a:lnTo>
                    <a:pt x="115" y="2"/>
                  </a:lnTo>
                  <a:close/>
                  <a:moveTo>
                    <a:pt x="100" y="2"/>
                  </a:moveTo>
                  <a:lnTo>
                    <a:pt x="94" y="2"/>
                  </a:lnTo>
                  <a:lnTo>
                    <a:pt x="93" y="2"/>
                  </a:lnTo>
                  <a:lnTo>
                    <a:pt x="93" y="1"/>
                  </a:lnTo>
                  <a:lnTo>
                    <a:pt x="93" y="0"/>
                  </a:lnTo>
                  <a:lnTo>
                    <a:pt x="94" y="0"/>
                  </a:lnTo>
                  <a:lnTo>
                    <a:pt x="100" y="0"/>
                  </a:lnTo>
                  <a:lnTo>
                    <a:pt x="101" y="0"/>
                  </a:lnTo>
                  <a:lnTo>
                    <a:pt x="101" y="1"/>
                  </a:lnTo>
                  <a:lnTo>
                    <a:pt x="101" y="2"/>
                  </a:lnTo>
                  <a:lnTo>
                    <a:pt x="100" y="2"/>
                  </a:lnTo>
                  <a:lnTo>
                    <a:pt x="100" y="2"/>
                  </a:lnTo>
                  <a:close/>
                  <a:moveTo>
                    <a:pt x="84" y="2"/>
                  </a:moveTo>
                  <a:lnTo>
                    <a:pt x="78" y="2"/>
                  </a:lnTo>
                  <a:lnTo>
                    <a:pt x="77" y="2"/>
                  </a:lnTo>
                  <a:lnTo>
                    <a:pt x="77" y="1"/>
                  </a:lnTo>
                  <a:lnTo>
                    <a:pt x="77" y="0"/>
                  </a:lnTo>
                  <a:lnTo>
                    <a:pt x="78" y="0"/>
                  </a:lnTo>
                  <a:lnTo>
                    <a:pt x="84" y="0"/>
                  </a:lnTo>
                  <a:lnTo>
                    <a:pt x="85" y="0"/>
                  </a:lnTo>
                  <a:lnTo>
                    <a:pt x="85" y="1"/>
                  </a:lnTo>
                  <a:lnTo>
                    <a:pt x="85" y="2"/>
                  </a:lnTo>
                  <a:lnTo>
                    <a:pt x="84" y="2"/>
                  </a:lnTo>
                  <a:lnTo>
                    <a:pt x="84" y="2"/>
                  </a:lnTo>
                  <a:close/>
                  <a:moveTo>
                    <a:pt x="69" y="2"/>
                  </a:moveTo>
                  <a:lnTo>
                    <a:pt x="62" y="2"/>
                  </a:lnTo>
                  <a:lnTo>
                    <a:pt x="62" y="2"/>
                  </a:lnTo>
                  <a:lnTo>
                    <a:pt x="61" y="1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71" y="1"/>
                  </a:lnTo>
                  <a:lnTo>
                    <a:pt x="69" y="2"/>
                  </a:lnTo>
                  <a:lnTo>
                    <a:pt x="69" y="2"/>
                  </a:lnTo>
                  <a:lnTo>
                    <a:pt x="69" y="2"/>
                  </a:lnTo>
                  <a:close/>
                  <a:moveTo>
                    <a:pt x="54" y="2"/>
                  </a:moveTo>
                  <a:lnTo>
                    <a:pt x="47" y="2"/>
                  </a:lnTo>
                  <a:lnTo>
                    <a:pt x="46" y="2"/>
                  </a:lnTo>
                  <a:lnTo>
                    <a:pt x="46" y="1"/>
                  </a:lnTo>
                  <a:lnTo>
                    <a:pt x="46" y="0"/>
                  </a:lnTo>
                  <a:lnTo>
                    <a:pt x="47" y="0"/>
                  </a:lnTo>
                  <a:lnTo>
                    <a:pt x="54" y="0"/>
                  </a:lnTo>
                  <a:lnTo>
                    <a:pt x="55" y="0"/>
                  </a:lnTo>
                  <a:lnTo>
                    <a:pt x="55" y="1"/>
                  </a:lnTo>
                  <a:lnTo>
                    <a:pt x="55" y="2"/>
                  </a:lnTo>
                  <a:lnTo>
                    <a:pt x="54" y="2"/>
                  </a:lnTo>
                  <a:lnTo>
                    <a:pt x="54" y="2"/>
                  </a:lnTo>
                  <a:close/>
                  <a:moveTo>
                    <a:pt x="38" y="2"/>
                  </a:moveTo>
                  <a:lnTo>
                    <a:pt x="32" y="2"/>
                  </a:lnTo>
                  <a:lnTo>
                    <a:pt x="31" y="2"/>
                  </a:lnTo>
                  <a:lnTo>
                    <a:pt x="31" y="1"/>
                  </a:lnTo>
                  <a:lnTo>
                    <a:pt x="31" y="0"/>
                  </a:lnTo>
                  <a:lnTo>
                    <a:pt x="32" y="0"/>
                  </a:lnTo>
                  <a:lnTo>
                    <a:pt x="38" y="0"/>
                  </a:lnTo>
                  <a:lnTo>
                    <a:pt x="39" y="0"/>
                  </a:lnTo>
                  <a:lnTo>
                    <a:pt x="40" y="1"/>
                  </a:lnTo>
                  <a:lnTo>
                    <a:pt x="39" y="2"/>
                  </a:lnTo>
                  <a:lnTo>
                    <a:pt x="38" y="2"/>
                  </a:lnTo>
                  <a:lnTo>
                    <a:pt x="38" y="2"/>
                  </a:lnTo>
                  <a:close/>
                  <a:moveTo>
                    <a:pt x="23" y="2"/>
                  </a:moveTo>
                  <a:lnTo>
                    <a:pt x="17" y="2"/>
                  </a:lnTo>
                  <a:lnTo>
                    <a:pt x="16" y="2"/>
                  </a:lnTo>
                  <a:lnTo>
                    <a:pt x="16" y="1"/>
                  </a:lnTo>
                  <a:lnTo>
                    <a:pt x="16" y="0"/>
                  </a:lnTo>
                  <a:lnTo>
                    <a:pt x="17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1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2"/>
                  </a:lnTo>
                  <a:close/>
                  <a:moveTo>
                    <a:pt x="7" y="2"/>
                  </a:moveTo>
                  <a:lnTo>
                    <a:pt x="1" y="2"/>
                  </a:lnTo>
                  <a:lnTo>
                    <a:pt x="0" y="2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0"/>
                  </a:lnTo>
                  <a:lnTo>
                    <a:pt x="7" y="0"/>
                  </a:lnTo>
                  <a:lnTo>
                    <a:pt x="8" y="0"/>
                  </a:lnTo>
                  <a:lnTo>
                    <a:pt x="8" y="1"/>
                  </a:lnTo>
                  <a:lnTo>
                    <a:pt x="8" y="2"/>
                  </a:lnTo>
                  <a:lnTo>
                    <a:pt x="7" y="2"/>
                  </a:lnTo>
                  <a:lnTo>
                    <a:pt x="7" y="2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Freeform 75"/>
            <p:cNvSpPr>
              <a:spLocks noEditPoints="1"/>
            </p:cNvSpPr>
            <p:nvPr/>
          </p:nvSpPr>
          <p:spPr bwMode="auto">
            <a:xfrm>
              <a:off x="5134" y="2225"/>
              <a:ext cx="3" cy="630"/>
            </a:xfrm>
            <a:custGeom>
              <a:avLst/>
              <a:gdLst>
                <a:gd name="T0" fmla="*/ 2 w 3"/>
                <a:gd name="T1" fmla="*/ 630 h 630"/>
                <a:gd name="T2" fmla="*/ 1 w 3"/>
                <a:gd name="T3" fmla="*/ 606 h 630"/>
                <a:gd name="T4" fmla="*/ 0 w 3"/>
                <a:gd name="T5" fmla="*/ 613 h 630"/>
                <a:gd name="T6" fmla="*/ 2 w 3"/>
                <a:gd name="T7" fmla="*/ 600 h 630"/>
                <a:gd name="T8" fmla="*/ 1 w 3"/>
                <a:gd name="T9" fmla="*/ 576 h 630"/>
                <a:gd name="T10" fmla="*/ 0 w 3"/>
                <a:gd name="T11" fmla="*/ 583 h 630"/>
                <a:gd name="T12" fmla="*/ 2 w 3"/>
                <a:gd name="T13" fmla="*/ 568 h 630"/>
                <a:gd name="T14" fmla="*/ 1 w 3"/>
                <a:gd name="T15" fmla="*/ 545 h 630"/>
                <a:gd name="T16" fmla="*/ 0 w 3"/>
                <a:gd name="T17" fmla="*/ 553 h 630"/>
                <a:gd name="T18" fmla="*/ 2 w 3"/>
                <a:gd name="T19" fmla="*/ 538 h 630"/>
                <a:gd name="T20" fmla="*/ 1 w 3"/>
                <a:gd name="T21" fmla="*/ 515 h 630"/>
                <a:gd name="T22" fmla="*/ 0 w 3"/>
                <a:gd name="T23" fmla="*/ 522 h 630"/>
                <a:gd name="T24" fmla="*/ 2 w 3"/>
                <a:gd name="T25" fmla="*/ 508 h 630"/>
                <a:gd name="T26" fmla="*/ 1 w 3"/>
                <a:gd name="T27" fmla="*/ 484 h 630"/>
                <a:gd name="T28" fmla="*/ 0 w 3"/>
                <a:gd name="T29" fmla="*/ 492 h 630"/>
                <a:gd name="T30" fmla="*/ 2 w 3"/>
                <a:gd name="T31" fmla="*/ 477 h 630"/>
                <a:gd name="T32" fmla="*/ 1 w 3"/>
                <a:gd name="T33" fmla="*/ 453 h 630"/>
                <a:gd name="T34" fmla="*/ 0 w 3"/>
                <a:gd name="T35" fmla="*/ 461 h 630"/>
                <a:gd name="T36" fmla="*/ 2 w 3"/>
                <a:gd name="T37" fmla="*/ 447 h 630"/>
                <a:gd name="T38" fmla="*/ 1 w 3"/>
                <a:gd name="T39" fmla="*/ 423 h 630"/>
                <a:gd name="T40" fmla="*/ 0 w 3"/>
                <a:gd name="T41" fmla="*/ 430 h 630"/>
                <a:gd name="T42" fmla="*/ 2 w 3"/>
                <a:gd name="T43" fmla="*/ 416 h 630"/>
                <a:gd name="T44" fmla="*/ 1 w 3"/>
                <a:gd name="T45" fmla="*/ 392 h 630"/>
                <a:gd name="T46" fmla="*/ 0 w 3"/>
                <a:gd name="T47" fmla="*/ 400 h 630"/>
                <a:gd name="T48" fmla="*/ 2 w 3"/>
                <a:gd name="T49" fmla="*/ 385 h 630"/>
                <a:gd name="T50" fmla="*/ 1 w 3"/>
                <a:gd name="T51" fmla="*/ 362 h 630"/>
                <a:gd name="T52" fmla="*/ 0 w 3"/>
                <a:gd name="T53" fmla="*/ 369 h 630"/>
                <a:gd name="T54" fmla="*/ 2 w 3"/>
                <a:gd name="T55" fmla="*/ 355 h 630"/>
                <a:gd name="T56" fmla="*/ 1 w 3"/>
                <a:gd name="T57" fmla="*/ 332 h 630"/>
                <a:gd name="T58" fmla="*/ 0 w 3"/>
                <a:gd name="T59" fmla="*/ 339 h 630"/>
                <a:gd name="T60" fmla="*/ 2 w 3"/>
                <a:gd name="T61" fmla="*/ 324 h 630"/>
                <a:gd name="T62" fmla="*/ 1 w 3"/>
                <a:gd name="T63" fmla="*/ 301 h 630"/>
                <a:gd name="T64" fmla="*/ 0 w 3"/>
                <a:gd name="T65" fmla="*/ 309 h 630"/>
                <a:gd name="T66" fmla="*/ 2 w 3"/>
                <a:gd name="T67" fmla="*/ 294 h 630"/>
                <a:gd name="T68" fmla="*/ 1 w 3"/>
                <a:gd name="T69" fmla="*/ 270 h 630"/>
                <a:gd name="T70" fmla="*/ 0 w 3"/>
                <a:gd name="T71" fmla="*/ 278 h 630"/>
                <a:gd name="T72" fmla="*/ 2 w 3"/>
                <a:gd name="T73" fmla="*/ 264 h 630"/>
                <a:gd name="T74" fmla="*/ 1 w 3"/>
                <a:gd name="T75" fmla="*/ 240 h 630"/>
                <a:gd name="T76" fmla="*/ 0 w 3"/>
                <a:gd name="T77" fmla="*/ 247 h 630"/>
                <a:gd name="T78" fmla="*/ 2 w 3"/>
                <a:gd name="T79" fmla="*/ 233 h 630"/>
                <a:gd name="T80" fmla="*/ 1 w 3"/>
                <a:gd name="T81" fmla="*/ 209 h 630"/>
                <a:gd name="T82" fmla="*/ 0 w 3"/>
                <a:gd name="T83" fmla="*/ 217 h 630"/>
                <a:gd name="T84" fmla="*/ 2 w 3"/>
                <a:gd name="T85" fmla="*/ 202 h 630"/>
                <a:gd name="T86" fmla="*/ 1 w 3"/>
                <a:gd name="T87" fmla="*/ 179 h 630"/>
                <a:gd name="T88" fmla="*/ 0 w 3"/>
                <a:gd name="T89" fmla="*/ 186 h 630"/>
                <a:gd name="T90" fmla="*/ 2 w 3"/>
                <a:gd name="T91" fmla="*/ 172 h 630"/>
                <a:gd name="T92" fmla="*/ 1 w 3"/>
                <a:gd name="T93" fmla="*/ 149 h 630"/>
                <a:gd name="T94" fmla="*/ 0 w 3"/>
                <a:gd name="T95" fmla="*/ 156 h 630"/>
                <a:gd name="T96" fmla="*/ 2 w 3"/>
                <a:gd name="T97" fmla="*/ 141 h 630"/>
                <a:gd name="T98" fmla="*/ 1 w 3"/>
                <a:gd name="T99" fmla="*/ 118 h 630"/>
                <a:gd name="T100" fmla="*/ 0 w 3"/>
                <a:gd name="T101" fmla="*/ 126 h 630"/>
                <a:gd name="T102" fmla="*/ 2 w 3"/>
                <a:gd name="T103" fmla="*/ 111 h 630"/>
                <a:gd name="T104" fmla="*/ 1 w 3"/>
                <a:gd name="T105" fmla="*/ 87 h 630"/>
                <a:gd name="T106" fmla="*/ 0 w 3"/>
                <a:gd name="T107" fmla="*/ 95 h 630"/>
                <a:gd name="T108" fmla="*/ 2 w 3"/>
                <a:gd name="T109" fmla="*/ 81 h 630"/>
                <a:gd name="T110" fmla="*/ 1 w 3"/>
                <a:gd name="T111" fmla="*/ 56 h 630"/>
                <a:gd name="T112" fmla="*/ 0 w 3"/>
                <a:gd name="T113" fmla="*/ 64 h 630"/>
                <a:gd name="T114" fmla="*/ 2 w 3"/>
                <a:gd name="T115" fmla="*/ 50 h 630"/>
                <a:gd name="T116" fmla="*/ 1 w 3"/>
                <a:gd name="T117" fmla="*/ 26 h 630"/>
                <a:gd name="T118" fmla="*/ 0 w 3"/>
                <a:gd name="T119" fmla="*/ 33 h 630"/>
                <a:gd name="T120" fmla="*/ 2 w 3"/>
                <a:gd name="T121" fmla="*/ 19 h 630"/>
                <a:gd name="T122" fmla="*/ 1 w 3"/>
                <a:gd name="T123" fmla="*/ 0 h 630"/>
                <a:gd name="T124" fmla="*/ 0 w 3"/>
                <a:gd name="T125" fmla="*/ 3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" h="630">
                  <a:moveTo>
                    <a:pt x="0" y="629"/>
                  </a:moveTo>
                  <a:lnTo>
                    <a:pt x="0" y="623"/>
                  </a:lnTo>
                  <a:lnTo>
                    <a:pt x="0" y="622"/>
                  </a:lnTo>
                  <a:lnTo>
                    <a:pt x="1" y="622"/>
                  </a:lnTo>
                  <a:lnTo>
                    <a:pt x="2" y="622"/>
                  </a:lnTo>
                  <a:lnTo>
                    <a:pt x="2" y="623"/>
                  </a:lnTo>
                  <a:lnTo>
                    <a:pt x="2" y="629"/>
                  </a:lnTo>
                  <a:lnTo>
                    <a:pt x="2" y="630"/>
                  </a:lnTo>
                  <a:lnTo>
                    <a:pt x="1" y="630"/>
                  </a:lnTo>
                  <a:lnTo>
                    <a:pt x="0" y="630"/>
                  </a:lnTo>
                  <a:lnTo>
                    <a:pt x="0" y="629"/>
                  </a:lnTo>
                  <a:lnTo>
                    <a:pt x="0" y="629"/>
                  </a:lnTo>
                  <a:close/>
                  <a:moveTo>
                    <a:pt x="0" y="613"/>
                  </a:moveTo>
                  <a:lnTo>
                    <a:pt x="0" y="607"/>
                  </a:lnTo>
                  <a:lnTo>
                    <a:pt x="0" y="606"/>
                  </a:lnTo>
                  <a:lnTo>
                    <a:pt x="1" y="606"/>
                  </a:lnTo>
                  <a:lnTo>
                    <a:pt x="2" y="606"/>
                  </a:lnTo>
                  <a:lnTo>
                    <a:pt x="2" y="607"/>
                  </a:lnTo>
                  <a:lnTo>
                    <a:pt x="2" y="613"/>
                  </a:lnTo>
                  <a:lnTo>
                    <a:pt x="2" y="614"/>
                  </a:lnTo>
                  <a:lnTo>
                    <a:pt x="1" y="615"/>
                  </a:lnTo>
                  <a:lnTo>
                    <a:pt x="0" y="614"/>
                  </a:lnTo>
                  <a:lnTo>
                    <a:pt x="0" y="613"/>
                  </a:lnTo>
                  <a:lnTo>
                    <a:pt x="0" y="613"/>
                  </a:lnTo>
                  <a:close/>
                  <a:moveTo>
                    <a:pt x="0" y="599"/>
                  </a:moveTo>
                  <a:lnTo>
                    <a:pt x="0" y="592"/>
                  </a:lnTo>
                  <a:lnTo>
                    <a:pt x="0" y="591"/>
                  </a:lnTo>
                  <a:lnTo>
                    <a:pt x="1" y="591"/>
                  </a:lnTo>
                  <a:lnTo>
                    <a:pt x="2" y="591"/>
                  </a:lnTo>
                  <a:lnTo>
                    <a:pt x="2" y="592"/>
                  </a:lnTo>
                  <a:lnTo>
                    <a:pt x="2" y="599"/>
                  </a:lnTo>
                  <a:lnTo>
                    <a:pt x="2" y="600"/>
                  </a:lnTo>
                  <a:lnTo>
                    <a:pt x="1" y="600"/>
                  </a:lnTo>
                  <a:lnTo>
                    <a:pt x="0" y="600"/>
                  </a:lnTo>
                  <a:lnTo>
                    <a:pt x="0" y="599"/>
                  </a:lnTo>
                  <a:lnTo>
                    <a:pt x="0" y="599"/>
                  </a:lnTo>
                  <a:close/>
                  <a:moveTo>
                    <a:pt x="0" y="583"/>
                  </a:moveTo>
                  <a:lnTo>
                    <a:pt x="0" y="577"/>
                  </a:lnTo>
                  <a:lnTo>
                    <a:pt x="0" y="576"/>
                  </a:lnTo>
                  <a:lnTo>
                    <a:pt x="1" y="576"/>
                  </a:lnTo>
                  <a:lnTo>
                    <a:pt x="2" y="576"/>
                  </a:lnTo>
                  <a:lnTo>
                    <a:pt x="2" y="577"/>
                  </a:lnTo>
                  <a:lnTo>
                    <a:pt x="2" y="583"/>
                  </a:lnTo>
                  <a:lnTo>
                    <a:pt x="2" y="584"/>
                  </a:lnTo>
                  <a:lnTo>
                    <a:pt x="1" y="584"/>
                  </a:lnTo>
                  <a:lnTo>
                    <a:pt x="0" y="584"/>
                  </a:lnTo>
                  <a:lnTo>
                    <a:pt x="0" y="583"/>
                  </a:lnTo>
                  <a:lnTo>
                    <a:pt x="0" y="583"/>
                  </a:lnTo>
                  <a:close/>
                  <a:moveTo>
                    <a:pt x="0" y="568"/>
                  </a:moveTo>
                  <a:lnTo>
                    <a:pt x="0" y="561"/>
                  </a:lnTo>
                  <a:lnTo>
                    <a:pt x="0" y="561"/>
                  </a:lnTo>
                  <a:lnTo>
                    <a:pt x="1" y="560"/>
                  </a:lnTo>
                  <a:lnTo>
                    <a:pt x="2" y="561"/>
                  </a:lnTo>
                  <a:lnTo>
                    <a:pt x="2" y="561"/>
                  </a:lnTo>
                  <a:lnTo>
                    <a:pt x="2" y="568"/>
                  </a:lnTo>
                  <a:lnTo>
                    <a:pt x="2" y="568"/>
                  </a:lnTo>
                  <a:lnTo>
                    <a:pt x="1" y="569"/>
                  </a:lnTo>
                  <a:lnTo>
                    <a:pt x="0" y="568"/>
                  </a:lnTo>
                  <a:lnTo>
                    <a:pt x="0" y="568"/>
                  </a:lnTo>
                  <a:lnTo>
                    <a:pt x="0" y="568"/>
                  </a:lnTo>
                  <a:close/>
                  <a:moveTo>
                    <a:pt x="0" y="553"/>
                  </a:moveTo>
                  <a:lnTo>
                    <a:pt x="0" y="546"/>
                  </a:lnTo>
                  <a:lnTo>
                    <a:pt x="0" y="545"/>
                  </a:lnTo>
                  <a:lnTo>
                    <a:pt x="1" y="545"/>
                  </a:lnTo>
                  <a:lnTo>
                    <a:pt x="2" y="545"/>
                  </a:lnTo>
                  <a:lnTo>
                    <a:pt x="2" y="546"/>
                  </a:lnTo>
                  <a:lnTo>
                    <a:pt x="2" y="553"/>
                  </a:lnTo>
                  <a:lnTo>
                    <a:pt x="2" y="554"/>
                  </a:lnTo>
                  <a:lnTo>
                    <a:pt x="1" y="554"/>
                  </a:lnTo>
                  <a:lnTo>
                    <a:pt x="0" y="554"/>
                  </a:lnTo>
                  <a:lnTo>
                    <a:pt x="0" y="553"/>
                  </a:lnTo>
                  <a:lnTo>
                    <a:pt x="0" y="553"/>
                  </a:lnTo>
                  <a:close/>
                  <a:moveTo>
                    <a:pt x="0" y="538"/>
                  </a:moveTo>
                  <a:lnTo>
                    <a:pt x="0" y="531"/>
                  </a:lnTo>
                  <a:lnTo>
                    <a:pt x="0" y="531"/>
                  </a:lnTo>
                  <a:lnTo>
                    <a:pt x="1" y="529"/>
                  </a:lnTo>
                  <a:lnTo>
                    <a:pt x="2" y="531"/>
                  </a:lnTo>
                  <a:lnTo>
                    <a:pt x="2" y="531"/>
                  </a:lnTo>
                  <a:lnTo>
                    <a:pt x="2" y="538"/>
                  </a:lnTo>
                  <a:lnTo>
                    <a:pt x="2" y="538"/>
                  </a:lnTo>
                  <a:lnTo>
                    <a:pt x="1" y="539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0" y="538"/>
                  </a:lnTo>
                  <a:close/>
                  <a:moveTo>
                    <a:pt x="0" y="522"/>
                  </a:moveTo>
                  <a:lnTo>
                    <a:pt x="0" y="516"/>
                  </a:lnTo>
                  <a:lnTo>
                    <a:pt x="0" y="515"/>
                  </a:lnTo>
                  <a:lnTo>
                    <a:pt x="1" y="515"/>
                  </a:lnTo>
                  <a:lnTo>
                    <a:pt x="2" y="515"/>
                  </a:lnTo>
                  <a:lnTo>
                    <a:pt x="2" y="516"/>
                  </a:lnTo>
                  <a:lnTo>
                    <a:pt x="2" y="522"/>
                  </a:lnTo>
                  <a:lnTo>
                    <a:pt x="2" y="523"/>
                  </a:lnTo>
                  <a:lnTo>
                    <a:pt x="1" y="523"/>
                  </a:lnTo>
                  <a:lnTo>
                    <a:pt x="0" y="523"/>
                  </a:lnTo>
                  <a:lnTo>
                    <a:pt x="0" y="522"/>
                  </a:lnTo>
                  <a:lnTo>
                    <a:pt x="0" y="522"/>
                  </a:lnTo>
                  <a:close/>
                  <a:moveTo>
                    <a:pt x="0" y="506"/>
                  </a:moveTo>
                  <a:lnTo>
                    <a:pt x="0" y="500"/>
                  </a:lnTo>
                  <a:lnTo>
                    <a:pt x="0" y="499"/>
                  </a:lnTo>
                  <a:lnTo>
                    <a:pt x="1" y="499"/>
                  </a:lnTo>
                  <a:lnTo>
                    <a:pt x="2" y="499"/>
                  </a:lnTo>
                  <a:lnTo>
                    <a:pt x="2" y="500"/>
                  </a:lnTo>
                  <a:lnTo>
                    <a:pt x="2" y="506"/>
                  </a:lnTo>
                  <a:lnTo>
                    <a:pt x="2" y="508"/>
                  </a:lnTo>
                  <a:lnTo>
                    <a:pt x="1" y="508"/>
                  </a:lnTo>
                  <a:lnTo>
                    <a:pt x="0" y="508"/>
                  </a:lnTo>
                  <a:lnTo>
                    <a:pt x="0" y="506"/>
                  </a:lnTo>
                  <a:lnTo>
                    <a:pt x="0" y="506"/>
                  </a:lnTo>
                  <a:close/>
                  <a:moveTo>
                    <a:pt x="0" y="492"/>
                  </a:moveTo>
                  <a:lnTo>
                    <a:pt x="0" y="486"/>
                  </a:lnTo>
                  <a:lnTo>
                    <a:pt x="0" y="484"/>
                  </a:lnTo>
                  <a:lnTo>
                    <a:pt x="1" y="484"/>
                  </a:lnTo>
                  <a:lnTo>
                    <a:pt x="2" y="484"/>
                  </a:lnTo>
                  <a:lnTo>
                    <a:pt x="2" y="486"/>
                  </a:lnTo>
                  <a:lnTo>
                    <a:pt x="2" y="492"/>
                  </a:lnTo>
                  <a:lnTo>
                    <a:pt x="2" y="493"/>
                  </a:lnTo>
                  <a:lnTo>
                    <a:pt x="1" y="493"/>
                  </a:lnTo>
                  <a:lnTo>
                    <a:pt x="0" y="493"/>
                  </a:lnTo>
                  <a:lnTo>
                    <a:pt x="0" y="492"/>
                  </a:lnTo>
                  <a:lnTo>
                    <a:pt x="0" y="492"/>
                  </a:lnTo>
                  <a:close/>
                  <a:moveTo>
                    <a:pt x="0" y="476"/>
                  </a:moveTo>
                  <a:lnTo>
                    <a:pt x="0" y="470"/>
                  </a:lnTo>
                  <a:lnTo>
                    <a:pt x="0" y="469"/>
                  </a:lnTo>
                  <a:lnTo>
                    <a:pt x="1" y="469"/>
                  </a:lnTo>
                  <a:lnTo>
                    <a:pt x="2" y="469"/>
                  </a:lnTo>
                  <a:lnTo>
                    <a:pt x="2" y="470"/>
                  </a:lnTo>
                  <a:lnTo>
                    <a:pt x="2" y="476"/>
                  </a:lnTo>
                  <a:lnTo>
                    <a:pt x="2" y="477"/>
                  </a:lnTo>
                  <a:lnTo>
                    <a:pt x="1" y="477"/>
                  </a:lnTo>
                  <a:lnTo>
                    <a:pt x="0" y="477"/>
                  </a:lnTo>
                  <a:lnTo>
                    <a:pt x="0" y="476"/>
                  </a:lnTo>
                  <a:lnTo>
                    <a:pt x="0" y="476"/>
                  </a:lnTo>
                  <a:close/>
                  <a:moveTo>
                    <a:pt x="0" y="461"/>
                  </a:moveTo>
                  <a:lnTo>
                    <a:pt x="0" y="454"/>
                  </a:lnTo>
                  <a:lnTo>
                    <a:pt x="0" y="454"/>
                  </a:lnTo>
                  <a:lnTo>
                    <a:pt x="1" y="453"/>
                  </a:lnTo>
                  <a:lnTo>
                    <a:pt x="2" y="454"/>
                  </a:lnTo>
                  <a:lnTo>
                    <a:pt x="2" y="454"/>
                  </a:lnTo>
                  <a:lnTo>
                    <a:pt x="2" y="461"/>
                  </a:lnTo>
                  <a:lnTo>
                    <a:pt x="2" y="461"/>
                  </a:lnTo>
                  <a:lnTo>
                    <a:pt x="1" y="463"/>
                  </a:lnTo>
                  <a:lnTo>
                    <a:pt x="0" y="461"/>
                  </a:lnTo>
                  <a:lnTo>
                    <a:pt x="0" y="461"/>
                  </a:lnTo>
                  <a:lnTo>
                    <a:pt x="0" y="461"/>
                  </a:lnTo>
                  <a:close/>
                  <a:moveTo>
                    <a:pt x="0" y="446"/>
                  </a:moveTo>
                  <a:lnTo>
                    <a:pt x="0" y="439"/>
                  </a:lnTo>
                  <a:lnTo>
                    <a:pt x="0" y="438"/>
                  </a:lnTo>
                  <a:lnTo>
                    <a:pt x="1" y="438"/>
                  </a:lnTo>
                  <a:lnTo>
                    <a:pt x="2" y="438"/>
                  </a:lnTo>
                  <a:lnTo>
                    <a:pt x="2" y="439"/>
                  </a:lnTo>
                  <a:lnTo>
                    <a:pt x="2" y="446"/>
                  </a:lnTo>
                  <a:lnTo>
                    <a:pt x="2" y="447"/>
                  </a:lnTo>
                  <a:lnTo>
                    <a:pt x="1" y="447"/>
                  </a:lnTo>
                  <a:lnTo>
                    <a:pt x="0" y="447"/>
                  </a:lnTo>
                  <a:lnTo>
                    <a:pt x="0" y="446"/>
                  </a:lnTo>
                  <a:lnTo>
                    <a:pt x="0" y="446"/>
                  </a:lnTo>
                  <a:close/>
                  <a:moveTo>
                    <a:pt x="0" y="430"/>
                  </a:moveTo>
                  <a:lnTo>
                    <a:pt x="0" y="424"/>
                  </a:lnTo>
                  <a:lnTo>
                    <a:pt x="0" y="423"/>
                  </a:lnTo>
                  <a:lnTo>
                    <a:pt x="1" y="423"/>
                  </a:lnTo>
                  <a:lnTo>
                    <a:pt x="2" y="423"/>
                  </a:lnTo>
                  <a:lnTo>
                    <a:pt x="2" y="424"/>
                  </a:lnTo>
                  <a:lnTo>
                    <a:pt x="2" y="430"/>
                  </a:lnTo>
                  <a:lnTo>
                    <a:pt x="2" y="431"/>
                  </a:lnTo>
                  <a:lnTo>
                    <a:pt x="1" y="432"/>
                  </a:lnTo>
                  <a:lnTo>
                    <a:pt x="0" y="431"/>
                  </a:lnTo>
                  <a:lnTo>
                    <a:pt x="0" y="430"/>
                  </a:lnTo>
                  <a:lnTo>
                    <a:pt x="0" y="430"/>
                  </a:lnTo>
                  <a:close/>
                  <a:moveTo>
                    <a:pt x="0" y="415"/>
                  </a:moveTo>
                  <a:lnTo>
                    <a:pt x="0" y="409"/>
                  </a:lnTo>
                  <a:lnTo>
                    <a:pt x="0" y="408"/>
                  </a:lnTo>
                  <a:lnTo>
                    <a:pt x="1" y="408"/>
                  </a:lnTo>
                  <a:lnTo>
                    <a:pt x="2" y="408"/>
                  </a:lnTo>
                  <a:lnTo>
                    <a:pt x="2" y="409"/>
                  </a:lnTo>
                  <a:lnTo>
                    <a:pt x="2" y="415"/>
                  </a:lnTo>
                  <a:lnTo>
                    <a:pt x="2" y="416"/>
                  </a:lnTo>
                  <a:lnTo>
                    <a:pt x="1" y="416"/>
                  </a:lnTo>
                  <a:lnTo>
                    <a:pt x="0" y="416"/>
                  </a:lnTo>
                  <a:lnTo>
                    <a:pt x="0" y="415"/>
                  </a:lnTo>
                  <a:lnTo>
                    <a:pt x="0" y="415"/>
                  </a:lnTo>
                  <a:close/>
                  <a:moveTo>
                    <a:pt x="0" y="400"/>
                  </a:moveTo>
                  <a:lnTo>
                    <a:pt x="0" y="393"/>
                  </a:lnTo>
                  <a:lnTo>
                    <a:pt x="0" y="392"/>
                  </a:lnTo>
                  <a:lnTo>
                    <a:pt x="1" y="392"/>
                  </a:lnTo>
                  <a:lnTo>
                    <a:pt x="2" y="392"/>
                  </a:lnTo>
                  <a:lnTo>
                    <a:pt x="2" y="393"/>
                  </a:lnTo>
                  <a:lnTo>
                    <a:pt x="2" y="400"/>
                  </a:lnTo>
                  <a:lnTo>
                    <a:pt x="2" y="401"/>
                  </a:lnTo>
                  <a:lnTo>
                    <a:pt x="1" y="401"/>
                  </a:lnTo>
                  <a:lnTo>
                    <a:pt x="0" y="401"/>
                  </a:lnTo>
                  <a:lnTo>
                    <a:pt x="0" y="400"/>
                  </a:lnTo>
                  <a:lnTo>
                    <a:pt x="0" y="400"/>
                  </a:lnTo>
                  <a:close/>
                  <a:moveTo>
                    <a:pt x="0" y="385"/>
                  </a:moveTo>
                  <a:lnTo>
                    <a:pt x="0" y="378"/>
                  </a:lnTo>
                  <a:lnTo>
                    <a:pt x="0" y="378"/>
                  </a:lnTo>
                  <a:lnTo>
                    <a:pt x="1" y="377"/>
                  </a:lnTo>
                  <a:lnTo>
                    <a:pt x="2" y="378"/>
                  </a:lnTo>
                  <a:lnTo>
                    <a:pt x="2" y="378"/>
                  </a:lnTo>
                  <a:lnTo>
                    <a:pt x="2" y="385"/>
                  </a:lnTo>
                  <a:lnTo>
                    <a:pt x="2" y="385"/>
                  </a:lnTo>
                  <a:lnTo>
                    <a:pt x="1" y="386"/>
                  </a:lnTo>
                  <a:lnTo>
                    <a:pt x="0" y="385"/>
                  </a:lnTo>
                  <a:lnTo>
                    <a:pt x="0" y="385"/>
                  </a:lnTo>
                  <a:lnTo>
                    <a:pt x="0" y="385"/>
                  </a:lnTo>
                  <a:close/>
                  <a:moveTo>
                    <a:pt x="0" y="369"/>
                  </a:moveTo>
                  <a:lnTo>
                    <a:pt x="0" y="363"/>
                  </a:lnTo>
                  <a:lnTo>
                    <a:pt x="1" y="362"/>
                  </a:lnTo>
                  <a:lnTo>
                    <a:pt x="1" y="362"/>
                  </a:lnTo>
                  <a:lnTo>
                    <a:pt x="2" y="362"/>
                  </a:lnTo>
                  <a:lnTo>
                    <a:pt x="2" y="363"/>
                  </a:lnTo>
                  <a:lnTo>
                    <a:pt x="2" y="369"/>
                  </a:lnTo>
                  <a:lnTo>
                    <a:pt x="2" y="370"/>
                  </a:lnTo>
                  <a:lnTo>
                    <a:pt x="1" y="370"/>
                  </a:lnTo>
                  <a:lnTo>
                    <a:pt x="1" y="370"/>
                  </a:lnTo>
                  <a:lnTo>
                    <a:pt x="0" y="369"/>
                  </a:lnTo>
                  <a:lnTo>
                    <a:pt x="0" y="369"/>
                  </a:lnTo>
                  <a:close/>
                  <a:moveTo>
                    <a:pt x="0" y="355"/>
                  </a:moveTo>
                  <a:lnTo>
                    <a:pt x="0" y="347"/>
                  </a:lnTo>
                  <a:lnTo>
                    <a:pt x="1" y="347"/>
                  </a:lnTo>
                  <a:lnTo>
                    <a:pt x="1" y="346"/>
                  </a:lnTo>
                  <a:lnTo>
                    <a:pt x="2" y="347"/>
                  </a:lnTo>
                  <a:lnTo>
                    <a:pt x="2" y="347"/>
                  </a:lnTo>
                  <a:lnTo>
                    <a:pt x="2" y="355"/>
                  </a:lnTo>
                  <a:lnTo>
                    <a:pt x="2" y="355"/>
                  </a:lnTo>
                  <a:lnTo>
                    <a:pt x="1" y="356"/>
                  </a:lnTo>
                  <a:lnTo>
                    <a:pt x="1" y="355"/>
                  </a:lnTo>
                  <a:lnTo>
                    <a:pt x="0" y="355"/>
                  </a:lnTo>
                  <a:lnTo>
                    <a:pt x="0" y="355"/>
                  </a:lnTo>
                  <a:close/>
                  <a:moveTo>
                    <a:pt x="0" y="339"/>
                  </a:moveTo>
                  <a:lnTo>
                    <a:pt x="0" y="333"/>
                  </a:lnTo>
                  <a:lnTo>
                    <a:pt x="1" y="332"/>
                  </a:lnTo>
                  <a:lnTo>
                    <a:pt x="1" y="332"/>
                  </a:lnTo>
                  <a:lnTo>
                    <a:pt x="2" y="332"/>
                  </a:lnTo>
                  <a:lnTo>
                    <a:pt x="2" y="333"/>
                  </a:lnTo>
                  <a:lnTo>
                    <a:pt x="2" y="339"/>
                  </a:lnTo>
                  <a:lnTo>
                    <a:pt x="2" y="340"/>
                  </a:lnTo>
                  <a:lnTo>
                    <a:pt x="1" y="340"/>
                  </a:lnTo>
                  <a:lnTo>
                    <a:pt x="1" y="340"/>
                  </a:lnTo>
                  <a:lnTo>
                    <a:pt x="0" y="339"/>
                  </a:lnTo>
                  <a:lnTo>
                    <a:pt x="0" y="339"/>
                  </a:lnTo>
                  <a:close/>
                  <a:moveTo>
                    <a:pt x="0" y="323"/>
                  </a:moveTo>
                  <a:lnTo>
                    <a:pt x="0" y="317"/>
                  </a:lnTo>
                  <a:lnTo>
                    <a:pt x="1" y="316"/>
                  </a:lnTo>
                  <a:lnTo>
                    <a:pt x="1" y="316"/>
                  </a:lnTo>
                  <a:lnTo>
                    <a:pt x="2" y="316"/>
                  </a:lnTo>
                  <a:lnTo>
                    <a:pt x="2" y="317"/>
                  </a:lnTo>
                  <a:lnTo>
                    <a:pt x="2" y="323"/>
                  </a:lnTo>
                  <a:lnTo>
                    <a:pt x="2" y="324"/>
                  </a:lnTo>
                  <a:lnTo>
                    <a:pt x="1" y="324"/>
                  </a:lnTo>
                  <a:lnTo>
                    <a:pt x="1" y="324"/>
                  </a:lnTo>
                  <a:lnTo>
                    <a:pt x="0" y="323"/>
                  </a:lnTo>
                  <a:lnTo>
                    <a:pt x="0" y="323"/>
                  </a:lnTo>
                  <a:close/>
                  <a:moveTo>
                    <a:pt x="0" y="309"/>
                  </a:moveTo>
                  <a:lnTo>
                    <a:pt x="0" y="302"/>
                  </a:lnTo>
                  <a:lnTo>
                    <a:pt x="1" y="301"/>
                  </a:lnTo>
                  <a:lnTo>
                    <a:pt x="1" y="301"/>
                  </a:lnTo>
                  <a:lnTo>
                    <a:pt x="2" y="301"/>
                  </a:lnTo>
                  <a:lnTo>
                    <a:pt x="2" y="302"/>
                  </a:lnTo>
                  <a:lnTo>
                    <a:pt x="2" y="309"/>
                  </a:lnTo>
                  <a:lnTo>
                    <a:pt x="2" y="310"/>
                  </a:lnTo>
                  <a:lnTo>
                    <a:pt x="1" y="310"/>
                  </a:lnTo>
                  <a:lnTo>
                    <a:pt x="1" y="310"/>
                  </a:lnTo>
                  <a:lnTo>
                    <a:pt x="0" y="309"/>
                  </a:lnTo>
                  <a:lnTo>
                    <a:pt x="0" y="309"/>
                  </a:lnTo>
                  <a:close/>
                  <a:moveTo>
                    <a:pt x="0" y="293"/>
                  </a:moveTo>
                  <a:lnTo>
                    <a:pt x="0" y="287"/>
                  </a:lnTo>
                  <a:lnTo>
                    <a:pt x="1" y="286"/>
                  </a:lnTo>
                  <a:lnTo>
                    <a:pt x="1" y="286"/>
                  </a:lnTo>
                  <a:lnTo>
                    <a:pt x="2" y="286"/>
                  </a:lnTo>
                  <a:lnTo>
                    <a:pt x="2" y="287"/>
                  </a:lnTo>
                  <a:lnTo>
                    <a:pt x="2" y="293"/>
                  </a:lnTo>
                  <a:lnTo>
                    <a:pt x="2" y="294"/>
                  </a:lnTo>
                  <a:lnTo>
                    <a:pt x="1" y="294"/>
                  </a:lnTo>
                  <a:lnTo>
                    <a:pt x="1" y="294"/>
                  </a:lnTo>
                  <a:lnTo>
                    <a:pt x="0" y="293"/>
                  </a:lnTo>
                  <a:lnTo>
                    <a:pt x="0" y="293"/>
                  </a:lnTo>
                  <a:close/>
                  <a:moveTo>
                    <a:pt x="0" y="278"/>
                  </a:moveTo>
                  <a:lnTo>
                    <a:pt x="0" y="271"/>
                  </a:lnTo>
                  <a:lnTo>
                    <a:pt x="1" y="271"/>
                  </a:lnTo>
                  <a:lnTo>
                    <a:pt x="1" y="270"/>
                  </a:lnTo>
                  <a:lnTo>
                    <a:pt x="2" y="271"/>
                  </a:lnTo>
                  <a:lnTo>
                    <a:pt x="2" y="271"/>
                  </a:lnTo>
                  <a:lnTo>
                    <a:pt x="2" y="278"/>
                  </a:lnTo>
                  <a:lnTo>
                    <a:pt x="2" y="278"/>
                  </a:lnTo>
                  <a:lnTo>
                    <a:pt x="1" y="279"/>
                  </a:lnTo>
                  <a:lnTo>
                    <a:pt x="1" y="278"/>
                  </a:lnTo>
                  <a:lnTo>
                    <a:pt x="0" y="278"/>
                  </a:lnTo>
                  <a:lnTo>
                    <a:pt x="0" y="278"/>
                  </a:lnTo>
                  <a:close/>
                  <a:moveTo>
                    <a:pt x="0" y="263"/>
                  </a:moveTo>
                  <a:lnTo>
                    <a:pt x="0" y="256"/>
                  </a:lnTo>
                  <a:lnTo>
                    <a:pt x="1" y="255"/>
                  </a:lnTo>
                  <a:lnTo>
                    <a:pt x="1" y="255"/>
                  </a:lnTo>
                  <a:lnTo>
                    <a:pt x="2" y="255"/>
                  </a:lnTo>
                  <a:lnTo>
                    <a:pt x="2" y="256"/>
                  </a:lnTo>
                  <a:lnTo>
                    <a:pt x="2" y="263"/>
                  </a:lnTo>
                  <a:lnTo>
                    <a:pt x="2" y="264"/>
                  </a:lnTo>
                  <a:lnTo>
                    <a:pt x="1" y="264"/>
                  </a:lnTo>
                  <a:lnTo>
                    <a:pt x="1" y="264"/>
                  </a:lnTo>
                  <a:lnTo>
                    <a:pt x="0" y="263"/>
                  </a:lnTo>
                  <a:lnTo>
                    <a:pt x="0" y="263"/>
                  </a:lnTo>
                  <a:close/>
                  <a:moveTo>
                    <a:pt x="0" y="247"/>
                  </a:moveTo>
                  <a:lnTo>
                    <a:pt x="0" y="241"/>
                  </a:lnTo>
                  <a:lnTo>
                    <a:pt x="1" y="240"/>
                  </a:lnTo>
                  <a:lnTo>
                    <a:pt x="1" y="240"/>
                  </a:lnTo>
                  <a:lnTo>
                    <a:pt x="2" y="240"/>
                  </a:lnTo>
                  <a:lnTo>
                    <a:pt x="2" y="241"/>
                  </a:lnTo>
                  <a:lnTo>
                    <a:pt x="2" y="247"/>
                  </a:lnTo>
                  <a:lnTo>
                    <a:pt x="2" y="248"/>
                  </a:lnTo>
                  <a:lnTo>
                    <a:pt x="1" y="249"/>
                  </a:lnTo>
                  <a:lnTo>
                    <a:pt x="1" y="248"/>
                  </a:lnTo>
                  <a:lnTo>
                    <a:pt x="0" y="247"/>
                  </a:lnTo>
                  <a:lnTo>
                    <a:pt x="0" y="247"/>
                  </a:lnTo>
                  <a:close/>
                  <a:moveTo>
                    <a:pt x="0" y="232"/>
                  </a:moveTo>
                  <a:lnTo>
                    <a:pt x="0" y="226"/>
                  </a:lnTo>
                  <a:lnTo>
                    <a:pt x="1" y="225"/>
                  </a:lnTo>
                  <a:lnTo>
                    <a:pt x="1" y="225"/>
                  </a:lnTo>
                  <a:lnTo>
                    <a:pt x="2" y="225"/>
                  </a:lnTo>
                  <a:lnTo>
                    <a:pt x="2" y="226"/>
                  </a:lnTo>
                  <a:lnTo>
                    <a:pt x="2" y="232"/>
                  </a:lnTo>
                  <a:lnTo>
                    <a:pt x="2" y="233"/>
                  </a:lnTo>
                  <a:lnTo>
                    <a:pt x="1" y="233"/>
                  </a:lnTo>
                  <a:lnTo>
                    <a:pt x="1" y="233"/>
                  </a:lnTo>
                  <a:lnTo>
                    <a:pt x="0" y="232"/>
                  </a:lnTo>
                  <a:lnTo>
                    <a:pt x="0" y="232"/>
                  </a:lnTo>
                  <a:close/>
                  <a:moveTo>
                    <a:pt x="0" y="217"/>
                  </a:moveTo>
                  <a:lnTo>
                    <a:pt x="0" y="210"/>
                  </a:lnTo>
                  <a:lnTo>
                    <a:pt x="1" y="209"/>
                  </a:lnTo>
                  <a:lnTo>
                    <a:pt x="1" y="209"/>
                  </a:lnTo>
                  <a:lnTo>
                    <a:pt x="2" y="209"/>
                  </a:lnTo>
                  <a:lnTo>
                    <a:pt x="2" y="210"/>
                  </a:lnTo>
                  <a:lnTo>
                    <a:pt x="2" y="217"/>
                  </a:lnTo>
                  <a:lnTo>
                    <a:pt x="2" y="218"/>
                  </a:lnTo>
                  <a:lnTo>
                    <a:pt x="1" y="218"/>
                  </a:lnTo>
                  <a:lnTo>
                    <a:pt x="1" y="218"/>
                  </a:lnTo>
                  <a:lnTo>
                    <a:pt x="0" y="217"/>
                  </a:lnTo>
                  <a:lnTo>
                    <a:pt x="0" y="217"/>
                  </a:lnTo>
                  <a:close/>
                  <a:moveTo>
                    <a:pt x="0" y="202"/>
                  </a:moveTo>
                  <a:lnTo>
                    <a:pt x="0" y="195"/>
                  </a:lnTo>
                  <a:lnTo>
                    <a:pt x="1" y="195"/>
                  </a:lnTo>
                  <a:lnTo>
                    <a:pt x="1" y="194"/>
                  </a:lnTo>
                  <a:lnTo>
                    <a:pt x="2" y="195"/>
                  </a:lnTo>
                  <a:lnTo>
                    <a:pt x="2" y="195"/>
                  </a:lnTo>
                  <a:lnTo>
                    <a:pt x="2" y="202"/>
                  </a:lnTo>
                  <a:lnTo>
                    <a:pt x="2" y="202"/>
                  </a:lnTo>
                  <a:lnTo>
                    <a:pt x="1" y="203"/>
                  </a:lnTo>
                  <a:lnTo>
                    <a:pt x="1" y="202"/>
                  </a:lnTo>
                  <a:lnTo>
                    <a:pt x="0" y="202"/>
                  </a:lnTo>
                  <a:lnTo>
                    <a:pt x="0" y="202"/>
                  </a:lnTo>
                  <a:close/>
                  <a:moveTo>
                    <a:pt x="0" y="186"/>
                  </a:moveTo>
                  <a:lnTo>
                    <a:pt x="0" y="180"/>
                  </a:lnTo>
                  <a:lnTo>
                    <a:pt x="1" y="179"/>
                  </a:lnTo>
                  <a:lnTo>
                    <a:pt x="1" y="179"/>
                  </a:lnTo>
                  <a:lnTo>
                    <a:pt x="2" y="179"/>
                  </a:lnTo>
                  <a:lnTo>
                    <a:pt x="2" y="180"/>
                  </a:lnTo>
                  <a:lnTo>
                    <a:pt x="2" y="186"/>
                  </a:lnTo>
                  <a:lnTo>
                    <a:pt x="2" y="187"/>
                  </a:lnTo>
                  <a:lnTo>
                    <a:pt x="1" y="187"/>
                  </a:lnTo>
                  <a:lnTo>
                    <a:pt x="1" y="187"/>
                  </a:lnTo>
                  <a:lnTo>
                    <a:pt x="0" y="186"/>
                  </a:lnTo>
                  <a:lnTo>
                    <a:pt x="0" y="186"/>
                  </a:lnTo>
                  <a:close/>
                  <a:moveTo>
                    <a:pt x="0" y="172"/>
                  </a:moveTo>
                  <a:lnTo>
                    <a:pt x="0" y="164"/>
                  </a:lnTo>
                  <a:lnTo>
                    <a:pt x="1" y="164"/>
                  </a:lnTo>
                  <a:lnTo>
                    <a:pt x="1" y="163"/>
                  </a:lnTo>
                  <a:lnTo>
                    <a:pt x="2" y="164"/>
                  </a:lnTo>
                  <a:lnTo>
                    <a:pt x="2" y="164"/>
                  </a:lnTo>
                  <a:lnTo>
                    <a:pt x="2" y="172"/>
                  </a:lnTo>
                  <a:lnTo>
                    <a:pt x="2" y="172"/>
                  </a:lnTo>
                  <a:lnTo>
                    <a:pt x="1" y="173"/>
                  </a:lnTo>
                  <a:lnTo>
                    <a:pt x="1" y="172"/>
                  </a:lnTo>
                  <a:lnTo>
                    <a:pt x="0" y="172"/>
                  </a:lnTo>
                  <a:lnTo>
                    <a:pt x="0" y="172"/>
                  </a:lnTo>
                  <a:close/>
                  <a:moveTo>
                    <a:pt x="0" y="156"/>
                  </a:moveTo>
                  <a:lnTo>
                    <a:pt x="0" y="150"/>
                  </a:lnTo>
                  <a:lnTo>
                    <a:pt x="1" y="149"/>
                  </a:lnTo>
                  <a:lnTo>
                    <a:pt x="1" y="149"/>
                  </a:lnTo>
                  <a:lnTo>
                    <a:pt x="2" y="149"/>
                  </a:lnTo>
                  <a:lnTo>
                    <a:pt x="2" y="150"/>
                  </a:lnTo>
                  <a:lnTo>
                    <a:pt x="2" y="156"/>
                  </a:lnTo>
                  <a:lnTo>
                    <a:pt x="2" y="157"/>
                  </a:lnTo>
                  <a:lnTo>
                    <a:pt x="1" y="157"/>
                  </a:lnTo>
                  <a:lnTo>
                    <a:pt x="1" y="157"/>
                  </a:lnTo>
                  <a:lnTo>
                    <a:pt x="0" y="156"/>
                  </a:lnTo>
                  <a:lnTo>
                    <a:pt x="0" y="156"/>
                  </a:lnTo>
                  <a:close/>
                  <a:moveTo>
                    <a:pt x="0" y="140"/>
                  </a:moveTo>
                  <a:lnTo>
                    <a:pt x="0" y="134"/>
                  </a:lnTo>
                  <a:lnTo>
                    <a:pt x="1" y="133"/>
                  </a:lnTo>
                  <a:lnTo>
                    <a:pt x="1" y="133"/>
                  </a:lnTo>
                  <a:lnTo>
                    <a:pt x="2" y="133"/>
                  </a:lnTo>
                  <a:lnTo>
                    <a:pt x="2" y="134"/>
                  </a:lnTo>
                  <a:lnTo>
                    <a:pt x="2" y="140"/>
                  </a:lnTo>
                  <a:lnTo>
                    <a:pt x="2" y="141"/>
                  </a:lnTo>
                  <a:lnTo>
                    <a:pt x="1" y="141"/>
                  </a:lnTo>
                  <a:lnTo>
                    <a:pt x="1" y="141"/>
                  </a:lnTo>
                  <a:lnTo>
                    <a:pt x="0" y="140"/>
                  </a:lnTo>
                  <a:lnTo>
                    <a:pt x="0" y="140"/>
                  </a:lnTo>
                  <a:close/>
                  <a:moveTo>
                    <a:pt x="0" y="126"/>
                  </a:moveTo>
                  <a:lnTo>
                    <a:pt x="0" y="119"/>
                  </a:lnTo>
                  <a:lnTo>
                    <a:pt x="1" y="118"/>
                  </a:lnTo>
                  <a:lnTo>
                    <a:pt x="1" y="118"/>
                  </a:lnTo>
                  <a:lnTo>
                    <a:pt x="2" y="118"/>
                  </a:lnTo>
                  <a:lnTo>
                    <a:pt x="2" y="119"/>
                  </a:lnTo>
                  <a:lnTo>
                    <a:pt x="2" y="126"/>
                  </a:lnTo>
                  <a:lnTo>
                    <a:pt x="2" y="127"/>
                  </a:lnTo>
                  <a:lnTo>
                    <a:pt x="1" y="127"/>
                  </a:lnTo>
                  <a:lnTo>
                    <a:pt x="1" y="127"/>
                  </a:lnTo>
                  <a:lnTo>
                    <a:pt x="0" y="126"/>
                  </a:lnTo>
                  <a:lnTo>
                    <a:pt x="0" y="126"/>
                  </a:lnTo>
                  <a:close/>
                  <a:moveTo>
                    <a:pt x="0" y="110"/>
                  </a:moveTo>
                  <a:lnTo>
                    <a:pt x="0" y="104"/>
                  </a:lnTo>
                  <a:lnTo>
                    <a:pt x="1" y="102"/>
                  </a:lnTo>
                  <a:lnTo>
                    <a:pt x="1" y="102"/>
                  </a:lnTo>
                  <a:lnTo>
                    <a:pt x="2" y="102"/>
                  </a:lnTo>
                  <a:lnTo>
                    <a:pt x="2" y="104"/>
                  </a:lnTo>
                  <a:lnTo>
                    <a:pt x="2" y="110"/>
                  </a:lnTo>
                  <a:lnTo>
                    <a:pt x="2" y="111"/>
                  </a:lnTo>
                  <a:lnTo>
                    <a:pt x="1" y="111"/>
                  </a:lnTo>
                  <a:lnTo>
                    <a:pt x="1" y="111"/>
                  </a:lnTo>
                  <a:lnTo>
                    <a:pt x="0" y="110"/>
                  </a:lnTo>
                  <a:lnTo>
                    <a:pt x="0" y="110"/>
                  </a:lnTo>
                  <a:close/>
                  <a:moveTo>
                    <a:pt x="0" y="95"/>
                  </a:moveTo>
                  <a:lnTo>
                    <a:pt x="0" y="88"/>
                  </a:lnTo>
                  <a:lnTo>
                    <a:pt x="1" y="88"/>
                  </a:lnTo>
                  <a:lnTo>
                    <a:pt x="1" y="87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2" y="95"/>
                  </a:lnTo>
                  <a:lnTo>
                    <a:pt x="2" y="95"/>
                  </a:lnTo>
                  <a:lnTo>
                    <a:pt x="1" y="96"/>
                  </a:lnTo>
                  <a:lnTo>
                    <a:pt x="1" y="95"/>
                  </a:lnTo>
                  <a:lnTo>
                    <a:pt x="0" y="95"/>
                  </a:lnTo>
                  <a:lnTo>
                    <a:pt x="0" y="95"/>
                  </a:lnTo>
                  <a:close/>
                  <a:moveTo>
                    <a:pt x="0" y="79"/>
                  </a:moveTo>
                  <a:lnTo>
                    <a:pt x="0" y="73"/>
                  </a:lnTo>
                  <a:lnTo>
                    <a:pt x="1" y="72"/>
                  </a:lnTo>
                  <a:lnTo>
                    <a:pt x="1" y="72"/>
                  </a:lnTo>
                  <a:lnTo>
                    <a:pt x="2" y="72"/>
                  </a:lnTo>
                  <a:lnTo>
                    <a:pt x="2" y="73"/>
                  </a:lnTo>
                  <a:lnTo>
                    <a:pt x="2" y="79"/>
                  </a:lnTo>
                  <a:lnTo>
                    <a:pt x="2" y="81"/>
                  </a:lnTo>
                  <a:lnTo>
                    <a:pt x="1" y="81"/>
                  </a:lnTo>
                  <a:lnTo>
                    <a:pt x="1" y="81"/>
                  </a:lnTo>
                  <a:lnTo>
                    <a:pt x="0" y="79"/>
                  </a:lnTo>
                  <a:lnTo>
                    <a:pt x="0" y="79"/>
                  </a:lnTo>
                  <a:close/>
                  <a:moveTo>
                    <a:pt x="0" y="64"/>
                  </a:moveTo>
                  <a:lnTo>
                    <a:pt x="0" y="57"/>
                  </a:lnTo>
                  <a:lnTo>
                    <a:pt x="1" y="56"/>
                  </a:lnTo>
                  <a:lnTo>
                    <a:pt x="1" y="56"/>
                  </a:lnTo>
                  <a:lnTo>
                    <a:pt x="2" y="56"/>
                  </a:lnTo>
                  <a:lnTo>
                    <a:pt x="2" y="57"/>
                  </a:lnTo>
                  <a:lnTo>
                    <a:pt x="2" y="64"/>
                  </a:lnTo>
                  <a:lnTo>
                    <a:pt x="2" y="65"/>
                  </a:lnTo>
                  <a:lnTo>
                    <a:pt x="1" y="66"/>
                  </a:lnTo>
                  <a:lnTo>
                    <a:pt x="1" y="65"/>
                  </a:lnTo>
                  <a:lnTo>
                    <a:pt x="0" y="64"/>
                  </a:lnTo>
                  <a:lnTo>
                    <a:pt x="0" y="64"/>
                  </a:lnTo>
                  <a:close/>
                  <a:moveTo>
                    <a:pt x="0" y="49"/>
                  </a:moveTo>
                  <a:lnTo>
                    <a:pt x="0" y="43"/>
                  </a:lnTo>
                  <a:lnTo>
                    <a:pt x="1" y="42"/>
                  </a:lnTo>
                  <a:lnTo>
                    <a:pt x="1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9"/>
                  </a:lnTo>
                  <a:lnTo>
                    <a:pt x="2" y="50"/>
                  </a:lnTo>
                  <a:lnTo>
                    <a:pt x="1" y="50"/>
                  </a:lnTo>
                  <a:lnTo>
                    <a:pt x="1" y="50"/>
                  </a:lnTo>
                  <a:lnTo>
                    <a:pt x="0" y="49"/>
                  </a:lnTo>
                  <a:lnTo>
                    <a:pt x="0" y="49"/>
                  </a:lnTo>
                  <a:close/>
                  <a:moveTo>
                    <a:pt x="0" y="33"/>
                  </a:moveTo>
                  <a:lnTo>
                    <a:pt x="0" y="27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2" y="26"/>
                  </a:lnTo>
                  <a:lnTo>
                    <a:pt x="3" y="27"/>
                  </a:lnTo>
                  <a:lnTo>
                    <a:pt x="2" y="33"/>
                  </a:lnTo>
                  <a:lnTo>
                    <a:pt x="2" y="34"/>
                  </a:lnTo>
                  <a:lnTo>
                    <a:pt x="1" y="34"/>
                  </a:lnTo>
                  <a:lnTo>
                    <a:pt x="1" y="34"/>
                  </a:lnTo>
                  <a:lnTo>
                    <a:pt x="0" y="33"/>
                  </a:lnTo>
                  <a:lnTo>
                    <a:pt x="0" y="33"/>
                  </a:lnTo>
                  <a:close/>
                  <a:moveTo>
                    <a:pt x="0" y="19"/>
                  </a:moveTo>
                  <a:lnTo>
                    <a:pt x="0" y="11"/>
                  </a:lnTo>
                  <a:lnTo>
                    <a:pt x="1" y="11"/>
                  </a:lnTo>
                  <a:lnTo>
                    <a:pt x="1" y="10"/>
                  </a:lnTo>
                  <a:lnTo>
                    <a:pt x="2" y="11"/>
                  </a:lnTo>
                  <a:lnTo>
                    <a:pt x="3" y="11"/>
                  </a:lnTo>
                  <a:lnTo>
                    <a:pt x="3" y="19"/>
                  </a:lnTo>
                  <a:lnTo>
                    <a:pt x="2" y="19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0" y="19"/>
                  </a:lnTo>
                  <a:lnTo>
                    <a:pt x="0" y="19"/>
                  </a:lnTo>
                  <a:close/>
                  <a:moveTo>
                    <a:pt x="0" y="3"/>
                  </a:moveTo>
                  <a:lnTo>
                    <a:pt x="0" y="1"/>
                  </a:lnTo>
                  <a:lnTo>
                    <a:pt x="1" y="0"/>
                  </a:lnTo>
                  <a:lnTo>
                    <a:pt x="1" y="0"/>
                  </a:lnTo>
                  <a:lnTo>
                    <a:pt x="2" y="0"/>
                  </a:lnTo>
                  <a:lnTo>
                    <a:pt x="3" y="1"/>
                  </a:lnTo>
                  <a:lnTo>
                    <a:pt x="3" y="3"/>
                  </a:lnTo>
                  <a:lnTo>
                    <a:pt x="2" y="4"/>
                  </a:lnTo>
                  <a:lnTo>
                    <a:pt x="1" y="4"/>
                  </a:lnTo>
                  <a:lnTo>
                    <a:pt x="1" y="4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Freeform 76"/>
            <p:cNvSpPr>
              <a:spLocks noEditPoints="1"/>
            </p:cNvSpPr>
            <p:nvPr/>
          </p:nvSpPr>
          <p:spPr bwMode="auto">
            <a:xfrm>
              <a:off x="4602" y="1892"/>
              <a:ext cx="538" cy="332"/>
            </a:xfrm>
            <a:custGeom>
              <a:avLst/>
              <a:gdLst>
                <a:gd name="T0" fmla="*/ 0 w 538"/>
                <a:gd name="T1" fmla="*/ 1 h 332"/>
                <a:gd name="T2" fmla="*/ 20 w 538"/>
                <a:gd name="T3" fmla="*/ 14 h 332"/>
                <a:gd name="T4" fmla="*/ 15 w 538"/>
                <a:gd name="T5" fmla="*/ 8 h 332"/>
                <a:gd name="T6" fmla="*/ 25 w 538"/>
                <a:gd name="T7" fmla="*/ 18 h 332"/>
                <a:gd name="T8" fmla="*/ 46 w 538"/>
                <a:gd name="T9" fmla="*/ 29 h 332"/>
                <a:gd name="T10" fmla="*/ 40 w 538"/>
                <a:gd name="T11" fmla="*/ 24 h 332"/>
                <a:gd name="T12" fmla="*/ 52 w 538"/>
                <a:gd name="T13" fmla="*/ 34 h 332"/>
                <a:gd name="T14" fmla="*/ 73 w 538"/>
                <a:gd name="T15" fmla="*/ 45 h 332"/>
                <a:gd name="T16" fmla="*/ 66 w 538"/>
                <a:gd name="T17" fmla="*/ 41 h 332"/>
                <a:gd name="T18" fmla="*/ 78 w 538"/>
                <a:gd name="T19" fmla="*/ 49 h 332"/>
                <a:gd name="T20" fmla="*/ 99 w 538"/>
                <a:gd name="T21" fmla="*/ 62 h 332"/>
                <a:gd name="T22" fmla="*/ 93 w 538"/>
                <a:gd name="T23" fmla="*/ 57 h 332"/>
                <a:gd name="T24" fmla="*/ 104 w 538"/>
                <a:gd name="T25" fmla="*/ 66 h 332"/>
                <a:gd name="T26" fmla="*/ 125 w 538"/>
                <a:gd name="T27" fmla="*/ 78 h 332"/>
                <a:gd name="T28" fmla="*/ 119 w 538"/>
                <a:gd name="T29" fmla="*/ 72 h 332"/>
                <a:gd name="T30" fmla="*/ 131 w 538"/>
                <a:gd name="T31" fmla="*/ 82 h 332"/>
                <a:gd name="T32" fmla="*/ 151 w 538"/>
                <a:gd name="T33" fmla="*/ 93 h 332"/>
                <a:gd name="T34" fmla="*/ 145 w 538"/>
                <a:gd name="T35" fmla="*/ 89 h 332"/>
                <a:gd name="T36" fmla="*/ 157 w 538"/>
                <a:gd name="T37" fmla="*/ 97 h 332"/>
                <a:gd name="T38" fmla="*/ 177 w 538"/>
                <a:gd name="T39" fmla="*/ 110 h 332"/>
                <a:gd name="T40" fmla="*/ 172 w 538"/>
                <a:gd name="T41" fmla="*/ 105 h 332"/>
                <a:gd name="T42" fmla="*/ 182 w 538"/>
                <a:gd name="T43" fmla="*/ 114 h 332"/>
                <a:gd name="T44" fmla="*/ 203 w 538"/>
                <a:gd name="T45" fmla="*/ 126 h 332"/>
                <a:gd name="T46" fmla="*/ 197 w 538"/>
                <a:gd name="T47" fmla="*/ 120 h 332"/>
                <a:gd name="T48" fmla="*/ 209 w 538"/>
                <a:gd name="T49" fmla="*/ 130 h 332"/>
                <a:gd name="T50" fmla="*/ 230 w 538"/>
                <a:gd name="T51" fmla="*/ 141 h 332"/>
                <a:gd name="T52" fmla="*/ 223 w 538"/>
                <a:gd name="T53" fmla="*/ 136 h 332"/>
                <a:gd name="T54" fmla="*/ 235 w 538"/>
                <a:gd name="T55" fmla="*/ 146 h 332"/>
                <a:gd name="T56" fmla="*/ 256 w 538"/>
                <a:gd name="T57" fmla="*/ 158 h 332"/>
                <a:gd name="T58" fmla="*/ 250 w 538"/>
                <a:gd name="T59" fmla="*/ 153 h 332"/>
                <a:gd name="T60" fmla="*/ 261 w 538"/>
                <a:gd name="T61" fmla="*/ 162 h 332"/>
                <a:gd name="T62" fmla="*/ 281 w 538"/>
                <a:gd name="T63" fmla="*/ 174 h 332"/>
                <a:gd name="T64" fmla="*/ 276 w 538"/>
                <a:gd name="T65" fmla="*/ 169 h 332"/>
                <a:gd name="T66" fmla="*/ 287 w 538"/>
                <a:gd name="T67" fmla="*/ 178 h 332"/>
                <a:gd name="T68" fmla="*/ 307 w 538"/>
                <a:gd name="T69" fmla="*/ 190 h 332"/>
                <a:gd name="T70" fmla="*/ 302 w 538"/>
                <a:gd name="T71" fmla="*/ 184 h 332"/>
                <a:gd name="T72" fmla="*/ 313 w 538"/>
                <a:gd name="T73" fmla="*/ 194 h 332"/>
                <a:gd name="T74" fmla="*/ 334 w 538"/>
                <a:gd name="T75" fmla="*/ 205 h 332"/>
                <a:gd name="T76" fmla="*/ 327 w 538"/>
                <a:gd name="T77" fmla="*/ 201 h 332"/>
                <a:gd name="T78" fmla="*/ 339 w 538"/>
                <a:gd name="T79" fmla="*/ 210 h 332"/>
                <a:gd name="T80" fmla="*/ 360 w 538"/>
                <a:gd name="T81" fmla="*/ 222 h 332"/>
                <a:gd name="T82" fmla="*/ 354 w 538"/>
                <a:gd name="T83" fmla="*/ 217 h 332"/>
                <a:gd name="T84" fmla="*/ 365 w 538"/>
                <a:gd name="T85" fmla="*/ 226 h 332"/>
                <a:gd name="T86" fmla="*/ 386 w 538"/>
                <a:gd name="T87" fmla="*/ 238 h 332"/>
                <a:gd name="T88" fmla="*/ 380 w 538"/>
                <a:gd name="T89" fmla="*/ 232 h 332"/>
                <a:gd name="T90" fmla="*/ 392 w 538"/>
                <a:gd name="T91" fmla="*/ 242 h 332"/>
                <a:gd name="T92" fmla="*/ 413 w 538"/>
                <a:gd name="T93" fmla="*/ 253 h 332"/>
                <a:gd name="T94" fmla="*/ 406 w 538"/>
                <a:gd name="T95" fmla="*/ 249 h 332"/>
                <a:gd name="T96" fmla="*/ 418 w 538"/>
                <a:gd name="T97" fmla="*/ 259 h 332"/>
                <a:gd name="T98" fmla="*/ 438 w 538"/>
                <a:gd name="T99" fmla="*/ 270 h 332"/>
                <a:gd name="T100" fmla="*/ 433 w 538"/>
                <a:gd name="T101" fmla="*/ 265 h 332"/>
                <a:gd name="T102" fmla="*/ 444 w 538"/>
                <a:gd name="T103" fmla="*/ 274 h 332"/>
                <a:gd name="T104" fmla="*/ 464 w 538"/>
                <a:gd name="T105" fmla="*/ 286 h 332"/>
                <a:gd name="T106" fmla="*/ 459 w 538"/>
                <a:gd name="T107" fmla="*/ 281 h 332"/>
                <a:gd name="T108" fmla="*/ 469 w 538"/>
                <a:gd name="T109" fmla="*/ 290 h 332"/>
                <a:gd name="T110" fmla="*/ 491 w 538"/>
                <a:gd name="T111" fmla="*/ 302 h 332"/>
                <a:gd name="T112" fmla="*/ 484 w 538"/>
                <a:gd name="T113" fmla="*/ 297 h 332"/>
                <a:gd name="T114" fmla="*/ 496 w 538"/>
                <a:gd name="T115" fmla="*/ 307 h 332"/>
                <a:gd name="T116" fmla="*/ 517 w 538"/>
                <a:gd name="T117" fmla="*/ 318 h 332"/>
                <a:gd name="T118" fmla="*/ 511 w 538"/>
                <a:gd name="T119" fmla="*/ 313 h 332"/>
                <a:gd name="T120" fmla="*/ 522 w 538"/>
                <a:gd name="T121" fmla="*/ 322 h 332"/>
                <a:gd name="T122" fmla="*/ 538 w 538"/>
                <a:gd name="T123" fmla="*/ 331 h 332"/>
                <a:gd name="T124" fmla="*/ 537 w 538"/>
                <a:gd name="T125" fmla="*/ 329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38" h="332">
                  <a:moveTo>
                    <a:pt x="1" y="0"/>
                  </a:moveTo>
                  <a:lnTo>
                    <a:pt x="8" y="4"/>
                  </a:lnTo>
                  <a:lnTo>
                    <a:pt x="8" y="4"/>
                  </a:lnTo>
                  <a:lnTo>
                    <a:pt x="8" y="5"/>
                  </a:lnTo>
                  <a:lnTo>
                    <a:pt x="7" y="5"/>
                  </a:lnTo>
                  <a:lnTo>
                    <a:pt x="5" y="5"/>
                  </a:lnTo>
                  <a:lnTo>
                    <a:pt x="0" y="2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0"/>
                  </a:lnTo>
                  <a:close/>
                  <a:moveTo>
                    <a:pt x="15" y="8"/>
                  </a:moveTo>
                  <a:lnTo>
                    <a:pt x="20" y="12"/>
                  </a:lnTo>
                  <a:lnTo>
                    <a:pt x="20" y="13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19" y="14"/>
                  </a:lnTo>
                  <a:lnTo>
                    <a:pt x="14" y="11"/>
                  </a:lnTo>
                  <a:lnTo>
                    <a:pt x="13" y="10"/>
                  </a:lnTo>
                  <a:lnTo>
                    <a:pt x="13" y="8"/>
                  </a:lnTo>
                  <a:lnTo>
                    <a:pt x="14" y="8"/>
                  </a:lnTo>
                  <a:lnTo>
                    <a:pt x="15" y="8"/>
                  </a:lnTo>
                  <a:lnTo>
                    <a:pt x="15" y="8"/>
                  </a:lnTo>
                  <a:close/>
                  <a:moveTo>
                    <a:pt x="28" y="17"/>
                  </a:moveTo>
                  <a:lnTo>
                    <a:pt x="33" y="20"/>
                  </a:lnTo>
                  <a:lnTo>
                    <a:pt x="34" y="20"/>
                  </a:lnTo>
                  <a:lnTo>
                    <a:pt x="34" y="21"/>
                  </a:lnTo>
                  <a:lnTo>
                    <a:pt x="33" y="22"/>
                  </a:lnTo>
                  <a:lnTo>
                    <a:pt x="32" y="22"/>
                  </a:lnTo>
                  <a:lnTo>
                    <a:pt x="26" y="18"/>
                  </a:lnTo>
                  <a:lnTo>
                    <a:pt x="25" y="18"/>
                  </a:lnTo>
                  <a:lnTo>
                    <a:pt x="26" y="17"/>
                  </a:lnTo>
                  <a:lnTo>
                    <a:pt x="26" y="16"/>
                  </a:lnTo>
                  <a:lnTo>
                    <a:pt x="28" y="17"/>
                  </a:lnTo>
                  <a:lnTo>
                    <a:pt x="28" y="17"/>
                  </a:lnTo>
                  <a:close/>
                  <a:moveTo>
                    <a:pt x="40" y="24"/>
                  </a:moveTo>
                  <a:lnTo>
                    <a:pt x="46" y="28"/>
                  </a:lnTo>
                  <a:lnTo>
                    <a:pt x="46" y="28"/>
                  </a:lnTo>
                  <a:lnTo>
                    <a:pt x="46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39" y="26"/>
                  </a:lnTo>
                  <a:lnTo>
                    <a:pt x="39" y="25"/>
                  </a:lnTo>
                  <a:lnTo>
                    <a:pt x="39" y="25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40" y="24"/>
                  </a:lnTo>
                  <a:close/>
                  <a:moveTo>
                    <a:pt x="54" y="33"/>
                  </a:moveTo>
                  <a:lnTo>
                    <a:pt x="59" y="36"/>
                  </a:lnTo>
                  <a:lnTo>
                    <a:pt x="60" y="37"/>
                  </a:lnTo>
                  <a:lnTo>
                    <a:pt x="59" y="38"/>
                  </a:lnTo>
                  <a:lnTo>
                    <a:pt x="59" y="38"/>
                  </a:lnTo>
                  <a:lnTo>
                    <a:pt x="58" y="38"/>
                  </a:lnTo>
                  <a:lnTo>
                    <a:pt x="53" y="35"/>
                  </a:lnTo>
                  <a:lnTo>
                    <a:pt x="52" y="34"/>
                  </a:lnTo>
                  <a:lnTo>
                    <a:pt x="52" y="33"/>
                  </a:lnTo>
                  <a:lnTo>
                    <a:pt x="53" y="33"/>
                  </a:lnTo>
                  <a:lnTo>
                    <a:pt x="54" y="33"/>
                  </a:lnTo>
                  <a:lnTo>
                    <a:pt x="54" y="33"/>
                  </a:lnTo>
                  <a:close/>
                  <a:moveTo>
                    <a:pt x="66" y="41"/>
                  </a:moveTo>
                  <a:lnTo>
                    <a:pt x="73" y="44"/>
                  </a:lnTo>
                  <a:lnTo>
                    <a:pt x="73" y="44"/>
                  </a:lnTo>
                  <a:lnTo>
                    <a:pt x="73" y="45"/>
                  </a:lnTo>
                  <a:lnTo>
                    <a:pt x="72" y="46"/>
                  </a:lnTo>
                  <a:lnTo>
                    <a:pt x="71" y="46"/>
                  </a:lnTo>
                  <a:lnTo>
                    <a:pt x="65" y="42"/>
                  </a:lnTo>
                  <a:lnTo>
                    <a:pt x="65" y="42"/>
                  </a:lnTo>
                  <a:lnTo>
                    <a:pt x="65" y="41"/>
                  </a:lnTo>
                  <a:lnTo>
                    <a:pt x="65" y="40"/>
                  </a:lnTo>
                  <a:lnTo>
                    <a:pt x="66" y="41"/>
                  </a:lnTo>
                  <a:lnTo>
                    <a:pt x="66" y="41"/>
                  </a:lnTo>
                  <a:close/>
                  <a:moveTo>
                    <a:pt x="80" y="48"/>
                  </a:moveTo>
                  <a:lnTo>
                    <a:pt x="85" y="52"/>
                  </a:lnTo>
                  <a:lnTo>
                    <a:pt x="85" y="52"/>
                  </a:lnTo>
                  <a:lnTo>
                    <a:pt x="85" y="53"/>
                  </a:lnTo>
                  <a:lnTo>
                    <a:pt x="85" y="53"/>
                  </a:lnTo>
                  <a:lnTo>
                    <a:pt x="84" y="53"/>
                  </a:lnTo>
                  <a:lnTo>
                    <a:pt x="79" y="50"/>
                  </a:lnTo>
                  <a:lnTo>
                    <a:pt x="78" y="49"/>
                  </a:lnTo>
                  <a:lnTo>
                    <a:pt x="78" y="49"/>
                  </a:lnTo>
                  <a:lnTo>
                    <a:pt x="79" y="48"/>
                  </a:lnTo>
                  <a:lnTo>
                    <a:pt x="80" y="48"/>
                  </a:lnTo>
                  <a:lnTo>
                    <a:pt x="80" y="48"/>
                  </a:lnTo>
                  <a:close/>
                  <a:moveTo>
                    <a:pt x="93" y="57"/>
                  </a:moveTo>
                  <a:lnTo>
                    <a:pt x="98" y="60"/>
                  </a:lnTo>
                  <a:lnTo>
                    <a:pt x="99" y="61"/>
                  </a:lnTo>
                  <a:lnTo>
                    <a:pt x="99" y="62"/>
                  </a:lnTo>
                  <a:lnTo>
                    <a:pt x="98" y="62"/>
                  </a:lnTo>
                  <a:lnTo>
                    <a:pt x="97" y="62"/>
                  </a:lnTo>
                  <a:lnTo>
                    <a:pt x="92" y="59"/>
                  </a:lnTo>
                  <a:lnTo>
                    <a:pt x="92" y="58"/>
                  </a:lnTo>
                  <a:lnTo>
                    <a:pt x="92" y="57"/>
                  </a:lnTo>
                  <a:lnTo>
                    <a:pt x="92" y="57"/>
                  </a:lnTo>
                  <a:lnTo>
                    <a:pt x="93" y="57"/>
                  </a:lnTo>
                  <a:lnTo>
                    <a:pt x="93" y="57"/>
                  </a:lnTo>
                  <a:close/>
                  <a:moveTo>
                    <a:pt x="105" y="65"/>
                  </a:moveTo>
                  <a:lnTo>
                    <a:pt x="112" y="68"/>
                  </a:lnTo>
                  <a:lnTo>
                    <a:pt x="112" y="68"/>
                  </a:lnTo>
                  <a:lnTo>
                    <a:pt x="112" y="69"/>
                  </a:lnTo>
                  <a:lnTo>
                    <a:pt x="111" y="70"/>
                  </a:lnTo>
                  <a:lnTo>
                    <a:pt x="111" y="70"/>
                  </a:lnTo>
                  <a:lnTo>
                    <a:pt x="104" y="66"/>
                  </a:lnTo>
                  <a:lnTo>
                    <a:pt x="104" y="66"/>
                  </a:lnTo>
                  <a:lnTo>
                    <a:pt x="104" y="65"/>
                  </a:lnTo>
                  <a:lnTo>
                    <a:pt x="105" y="64"/>
                  </a:lnTo>
                  <a:lnTo>
                    <a:pt x="105" y="65"/>
                  </a:lnTo>
                  <a:lnTo>
                    <a:pt x="105" y="65"/>
                  </a:lnTo>
                  <a:close/>
                  <a:moveTo>
                    <a:pt x="119" y="72"/>
                  </a:moveTo>
                  <a:lnTo>
                    <a:pt x="124" y="75"/>
                  </a:lnTo>
                  <a:lnTo>
                    <a:pt x="125" y="77"/>
                  </a:lnTo>
                  <a:lnTo>
                    <a:pt x="125" y="78"/>
                  </a:lnTo>
                  <a:lnTo>
                    <a:pt x="124" y="78"/>
                  </a:lnTo>
                  <a:lnTo>
                    <a:pt x="123" y="78"/>
                  </a:lnTo>
                  <a:lnTo>
                    <a:pt x="118" y="74"/>
                  </a:lnTo>
                  <a:lnTo>
                    <a:pt x="117" y="73"/>
                  </a:lnTo>
                  <a:lnTo>
                    <a:pt x="117" y="73"/>
                  </a:lnTo>
                  <a:lnTo>
                    <a:pt x="118" y="72"/>
                  </a:lnTo>
                  <a:lnTo>
                    <a:pt x="119" y="72"/>
                  </a:lnTo>
                  <a:lnTo>
                    <a:pt x="119" y="72"/>
                  </a:lnTo>
                  <a:close/>
                  <a:moveTo>
                    <a:pt x="132" y="81"/>
                  </a:moveTo>
                  <a:lnTo>
                    <a:pt x="138" y="84"/>
                  </a:lnTo>
                  <a:lnTo>
                    <a:pt x="138" y="85"/>
                  </a:lnTo>
                  <a:lnTo>
                    <a:pt x="138" y="86"/>
                  </a:lnTo>
                  <a:lnTo>
                    <a:pt x="137" y="86"/>
                  </a:lnTo>
                  <a:lnTo>
                    <a:pt x="137" y="86"/>
                  </a:lnTo>
                  <a:lnTo>
                    <a:pt x="131" y="83"/>
                  </a:lnTo>
                  <a:lnTo>
                    <a:pt x="131" y="82"/>
                  </a:lnTo>
                  <a:lnTo>
                    <a:pt x="131" y="81"/>
                  </a:lnTo>
                  <a:lnTo>
                    <a:pt x="131" y="81"/>
                  </a:lnTo>
                  <a:lnTo>
                    <a:pt x="132" y="81"/>
                  </a:lnTo>
                  <a:lnTo>
                    <a:pt x="132" y="81"/>
                  </a:lnTo>
                  <a:close/>
                  <a:moveTo>
                    <a:pt x="145" y="89"/>
                  </a:moveTo>
                  <a:lnTo>
                    <a:pt x="151" y="92"/>
                  </a:lnTo>
                  <a:lnTo>
                    <a:pt x="151" y="92"/>
                  </a:lnTo>
                  <a:lnTo>
                    <a:pt x="151" y="93"/>
                  </a:lnTo>
                  <a:lnTo>
                    <a:pt x="151" y="94"/>
                  </a:lnTo>
                  <a:lnTo>
                    <a:pt x="150" y="94"/>
                  </a:lnTo>
                  <a:lnTo>
                    <a:pt x="144" y="90"/>
                  </a:lnTo>
                  <a:lnTo>
                    <a:pt x="143" y="90"/>
                  </a:lnTo>
                  <a:lnTo>
                    <a:pt x="143" y="89"/>
                  </a:lnTo>
                  <a:lnTo>
                    <a:pt x="144" y="88"/>
                  </a:lnTo>
                  <a:lnTo>
                    <a:pt x="145" y="89"/>
                  </a:lnTo>
                  <a:lnTo>
                    <a:pt x="145" y="89"/>
                  </a:lnTo>
                  <a:close/>
                  <a:moveTo>
                    <a:pt x="158" y="96"/>
                  </a:moveTo>
                  <a:lnTo>
                    <a:pt x="163" y="100"/>
                  </a:lnTo>
                  <a:lnTo>
                    <a:pt x="164" y="101"/>
                  </a:lnTo>
                  <a:lnTo>
                    <a:pt x="164" y="102"/>
                  </a:lnTo>
                  <a:lnTo>
                    <a:pt x="163" y="102"/>
                  </a:lnTo>
                  <a:lnTo>
                    <a:pt x="162" y="102"/>
                  </a:lnTo>
                  <a:lnTo>
                    <a:pt x="157" y="98"/>
                  </a:lnTo>
                  <a:lnTo>
                    <a:pt x="157" y="97"/>
                  </a:lnTo>
                  <a:lnTo>
                    <a:pt x="157" y="97"/>
                  </a:lnTo>
                  <a:lnTo>
                    <a:pt x="157" y="96"/>
                  </a:lnTo>
                  <a:lnTo>
                    <a:pt x="158" y="96"/>
                  </a:lnTo>
                  <a:lnTo>
                    <a:pt x="158" y="96"/>
                  </a:lnTo>
                  <a:close/>
                  <a:moveTo>
                    <a:pt x="172" y="105"/>
                  </a:moveTo>
                  <a:lnTo>
                    <a:pt x="177" y="108"/>
                  </a:lnTo>
                  <a:lnTo>
                    <a:pt x="177" y="109"/>
                  </a:lnTo>
                  <a:lnTo>
                    <a:pt x="177" y="110"/>
                  </a:lnTo>
                  <a:lnTo>
                    <a:pt x="177" y="110"/>
                  </a:lnTo>
                  <a:lnTo>
                    <a:pt x="176" y="110"/>
                  </a:lnTo>
                  <a:lnTo>
                    <a:pt x="170" y="107"/>
                  </a:lnTo>
                  <a:lnTo>
                    <a:pt x="170" y="106"/>
                  </a:lnTo>
                  <a:lnTo>
                    <a:pt x="170" y="105"/>
                  </a:lnTo>
                  <a:lnTo>
                    <a:pt x="171" y="105"/>
                  </a:lnTo>
                  <a:lnTo>
                    <a:pt x="172" y="105"/>
                  </a:lnTo>
                  <a:lnTo>
                    <a:pt x="172" y="105"/>
                  </a:lnTo>
                  <a:close/>
                  <a:moveTo>
                    <a:pt x="184" y="113"/>
                  </a:moveTo>
                  <a:lnTo>
                    <a:pt x="190" y="116"/>
                  </a:lnTo>
                  <a:lnTo>
                    <a:pt x="191" y="116"/>
                  </a:lnTo>
                  <a:lnTo>
                    <a:pt x="191" y="117"/>
                  </a:lnTo>
                  <a:lnTo>
                    <a:pt x="190" y="118"/>
                  </a:lnTo>
                  <a:lnTo>
                    <a:pt x="189" y="118"/>
                  </a:lnTo>
                  <a:lnTo>
                    <a:pt x="183" y="114"/>
                  </a:lnTo>
                  <a:lnTo>
                    <a:pt x="182" y="114"/>
                  </a:lnTo>
                  <a:lnTo>
                    <a:pt x="182" y="113"/>
                  </a:lnTo>
                  <a:lnTo>
                    <a:pt x="183" y="112"/>
                  </a:lnTo>
                  <a:lnTo>
                    <a:pt x="184" y="113"/>
                  </a:lnTo>
                  <a:lnTo>
                    <a:pt x="184" y="113"/>
                  </a:lnTo>
                  <a:close/>
                  <a:moveTo>
                    <a:pt x="197" y="120"/>
                  </a:moveTo>
                  <a:lnTo>
                    <a:pt x="203" y="124"/>
                  </a:lnTo>
                  <a:lnTo>
                    <a:pt x="203" y="125"/>
                  </a:lnTo>
                  <a:lnTo>
                    <a:pt x="203" y="126"/>
                  </a:lnTo>
                  <a:lnTo>
                    <a:pt x="202" y="126"/>
                  </a:lnTo>
                  <a:lnTo>
                    <a:pt x="202" y="126"/>
                  </a:lnTo>
                  <a:lnTo>
                    <a:pt x="196" y="123"/>
                  </a:lnTo>
                  <a:lnTo>
                    <a:pt x="196" y="122"/>
                  </a:lnTo>
                  <a:lnTo>
                    <a:pt x="196" y="122"/>
                  </a:lnTo>
                  <a:lnTo>
                    <a:pt x="197" y="120"/>
                  </a:lnTo>
                  <a:lnTo>
                    <a:pt x="197" y="120"/>
                  </a:lnTo>
                  <a:lnTo>
                    <a:pt x="197" y="120"/>
                  </a:lnTo>
                  <a:close/>
                  <a:moveTo>
                    <a:pt x="211" y="129"/>
                  </a:moveTo>
                  <a:lnTo>
                    <a:pt x="216" y="132"/>
                  </a:lnTo>
                  <a:lnTo>
                    <a:pt x="217" y="133"/>
                  </a:lnTo>
                  <a:lnTo>
                    <a:pt x="216" y="134"/>
                  </a:lnTo>
                  <a:lnTo>
                    <a:pt x="216" y="134"/>
                  </a:lnTo>
                  <a:lnTo>
                    <a:pt x="215" y="134"/>
                  </a:lnTo>
                  <a:lnTo>
                    <a:pt x="210" y="131"/>
                  </a:lnTo>
                  <a:lnTo>
                    <a:pt x="209" y="130"/>
                  </a:lnTo>
                  <a:lnTo>
                    <a:pt x="209" y="129"/>
                  </a:lnTo>
                  <a:lnTo>
                    <a:pt x="210" y="129"/>
                  </a:lnTo>
                  <a:lnTo>
                    <a:pt x="211" y="129"/>
                  </a:lnTo>
                  <a:lnTo>
                    <a:pt x="211" y="129"/>
                  </a:lnTo>
                  <a:close/>
                  <a:moveTo>
                    <a:pt x="223" y="136"/>
                  </a:moveTo>
                  <a:lnTo>
                    <a:pt x="229" y="140"/>
                  </a:lnTo>
                  <a:lnTo>
                    <a:pt x="230" y="140"/>
                  </a:lnTo>
                  <a:lnTo>
                    <a:pt x="230" y="141"/>
                  </a:lnTo>
                  <a:lnTo>
                    <a:pt x="229" y="142"/>
                  </a:lnTo>
                  <a:lnTo>
                    <a:pt x="227" y="142"/>
                  </a:lnTo>
                  <a:lnTo>
                    <a:pt x="222" y="138"/>
                  </a:lnTo>
                  <a:lnTo>
                    <a:pt x="222" y="138"/>
                  </a:lnTo>
                  <a:lnTo>
                    <a:pt x="222" y="137"/>
                  </a:lnTo>
                  <a:lnTo>
                    <a:pt x="222" y="136"/>
                  </a:lnTo>
                  <a:lnTo>
                    <a:pt x="223" y="136"/>
                  </a:lnTo>
                  <a:lnTo>
                    <a:pt x="223" y="136"/>
                  </a:lnTo>
                  <a:close/>
                  <a:moveTo>
                    <a:pt x="237" y="145"/>
                  </a:moveTo>
                  <a:lnTo>
                    <a:pt x="242" y="148"/>
                  </a:lnTo>
                  <a:lnTo>
                    <a:pt x="242" y="149"/>
                  </a:lnTo>
                  <a:lnTo>
                    <a:pt x="242" y="150"/>
                  </a:lnTo>
                  <a:lnTo>
                    <a:pt x="242" y="150"/>
                  </a:lnTo>
                  <a:lnTo>
                    <a:pt x="241" y="150"/>
                  </a:lnTo>
                  <a:lnTo>
                    <a:pt x="235" y="147"/>
                  </a:lnTo>
                  <a:lnTo>
                    <a:pt x="235" y="146"/>
                  </a:lnTo>
                  <a:lnTo>
                    <a:pt x="235" y="145"/>
                  </a:lnTo>
                  <a:lnTo>
                    <a:pt x="236" y="145"/>
                  </a:lnTo>
                  <a:lnTo>
                    <a:pt x="237" y="145"/>
                  </a:lnTo>
                  <a:lnTo>
                    <a:pt x="237" y="145"/>
                  </a:lnTo>
                  <a:close/>
                  <a:moveTo>
                    <a:pt x="250" y="153"/>
                  </a:moveTo>
                  <a:lnTo>
                    <a:pt x="255" y="156"/>
                  </a:lnTo>
                  <a:lnTo>
                    <a:pt x="256" y="157"/>
                  </a:lnTo>
                  <a:lnTo>
                    <a:pt x="256" y="158"/>
                  </a:lnTo>
                  <a:lnTo>
                    <a:pt x="255" y="158"/>
                  </a:lnTo>
                  <a:lnTo>
                    <a:pt x="254" y="158"/>
                  </a:lnTo>
                  <a:lnTo>
                    <a:pt x="249" y="155"/>
                  </a:lnTo>
                  <a:lnTo>
                    <a:pt x="247" y="154"/>
                  </a:lnTo>
                  <a:lnTo>
                    <a:pt x="249" y="153"/>
                  </a:lnTo>
                  <a:lnTo>
                    <a:pt x="249" y="153"/>
                  </a:lnTo>
                  <a:lnTo>
                    <a:pt x="250" y="153"/>
                  </a:lnTo>
                  <a:lnTo>
                    <a:pt x="250" y="153"/>
                  </a:lnTo>
                  <a:close/>
                  <a:moveTo>
                    <a:pt x="262" y="160"/>
                  </a:moveTo>
                  <a:lnTo>
                    <a:pt x="269" y="164"/>
                  </a:lnTo>
                  <a:lnTo>
                    <a:pt x="269" y="164"/>
                  </a:lnTo>
                  <a:lnTo>
                    <a:pt x="269" y="165"/>
                  </a:lnTo>
                  <a:lnTo>
                    <a:pt x="267" y="167"/>
                  </a:lnTo>
                  <a:lnTo>
                    <a:pt x="267" y="167"/>
                  </a:lnTo>
                  <a:lnTo>
                    <a:pt x="261" y="162"/>
                  </a:lnTo>
                  <a:lnTo>
                    <a:pt x="261" y="162"/>
                  </a:lnTo>
                  <a:lnTo>
                    <a:pt x="261" y="161"/>
                  </a:lnTo>
                  <a:lnTo>
                    <a:pt x="262" y="160"/>
                  </a:lnTo>
                  <a:lnTo>
                    <a:pt x="262" y="160"/>
                  </a:lnTo>
                  <a:lnTo>
                    <a:pt x="262" y="160"/>
                  </a:lnTo>
                  <a:close/>
                  <a:moveTo>
                    <a:pt x="276" y="169"/>
                  </a:moveTo>
                  <a:lnTo>
                    <a:pt x="281" y="172"/>
                  </a:lnTo>
                  <a:lnTo>
                    <a:pt x="282" y="173"/>
                  </a:lnTo>
                  <a:lnTo>
                    <a:pt x="281" y="174"/>
                  </a:lnTo>
                  <a:lnTo>
                    <a:pt x="281" y="174"/>
                  </a:lnTo>
                  <a:lnTo>
                    <a:pt x="280" y="174"/>
                  </a:lnTo>
                  <a:lnTo>
                    <a:pt x="275" y="171"/>
                  </a:lnTo>
                  <a:lnTo>
                    <a:pt x="274" y="170"/>
                  </a:lnTo>
                  <a:lnTo>
                    <a:pt x="274" y="169"/>
                  </a:lnTo>
                  <a:lnTo>
                    <a:pt x="275" y="169"/>
                  </a:lnTo>
                  <a:lnTo>
                    <a:pt x="276" y="169"/>
                  </a:lnTo>
                  <a:lnTo>
                    <a:pt x="276" y="169"/>
                  </a:lnTo>
                  <a:close/>
                  <a:moveTo>
                    <a:pt x="288" y="177"/>
                  </a:moveTo>
                  <a:lnTo>
                    <a:pt x="295" y="180"/>
                  </a:lnTo>
                  <a:lnTo>
                    <a:pt x="295" y="181"/>
                  </a:lnTo>
                  <a:lnTo>
                    <a:pt x="295" y="182"/>
                  </a:lnTo>
                  <a:lnTo>
                    <a:pt x="294" y="182"/>
                  </a:lnTo>
                  <a:lnTo>
                    <a:pt x="293" y="182"/>
                  </a:lnTo>
                  <a:lnTo>
                    <a:pt x="287" y="179"/>
                  </a:lnTo>
                  <a:lnTo>
                    <a:pt x="287" y="178"/>
                  </a:lnTo>
                  <a:lnTo>
                    <a:pt x="287" y="177"/>
                  </a:lnTo>
                  <a:lnTo>
                    <a:pt x="287" y="177"/>
                  </a:lnTo>
                  <a:lnTo>
                    <a:pt x="288" y="177"/>
                  </a:lnTo>
                  <a:lnTo>
                    <a:pt x="288" y="177"/>
                  </a:lnTo>
                  <a:close/>
                  <a:moveTo>
                    <a:pt x="302" y="184"/>
                  </a:moveTo>
                  <a:lnTo>
                    <a:pt x="307" y="189"/>
                  </a:lnTo>
                  <a:lnTo>
                    <a:pt x="307" y="189"/>
                  </a:lnTo>
                  <a:lnTo>
                    <a:pt x="307" y="190"/>
                  </a:lnTo>
                  <a:lnTo>
                    <a:pt x="307" y="191"/>
                  </a:lnTo>
                  <a:lnTo>
                    <a:pt x="306" y="191"/>
                  </a:lnTo>
                  <a:lnTo>
                    <a:pt x="301" y="186"/>
                  </a:lnTo>
                  <a:lnTo>
                    <a:pt x="300" y="186"/>
                  </a:lnTo>
                  <a:lnTo>
                    <a:pt x="300" y="185"/>
                  </a:lnTo>
                  <a:lnTo>
                    <a:pt x="301" y="184"/>
                  </a:lnTo>
                  <a:lnTo>
                    <a:pt x="302" y="184"/>
                  </a:lnTo>
                  <a:lnTo>
                    <a:pt x="302" y="184"/>
                  </a:lnTo>
                  <a:close/>
                  <a:moveTo>
                    <a:pt x="315" y="193"/>
                  </a:moveTo>
                  <a:lnTo>
                    <a:pt x="320" y="196"/>
                  </a:lnTo>
                  <a:lnTo>
                    <a:pt x="321" y="197"/>
                  </a:lnTo>
                  <a:lnTo>
                    <a:pt x="321" y="198"/>
                  </a:lnTo>
                  <a:lnTo>
                    <a:pt x="320" y="198"/>
                  </a:lnTo>
                  <a:lnTo>
                    <a:pt x="319" y="198"/>
                  </a:lnTo>
                  <a:lnTo>
                    <a:pt x="314" y="195"/>
                  </a:lnTo>
                  <a:lnTo>
                    <a:pt x="313" y="194"/>
                  </a:lnTo>
                  <a:lnTo>
                    <a:pt x="314" y="193"/>
                  </a:lnTo>
                  <a:lnTo>
                    <a:pt x="314" y="193"/>
                  </a:lnTo>
                  <a:lnTo>
                    <a:pt x="315" y="193"/>
                  </a:lnTo>
                  <a:lnTo>
                    <a:pt x="315" y="193"/>
                  </a:lnTo>
                  <a:close/>
                  <a:moveTo>
                    <a:pt x="327" y="201"/>
                  </a:moveTo>
                  <a:lnTo>
                    <a:pt x="334" y="204"/>
                  </a:lnTo>
                  <a:lnTo>
                    <a:pt x="334" y="205"/>
                  </a:lnTo>
                  <a:lnTo>
                    <a:pt x="334" y="205"/>
                  </a:lnTo>
                  <a:lnTo>
                    <a:pt x="333" y="206"/>
                  </a:lnTo>
                  <a:lnTo>
                    <a:pt x="333" y="206"/>
                  </a:lnTo>
                  <a:lnTo>
                    <a:pt x="326" y="203"/>
                  </a:lnTo>
                  <a:lnTo>
                    <a:pt x="326" y="202"/>
                  </a:lnTo>
                  <a:lnTo>
                    <a:pt x="326" y="201"/>
                  </a:lnTo>
                  <a:lnTo>
                    <a:pt x="327" y="201"/>
                  </a:lnTo>
                  <a:lnTo>
                    <a:pt x="327" y="201"/>
                  </a:lnTo>
                  <a:lnTo>
                    <a:pt x="327" y="201"/>
                  </a:lnTo>
                  <a:close/>
                  <a:moveTo>
                    <a:pt x="341" y="208"/>
                  </a:moveTo>
                  <a:lnTo>
                    <a:pt x="346" y="213"/>
                  </a:lnTo>
                  <a:lnTo>
                    <a:pt x="347" y="213"/>
                  </a:lnTo>
                  <a:lnTo>
                    <a:pt x="346" y="214"/>
                  </a:lnTo>
                  <a:lnTo>
                    <a:pt x="346" y="215"/>
                  </a:lnTo>
                  <a:lnTo>
                    <a:pt x="345" y="214"/>
                  </a:lnTo>
                  <a:lnTo>
                    <a:pt x="340" y="210"/>
                  </a:lnTo>
                  <a:lnTo>
                    <a:pt x="339" y="210"/>
                  </a:lnTo>
                  <a:lnTo>
                    <a:pt x="339" y="209"/>
                  </a:lnTo>
                  <a:lnTo>
                    <a:pt x="340" y="208"/>
                  </a:lnTo>
                  <a:lnTo>
                    <a:pt x="341" y="208"/>
                  </a:lnTo>
                  <a:lnTo>
                    <a:pt x="341" y="208"/>
                  </a:lnTo>
                  <a:close/>
                  <a:moveTo>
                    <a:pt x="354" y="217"/>
                  </a:moveTo>
                  <a:lnTo>
                    <a:pt x="360" y="220"/>
                  </a:lnTo>
                  <a:lnTo>
                    <a:pt x="360" y="221"/>
                  </a:lnTo>
                  <a:lnTo>
                    <a:pt x="360" y="222"/>
                  </a:lnTo>
                  <a:lnTo>
                    <a:pt x="359" y="222"/>
                  </a:lnTo>
                  <a:lnTo>
                    <a:pt x="358" y="222"/>
                  </a:lnTo>
                  <a:lnTo>
                    <a:pt x="353" y="219"/>
                  </a:lnTo>
                  <a:lnTo>
                    <a:pt x="353" y="218"/>
                  </a:lnTo>
                  <a:lnTo>
                    <a:pt x="353" y="217"/>
                  </a:lnTo>
                  <a:lnTo>
                    <a:pt x="353" y="217"/>
                  </a:lnTo>
                  <a:lnTo>
                    <a:pt x="354" y="217"/>
                  </a:lnTo>
                  <a:lnTo>
                    <a:pt x="354" y="217"/>
                  </a:lnTo>
                  <a:close/>
                  <a:moveTo>
                    <a:pt x="367" y="225"/>
                  </a:moveTo>
                  <a:lnTo>
                    <a:pt x="373" y="228"/>
                  </a:lnTo>
                  <a:lnTo>
                    <a:pt x="373" y="229"/>
                  </a:lnTo>
                  <a:lnTo>
                    <a:pt x="373" y="229"/>
                  </a:lnTo>
                  <a:lnTo>
                    <a:pt x="373" y="230"/>
                  </a:lnTo>
                  <a:lnTo>
                    <a:pt x="372" y="230"/>
                  </a:lnTo>
                  <a:lnTo>
                    <a:pt x="366" y="227"/>
                  </a:lnTo>
                  <a:lnTo>
                    <a:pt x="365" y="226"/>
                  </a:lnTo>
                  <a:lnTo>
                    <a:pt x="365" y="225"/>
                  </a:lnTo>
                  <a:lnTo>
                    <a:pt x="366" y="225"/>
                  </a:lnTo>
                  <a:lnTo>
                    <a:pt x="367" y="225"/>
                  </a:lnTo>
                  <a:lnTo>
                    <a:pt x="367" y="225"/>
                  </a:lnTo>
                  <a:close/>
                  <a:moveTo>
                    <a:pt x="380" y="232"/>
                  </a:moveTo>
                  <a:lnTo>
                    <a:pt x="385" y="237"/>
                  </a:lnTo>
                  <a:lnTo>
                    <a:pt x="386" y="237"/>
                  </a:lnTo>
                  <a:lnTo>
                    <a:pt x="386" y="238"/>
                  </a:lnTo>
                  <a:lnTo>
                    <a:pt x="385" y="239"/>
                  </a:lnTo>
                  <a:lnTo>
                    <a:pt x="384" y="238"/>
                  </a:lnTo>
                  <a:lnTo>
                    <a:pt x="379" y="235"/>
                  </a:lnTo>
                  <a:lnTo>
                    <a:pt x="379" y="235"/>
                  </a:lnTo>
                  <a:lnTo>
                    <a:pt x="379" y="234"/>
                  </a:lnTo>
                  <a:lnTo>
                    <a:pt x="379" y="232"/>
                  </a:lnTo>
                  <a:lnTo>
                    <a:pt x="380" y="232"/>
                  </a:lnTo>
                  <a:lnTo>
                    <a:pt x="380" y="232"/>
                  </a:lnTo>
                  <a:close/>
                  <a:moveTo>
                    <a:pt x="393" y="241"/>
                  </a:moveTo>
                  <a:lnTo>
                    <a:pt x="399" y="244"/>
                  </a:lnTo>
                  <a:lnTo>
                    <a:pt x="399" y="245"/>
                  </a:lnTo>
                  <a:lnTo>
                    <a:pt x="399" y="246"/>
                  </a:lnTo>
                  <a:lnTo>
                    <a:pt x="398" y="246"/>
                  </a:lnTo>
                  <a:lnTo>
                    <a:pt x="398" y="246"/>
                  </a:lnTo>
                  <a:lnTo>
                    <a:pt x="392" y="243"/>
                  </a:lnTo>
                  <a:lnTo>
                    <a:pt x="392" y="242"/>
                  </a:lnTo>
                  <a:lnTo>
                    <a:pt x="392" y="241"/>
                  </a:lnTo>
                  <a:lnTo>
                    <a:pt x="393" y="241"/>
                  </a:lnTo>
                  <a:lnTo>
                    <a:pt x="393" y="241"/>
                  </a:lnTo>
                  <a:lnTo>
                    <a:pt x="393" y="241"/>
                  </a:lnTo>
                  <a:close/>
                  <a:moveTo>
                    <a:pt x="406" y="249"/>
                  </a:moveTo>
                  <a:lnTo>
                    <a:pt x="412" y="252"/>
                  </a:lnTo>
                  <a:lnTo>
                    <a:pt x="413" y="253"/>
                  </a:lnTo>
                  <a:lnTo>
                    <a:pt x="413" y="253"/>
                  </a:lnTo>
                  <a:lnTo>
                    <a:pt x="412" y="254"/>
                  </a:lnTo>
                  <a:lnTo>
                    <a:pt x="411" y="254"/>
                  </a:lnTo>
                  <a:lnTo>
                    <a:pt x="405" y="251"/>
                  </a:lnTo>
                  <a:lnTo>
                    <a:pt x="404" y="250"/>
                  </a:lnTo>
                  <a:lnTo>
                    <a:pt x="404" y="249"/>
                  </a:lnTo>
                  <a:lnTo>
                    <a:pt x="405" y="249"/>
                  </a:lnTo>
                  <a:lnTo>
                    <a:pt x="406" y="249"/>
                  </a:lnTo>
                  <a:lnTo>
                    <a:pt x="406" y="249"/>
                  </a:lnTo>
                  <a:close/>
                  <a:moveTo>
                    <a:pt x="419" y="257"/>
                  </a:moveTo>
                  <a:lnTo>
                    <a:pt x="425" y="261"/>
                  </a:lnTo>
                  <a:lnTo>
                    <a:pt x="425" y="261"/>
                  </a:lnTo>
                  <a:lnTo>
                    <a:pt x="425" y="262"/>
                  </a:lnTo>
                  <a:lnTo>
                    <a:pt x="424" y="263"/>
                  </a:lnTo>
                  <a:lnTo>
                    <a:pt x="424" y="262"/>
                  </a:lnTo>
                  <a:lnTo>
                    <a:pt x="418" y="259"/>
                  </a:lnTo>
                  <a:lnTo>
                    <a:pt x="418" y="259"/>
                  </a:lnTo>
                  <a:lnTo>
                    <a:pt x="418" y="258"/>
                  </a:lnTo>
                  <a:lnTo>
                    <a:pt x="418" y="257"/>
                  </a:lnTo>
                  <a:lnTo>
                    <a:pt x="419" y="257"/>
                  </a:lnTo>
                  <a:lnTo>
                    <a:pt x="419" y="257"/>
                  </a:lnTo>
                  <a:close/>
                  <a:moveTo>
                    <a:pt x="433" y="265"/>
                  </a:moveTo>
                  <a:lnTo>
                    <a:pt x="438" y="268"/>
                  </a:lnTo>
                  <a:lnTo>
                    <a:pt x="438" y="269"/>
                  </a:lnTo>
                  <a:lnTo>
                    <a:pt x="438" y="270"/>
                  </a:lnTo>
                  <a:lnTo>
                    <a:pt x="438" y="270"/>
                  </a:lnTo>
                  <a:lnTo>
                    <a:pt x="437" y="270"/>
                  </a:lnTo>
                  <a:lnTo>
                    <a:pt x="432" y="267"/>
                  </a:lnTo>
                  <a:lnTo>
                    <a:pt x="431" y="266"/>
                  </a:lnTo>
                  <a:lnTo>
                    <a:pt x="431" y="265"/>
                  </a:lnTo>
                  <a:lnTo>
                    <a:pt x="432" y="265"/>
                  </a:lnTo>
                  <a:lnTo>
                    <a:pt x="433" y="265"/>
                  </a:lnTo>
                  <a:lnTo>
                    <a:pt x="433" y="265"/>
                  </a:lnTo>
                  <a:close/>
                  <a:moveTo>
                    <a:pt x="445" y="273"/>
                  </a:moveTo>
                  <a:lnTo>
                    <a:pt x="451" y="276"/>
                  </a:lnTo>
                  <a:lnTo>
                    <a:pt x="452" y="277"/>
                  </a:lnTo>
                  <a:lnTo>
                    <a:pt x="452" y="277"/>
                  </a:lnTo>
                  <a:lnTo>
                    <a:pt x="451" y="279"/>
                  </a:lnTo>
                  <a:lnTo>
                    <a:pt x="449" y="279"/>
                  </a:lnTo>
                  <a:lnTo>
                    <a:pt x="444" y="274"/>
                  </a:lnTo>
                  <a:lnTo>
                    <a:pt x="444" y="274"/>
                  </a:lnTo>
                  <a:lnTo>
                    <a:pt x="444" y="273"/>
                  </a:lnTo>
                  <a:lnTo>
                    <a:pt x="444" y="273"/>
                  </a:lnTo>
                  <a:lnTo>
                    <a:pt x="445" y="273"/>
                  </a:lnTo>
                  <a:lnTo>
                    <a:pt x="445" y="273"/>
                  </a:lnTo>
                  <a:close/>
                  <a:moveTo>
                    <a:pt x="459" y="281"/>
                  </a:moveTo>
                  <a:lnTo>
                    <a:pt x="464" y="285"/>
                  </a:lnTo>
                  <a:lnTo>
                    <a:pt x="464" y="285"/>
                  </a:lnTo>
                  <a:lnTo>
                    <a:pt x="464" y="286"/>
                  </a:lnTo>
                  <a:lnTo>
                    <a:pt x="464" y="287"/>
                  </a:lnTo>
                  <a:lnTo>
                    <a:pt x="463" y="286"/>
                  </a:lnTo>
                  <a:lnTo>
                    <a:pt x="457" y="283"/>
                  </a:lnTo>
                  <a:lnTo>
                    <a:pt x="457" y="283"/>
                  </a:lnTo>
                  <a:lnTo>
                    <a:pt x="457" y="282"/>
                  </a:lnTo>
                  <a:lnTo>
                    <a:pt x="458" y="281"/>
                  </a:lnTo>
                  <a:lnTo>
                    <a:pt x="459" y="281"/>
                  </a:lnTo>
                  <a:lnTo>
                    <a:pt x="459" y="281"/>
                  </a:lnTo>
                  <a:close/>
                  <a:moveTo>
                    <a:pt x="472" y="289"/>
                  </a:moveTo>
                  <a:lnTo>
                    <a:pt x="477" y="292"/>
                  </a:lnTo>
                  <a:lnTo>
                    <a:pt x="478" y="293"/>
                  </a:lnTo>
                  <a:lnTo>
                    <a:pt x="478" y="294"/>
                  </a:lnTo>
                  <a:lnTo>
                    <a:pt x="477" y="294"/>
                  </a:lnTo>
                  <a:lnTo>
                    <a:pt x="476" y="294"/>
                  </a:lnTo>
                  <a:lnTo>
                    <a:pt x="471" y="291"/>
                  </a:lnTo>
                  <a:lnTo>
                    <a:pt x="469" y="290"/>
                  </a:lnTo>
                  <a:lnTo>
                    <a:pt x="469" y="289"/>
                  </a:lnTo>
                  <a:lnTo>
                    <a:pt x="471" y="289"/>
                  </a:lnTo>
                  <a:lnTo>
                    <a:pt x="472" y="289"/>
                  </a:lnTo>
                  <a:lnTo>
                    <a:pt x="472" y="289"/>
                  </a:lnTo>
                  <a:close/>
                  <a:moveTo>
                    <a:pt x="484" y="297"/>
                  </a:moveTo>
                  <a:lnTo>
                    <a:pt x="491" y="300"/>
                  </a:lnTo>
                  <a:lnTo>
                    <a:pt x="491" y="302"/>
                  </a:lnTo>
                  <a:lnTo>
                    <a:pt x="491" y="302"/>
                  </a:lnTo>
                  <a:lnTo>
                    <a:pt x="489" y="303"/>
                  </a:lnTo>
                  <a:lnTo>
                    <a:pt x="489" y="303"/>
                  </a:lnTo>
                  <a:lnTo>
                    <a:pt x="483" y="298"/>
                  </a:lnTo>
                  <a:lnTo>
                    <a:pt x="483" y="298"/>
                  </a:lnTo>
                  <a:lnTo>
                    <a:pt x="483" y="297"/>
                  </a:lnTo>
                  <a:lnTo>
                    <a:pt x="484" y="297"/>
                  </a:lnTo>
                  <a:lnTo>
                    <a:pt x="484" y="297"/>
                  </a:lnTo>
                  <a:lnTo>
                    <a:pt x="484" y="297"/>
                  </a:lnTo>
                  <a:close/>
                  <a:moveTo>
                    <a:pt x="498" y="305"/>
                  </a:moveTo>
                  <a:lnTo>
                    <a:pt x="503" y="309"/>
                  </a:lnTo>
                  <a:lnTo>
                    <a:pt x="504" y="309"/>
                  </a:lnTo>
                  <a:lnTo>
                    <a:pt x="503" y="310"/>
                  </a:lnTo>
                  <a:lnTo>
                    <a:pt x="503" y="311"/>
                  </a:lnTo>
                  <a:lnTo>
                    <a:pt x="502" y="310"/>
                  </a:lnTo>
                  <a:lnTo>
                    <a:pt x="497" y="307"/>
                  </a:lnTo>
                  <a:lnTo>
                    <a:pt x="496" y="307"/>
                  </a:lnTo>
                  <a:lnTo>
                    <a:pt x="496" y="306"/>
                  </a:lnTo>
                  <a:lnTo>
                    <a:pt x="497" y="305"/>
                  </a:lnTo>
                  <a:lnTo>
                    <a:pt x="498" y="305"/>
                  </a:lnTo>
                  <a:lnTo>
                    <a:pt x="498" y="305"/>
                  </a:lnTo>
                  <a:close/>
                  <a:moveTo>
                    <a:pt x="511" y="313"/>
                  </a:moveTo>
                  <a:lnTo>
                    <a:pt x="516" y="316"/>
                  </a:lnTo>
                  <a:lnTo>
                    <a:pt x="517" y="317"/>
                  </a:lnTo>
                  <a:lnTo>
                    <a:pt x="517" y="318"/>
                  </a:lnTo>
                  <a:lnTo>
                    <a:pt x="516" y="318"/>
                  </a:lnTo>
                  <a:lnTo>
                    <a:pt x="515" y="318"/>
                  </a:lnTo>
                  <a:lnTo>
                    <a:pt x="509" y="315"/>
                  </a:lnTo>
                  <a:lnTo>
                    <a:pt x="509" y="314"/>
                  </a:lnTo>
                  <a:lnTo>
                    <a:pt x="509" y="313"/>
                  </a:lnTo>
                  <a:lnTo>
                    <a:pt x="509" y="313"/>
                  </a:lnTo>
                  <a:lnTo>
                    <a:pt x="511" y="313"/>
                  </a:lnTo>
                  <a:lnTo>
                    <a:pt x="511" y="313"/>
                  </a:lnTo>
                  <a:close/>
                  <a:moveTo>
                    <a:pt x="524" y="321"/>
                  </a:moveTo>
                  <a:lnTo>
                    <a:pt x="529" y="325"/>
                  </a:lnTo>
                  <a:lnTo>
                    <a:pt x="529" y="326"/>
                  </a:lnTo>
                  <a:lnTo>
                    <a:pt x="529" y="326"/>
                  </a:lnTo>
                  <a:lnTo>
                    <a:pt x="529" y="327"/>
                  </a:lnTo>
                  <a:lnTo>
                    <a:pt x="528" y="327"/>
                  </a:lnTo>
                  <a:lnTo>
                    <a:pt x="522" y="322"/>
                  </a:lnTo>
                  <a:lnTo>
                    <a:pt x="522" y="322"/>
                  </a:lnTo>
                  <a:lnTo>
                    <a:pt x="522" y="321"/>
                  </a:lnTo>
                  <a:lnTo>
                    <a:pt x="523" y="321"/>
                  </a:lnTo>
                  <a:lnTo>
                    <a:pt x="524" y="321"/>
                  </a:lnTo>
                  <a:lnTo>
                    <a:pt x="524" y="321"/>
                  </a:lnTo>
                  <a:close/>
                  <a:moveTo>
                    <a:pt x="537" y="329"/>
                  </a:moveTo>
                  <a:lnTo>
                    <a:pt x="538" y="330"/>
                  </a:lnTo>
                  <a:lnTo>
                    <a:pt x="538" y="330"/>
                  </a:lnTo>
                  <a:lnTo>
                    <a:pt x="538" y="331"/>
                  </a:lnTo>
                  <a:lnTo>
                    <a:pt x="537" y="332"/>
                  </a:lnTo>
                  <a:lnTo>
                    <a:pt x="537" y="332"/>
                  </a:lnTo>
                  <a:lnTo>
                    <a:pt x="536" y="331"/>
                  </a:lnTo>
                  <a:lnTo>
                    <a:pt x="535" y="330"/>
                  </a:lnTo>
                  <a:lnTo>
                    <a:pt x="536" y="330"/>
                  </a:lnTo>
                  <a:lnTo>
                    <a:pt x="536" y="329"/>
                  </a:lnTo>
                  <a:lnTo>
                    <a:pt x="537" y="329"/>
                  </a:lnTo>
                  <a:lnTo>
                    <a:pt x="537" y="32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Line 77"/>
            <p:cNvSpPr>
              <a:spLocks noChangeShapeType="1"/>
            </p:cNvSpPr>
            <p:nvPr/>
          </p:nvSpPr>
          <p:spPr bwMode="auto">
            <a:xfrm flipV="1">
              <a:off x="4599" y="1736"/>
              <a:ext cx="1" cy="42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Freeform 78"/>
            <p:cNvSpPr>
              <a:spLocks noEditPoints="1"/>
            </p:cNvSpPr>
            <p:nvPr/>
          </p:nvSpPr>
          <p:spPr bwMode="auto">
            <a:xfrm>
              <a:off x="4595" y="2219"/>
              <a:ext cx="548" cy="293"/>
            </a:xfrm>
            <a:custGeom>
              <a:avLst/>
              <a:gdLst>
                <a:gd name="T0" fmla="*/ 0 w 548"/>
                <a:gd name="T1" fmla="*/ 277 h 293"/>
                <a:gd name="T2" fmla="*/ 521 w 548"/>
                <a:gd name="T3" fmla="*/ 4 h 293"/>
                <a:gd name="T4" fmla="*/ 528 w 548"/>
                <a:gd name="T5" fmla="*/ 20 h 293"/>
                <a:gd name="T6" fmla="*/ 8 w 548"/>
                <a:gd name="T7" fmla="*/ 293 h 293"/>
                <a:gd name="T8" fmla="*/ 0 w 548"/>
                <a:gd name="T9" fmla="*/ 277 h 293"/>
                <a:gd name="T10" fmla="*/ 508 w 548"/>
                <a:gd name="T11" fmla="*/ 0 h 293"/>
                <a:gd name="T12" fmla="*/ 548 w 548"/>
                <a:gd name="T13" fmla="*/ 0 h 293"/>
                <a:gd name="T14" fmla="*/ 525 w 548"/>
                <a:gd name="T15" fmla="*/ 31 h 293"/>
                <a:gd name="T16" fmla="*/ 508 w 548"/>
                <a:gd name="T17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8" h="293">
                  <a:moveTo>
                    <a:pt x="0" y="277"/>
                  </a:moveTo>
                  <a:lnTo>
                    <a:pt x="521" y="4"/>
                  </a:lnTo>
                  <a:lnTo>
                    <a:pt x="528" y="20"/>
                  </a:lnTo>
                  <a:lnTo>
                    <a:pt x="8" y="293"/>
                  </a:lnTo>
                  <a:lnTo>
                    <a:pt x="0" y="277"/>
                  </a:lnTo>
                  <a:close/>
                  <a:moveTo>
                    <a:pt x="508" y="0"/>
                  </a:moveTo>
                  <a:lnTo>
                    <a:pt x="548" y="0"/>
                  </a:lnTo>
                  <a:lnTo>
                    <a:pt x="525" y="31"/>
                  </a:lnTo>
                  <a:lnTo>
                    <a:pt x="508" y="0"/>
                  </a:lnTo>
                  <a:close/>
                </a:path>
              </a:pathLst>
            </a:custGeom>
            <a:solidFill>
              <a:srgbClr val="FF0000"/>
            </a:solidFill>
            <a:ln w="1588">
              <a:solidFill>
                <a:srgbClr val="FF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Rectangle 79"/>
            <p:cNvSpPr>
              <a:spLocks noChangeArrowheads="1"/>
            </p:cNvSpPr>
            <p:nvPr/>
          </p:nvSpPr>
          <p:spPr bwMode="auto">
            <a:xfrm>
              <a:off x="5079" y="2099"/>
              <a:ext cx="64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 b="1">
                  <a:solidFill>
                    <a:srgbClr val="000000"/>
                  </a:solidFill>
                </a:rPr>
                <a:t>V</a:t>
              </a:r>
              <a:endParaRPr lang="fr-FR"/>
            </a:p>
          </p:txBody>
        </p:sp>
        <p:sp>
          <p:nvSpPr>
            <p:cNvPr id="31" name="Rectangle 80"/>
            <p:cNvSpPr>
              <a:spLocks noChangeArrowheads="1"/>
            </p:cNvSpPr>
            <p:nvPr/>
          </p:nvSpPr>
          <p:spPr bwMode="auto">
            <a:xfrm>
              <a:off x="5142" y="2100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32" name="Rectangle 81"/>
            <p:cNvSpPr>
              <a:spLocks noChangeArrowheads="1"/>
            </p:cNvSpPr>
            <p:nvPr/>
          </p:nvSpPr>
          <p:spPr bwMode="auto">
            <a:xfrm>
              <a:off x="4498" y="2429"/>
              <a:ext cx="64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O</a:t>
              </a:r>
              <a:endParaRPr lang="fr-FR"/>
            </a:p>
          </p:txBody>
        </p:sp>
        <p:sp>
          <p:nvSpPr>
            <p:cNvPr id="33" name="Rectangle 82"/>
            <p:cNvSpPr>
              <a:spLocks noChangeArrowheads="1"/>
            </p:cNvSpPr>
            <p:nvPr/>
          </p:nvSpPr>
          <p:spPr bwMode="auto">
            <a:xfrm>
              <a:off x="4561" y="2429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34" name="Freeform 83"/>
            <p:cNvSpPr>
              <a:spLocks noEditPoints="1"/>
            </p:cNvSpPr>
            <p:nvPr/>
          </p:nvSpPr>
          <p:spPr bwMode="auto">
            <a:xfrm>
              <a:off x="4454" y="2094"/>
              <a:ext cx="70" cy="36"/>
            </a:xfrm>
            <a:custGeom>
              <a:avLst/>
              <a:gdLst>
                <a:gd name="T0" fmla="*/ 5 w 70"/>
                <a:gd name="T1" fmla="*/ 14 h 36"/>
                <a:gd name="T2" fmla="*/ 45 w 70"/>
                <a:gd name="T3" fmla="*/ 14 h 36"/>
                <a:gd name="T4" fmla="*/ 46 w 70"/>
                <a:gd name="T5" fmla="*/ 14 h 36"/>
                <a:gd name="T6" fmla="*/ 47 w 70"/>
                <a:gd name="T7" fmla="*/ 15 h 36"/>
                <a:gd name="T8" fmla="*/ 48 w 70"/>
                <a:gd name="T9" fmla="*/ 17 h 36"/>
                <a:gd name="T10" fmla="*/ 49 w 70"/>
                <a:gd name="T11" fmla="*/ 18 h 36"/>
                <a:gd name="T12" fmla="*/ 48 w 70"/>
                <a:gd name="T13" fmla="*/ 20 h 36"/>
                <a:gd name="T14" fmla="*/ 47 w 70"/>
                <a:gd name="T15" fmla="*/ 21 h 36"/>
                <a:gd name="T16" fmla="*/ 46 w 70"/>
                <a:gd name="T17" fmla="*/ 22 h 36"/>
                <a:gd name="T18" fmla="*/ 44 w 70"/>
                <a:gd name="T19" fmla="*/ 22 h 36"/>
                <a:gd name="T20" fmla="*/ 5 w 70"/>
                <a:gd name="T21" fmla="*/ 22 h 36"/>
                <a:gd name="T22" fmla="*/ 3 w 70"/>
                <a:gd name="T23" fmla="*/ 22 h 36"/>
                <a:gd name="T24" fmla="*/ 2 w 70"/>
                <a:gd name="T25" fmla="*/ 21 h 36"/>
                <a:gd name="T26" fmla="*/ 1 w 70"/>
                <a:gd name="T27" fmla="*/ 19 h 36"/>
                <a:gd name="T28" fmla="*/ 0 w 70"/>
                <a:gd name="T29" fmla="*/ 18 h 36"/>
                <a:gd name="T30" fmla="*/ 1 w 70"/>
                <a:gd name="T31" fmla="*/ 16 h 36"/>
                <a:gd name="T32" fmla="*/ 2 w 70"/>
                <a:gd name="T33" fmla="*/ 15 h 36"/>
                <a:gd name="T34" fmla="*/ 3 w 70"/>
                <a:gd name="T35" fmla="*/ 14 h 36"/>
                <a:gd name="T36" fmla="*/ 5 w 70"/>
                <a:gd name="T37" fmla="*/ 14 h 36"/>
                <a:gd name="T38" fmla="*/ 5 w 70"/>
                <a:gd name="T39" fmla="*/ 14 h 36"/>
                <a:gd name="T40" fmla="*/ 36 w 70"/>
                <a:gd name="T41" fmla="*/ 0 h 36"/>
                <a:gd name="T42" fmla="*/ 70 w 70"/>
                <a:gd name="T43" fmla="*/ 18 h 36"/>
                <a:gd name="T44" fmla="*/ 36 w 70"/>
                <a:gd name="T45" fmla="*/ 36 h 36"/>
                <a:gd name="T46" fmla="*/ 36 w 70"/>
                <a:gd name="T4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0" h="36">
                  <a:moveTo>
                    <a:pt x="5" y="14"/>
                  </a:moveTo>
                  <a:lnTo>
                    <a:pt x="45" y="14"/>
                  </a:lnTo>
                  <a:lnTo>
                    <a:pt x="46" y="14"/>
                  </a:lnTo>
                  <a:lnTo>
                    <a:pt x="47" y="15"/>
                  </a:lnTo>
                  <a:lnTo>
                    <a:pt x="48" y="17"/>
                  </a:lnTo>
                  <a:lnTo>
                    <a:pt x="49" y="18"/>
                  </a:lnTo>
                  <a:lnTo>
                    <a:pt x="48" y="20"/>
                  </a:lnTo>
                  <a:lnTo>
                    <a:pt x="47" y="21"/>
                  </a:lnTo>
                  <a:lnTo>
                    <a:pt x="46" y="22"/>
                  </a:lnTo>
                  <a:lnTo>
                    <a:pt x="44" y="22"/>
                  </a:lnTo>
                  <a:lnTo>
                    <a:pt x="5" y="22"/>
                  </a:lnTo>
                  <a:lnTo>
                    <a:pt x="3" y="22"/>
                  </a:lnTo>
                  <a:lnTo>
                    <a:pt x="2" y="21"/>
                  </a:lnTo>
                  <a:lnTo>
                    <a:pt x="1" y="19"/>
                  </a:lnTo>
                  <a:lnTo>
                    <a:pt x="0" y="18"/>
                  </a:lnTo>
                  <a:lnTo>
                    <a:pt x="1" y="16"/>
                  </a:lnTo>
                  <a:lnTo>
                    <a:pt x="2" y="15"/>
                  </a:lnTo>
                  <a:lnTo>
                    <a:pt x="3" y="14"/>
                  </a:lnTo>
                  <a:lnTo>
                    <a:pt x="5" y="14"/>
                  </a:lnTo>
                  <a:lnTo>
                    <a:pt x="5" y="14"/>
                  </a:lnTo>
                  <a:close/>
                  <a:moveTo>
                    <a:pt x="36" y="0"/>
                  </a:moveTo>
                  <a:lnTo>
                    <a:pt x="70" y="18"/>
                  </a:lnTo>
                  <a:lnTo>
                    <a:pt x="36" y="36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" name="Freeform 84"/>
            <p:cNvSpPr>
              <a:spLocks noEditPoints="1"/>
            </p:cNvSpPr>
            <p:nvPr/>
          </p:nvSpPr>
          <p:spPr bwMode="auto">
            <a:xfrm>
              <a:off x="5076" y="2061"/>
              <a:ext cx="74" cy="34"/>
            </a:xfrm>
            <a:custGeom>
              <a:avLst/>
              <a:gdLst>
                <a:gd name="T0" fmla="*/ 4 w 74"/>
                <a:gd name="T1" fmla="*/ 12 h 34"/>
                <a:gd name="T2" fmla="*/ 49 w 74"/>
                <a:gd name="T3" fmla="*/ 12 h 34"/>
                <a:gd name="T4" fmla="*/ 50 w 74"/>
                <a:gd name="T5" fmla="*/ 13 h 34"/>
                <a:gd name="T6" fmla="*/ 51 w 74"/>
                <a:gd name="T7" fmla="*/ 14 h 34"/>
                <a:gd name="T8" fmla="*/ 52 w 74"/>
                <a:gd name="T9" fmla="*/ 15 h 34"/>
                <a:gd name="T10" fmla="*/ 53 w 74"/>
                <a:gd name="T11" fmla="*/ 17 h 34"/>
                <a:gd name="T12" fmla="*/ 52 w 74"/>
                <a:gd name="T13" fmla="*/ 18 h 34"/>
                <a:gd name="T14" fmla="*/ 51 w 74"/>
                <a:gd name="T15" fmla="*/ 21 h 34"/>
                <a:gd name="T16" fmla="*/ 50 w 74"/>
                <a:gd name="T17" fmla="*/ 22 h 34"/>
                <a:gd name="T18" fmla="*/ 48 w 74"/>
                <a:gd name="T19" fmla="*/ 22 h 34"/>
                <a:gd name="T20" fmla="*/ 4 w 74"/>
                <a:gd name="T21" fmla="*/ 22 h 34"/>
                <a:gd name="T22" fmla="*/ 3 w 74"/>
                <a:gd name="T23" fmla="*/ 21 h 34"/>
                <a:gd name="T24" fmla="*/ 1 w 74"/>
                <a:gd name="T25" fmla="*/ 20 h 34"/>
                <a:gd name="T26" fmla="*/ 1 w 74"/>
                <a:gd name="T27" fmla="*/ 18 h 34"/>
                <a:gd name="T28" fmla="*/ 0 w 74"/>
                <a:gd name="T29" fmla="*/ 16 h 34"/>
                <a:gd name="T30" fmla="*/ 1 w 74"/>
                <a:gd name="T31" fmla="*/ 15 h 34"/>
                <a:gd name="T32" fmla="*/ 1 w 74"/>
                <a:gd name="T33" fmla="*/ 13 h 34"/>
                <a:gd name="T34" fmla="*/ 3 w 74"/>
                <a:gd name="T35" fmla="*/ 13 h 34"/>
                <a:gd name="T36" fmla="*/ 4 w 74"/>
                <a:gd name="T37" fmla="*/ 12 h 34"/>
                <a:gd name="T38" fmla="*/ 4 w 74"/>
                <a:gd name="T39" fmla="*/ 12 h 34"/>
                <a:gd name="T40" fmla="*/ 40 w 74"/>
                <a:gd name="T41" fmla="*/ 0 h 34"/>
                <a:gd name="T42" fmla="*/ 74 w 74"/>
                <a:gd name="T43" fmla="*/ 17 h 34"/>
                <a:gd name="T44" fmla="*/ 40 w 74"/>
                <a:gd name="T45" fmla="*/ 34 h 34"/>
                <a:gd name="T46" fmla="*/ 40 w 74"/>
                <a:gd name="T47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4" h="34">
                  <a:moveTo>
                    <a:pt x="4" y="12"/>
                  </a:moveTo>
                  <a:lnTo>
                    <a:pt x="49" y="12"/>
                  </a:lnTo>
                  <a:lnTo>
                    <a:pt x="50" y="13"/>
                  </a:lnTo>
                  <a:lnTo>
                    <a:pt x="51" y="14"/>
                  </a:lnTo>
                  <a:lnTo>
                    <a:pt x="52" y="15"/>
                  </a:lnTo>
                  <a:lnTo>
                    <a:pt x="53" y="17"/>
                  </a:lnTo>
                  <a:lnTo>
                    <a:pt x="52" y="18"/>
                  </a:lnTo>
                  <a:lnTo>
                    <a:pt x="51" y="21"/>
                  </a:lnTo>
                  <a:lnTo>
                    <a:pt x="50" y="22"/>
                  </a:lnTo>
                  <a:lnTo>
                    <a:pt x="48" y="22"/>
                  </a:lnTo>
                  <a:lnTo>
                    <a:pt x="4" y="22"/>
                  </a:lnTo>
                  <a:lnTo>
                    <a:pt x="3" y="21"/>
                  </a:lnTo>
                  <a:lnTo>
                    <a:pt x="1" y="20"/>
                  </a:lnTo>
                  <a:lnTo>
                    <a:pt x="1" y="18"/>
                  </a:lnTo>
                  <a:lnTo>
                    <a:pt x="0" y="16"/>
                  </a:lnTo>
                  <a:lnTo>
                    <a:pt x="1" y="15"/>
                  </a:lnTo>
                  <a:lnTo>
                    <a:pt x="1" y="13"/>
                  </a:lnTo>
                  <a:lnTo>
                    <a:pt x="3" y="13"/>
                  </a:lnTo>
                  <a:lnTo>
                    <a:pt x="4" y="12"/>
                  </a:lnTo>
                  <a:lnTo>
                    <a:pt x="4" y="12"/>
                  </a:lnTo>
                  <a:close/>
                  <a:moveTo>
                    <a:pt x="40" y="0"/>
                  </a:moveTo>
                  <a:lnTo>
                    <a:pt x="74" y="17"/>
                  </a:lnTo>
                  <a:lnTo>
                    <a:pt x="40" y="34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" name="Rectangle 85"/>
            <p:cNvSpPr>
              <a:spLocks noChangeArrowheads="1"/>
            </p:cNvSpPr>
            <p:nvPr/>
          </p:nvSpPr>
          <p:spPr bwMode="auto">
            <a:xfrm>
              <a:off x="4947" y="2400"/>
              <a:ext cx="39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e</a:t>
              </a:r>
              <a:endParaRPr lang="fr-FR"/>
            </a:p>
          </p:txBody>
        </p:sp>
        <p:sp>
          <p:nvSpPr>
            <p:cNvPr id="37" name="Rectangle 86"/>
            <p:cNvSpPr>
              <a:spLocks noChangeArrowheads="1"/>
            </p:cNvSpPr>
            <p:nvPr/>
          </p:nvSpPr>
          <p:spPr bwMode="auto">
            <a:xfrm>
              <a:off x="4986" y="2441"/>
              <a:ext cx="28" cy="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700">
                  <a:solidFill>
                    <a:srgbClr val="000000"/>
                  </a:solidFill>
                </a:rPr>
                <a:t>2</a:t>
              </a:r>
              <a:endParaRPr lang="fr-FR"/>
            </a:p>
          </p:txBody>
        </p:sp>
        <p:sp>
          <p:nvSpPr>
            <p:cNvPr id="38" name="Rectangle 87"/>
            <p:cNvSpPr>
              <a:spLocks noChangeArrowheads="1"/>
            </p:cNvSpPr>
            <p:nvPr/>
          </p:nvSpPr>
          <p:spPr bwMode="auto">
            <a:xfrm>
              <a:off x="5015" y="2400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39" name="Freeform 88"/>
            <p:cNvSpPr>
              <a:spLocks noEditPoints="1"/>
            </p:cNvSpPr>
            <p:nvPr/>
          </p:nvSpPr>
          <p:spPr bwMode="auto">
            <a:xfrm>
              <a:off x="4941" y="2387"/>
              <a:ext cx="70" cy="35"/>
            </a:xfrm>
            <a:custGeom>
              <a:avLst/>
              <a:gdLst>
                <a:gd name="T0" fmla="*/ 4 w 70"/>
                <a:gd name="T1" fmla="*/ 13 h 35"/>
                <a:gd name="T2" fmla="*/ 44 w 70"/>
                <a:gd name="T3" fmla="*/ 13 h 35"/>
                <a:gd name="T4" fmla="*/ 46 w 70"/>
                <a:gd name="T5" fmla="*/ 13 h 35"/>
                <a:gd name="T6" fmla="*/ 47 w 70"/>
                <a:gd name="T7" fmla="*/ 14 h 35"/>
                <a:gd name="T8" fmla="*/ 48 w 70"/>
                <a:gd name="T9" fmla="*/ 16 h 35"/>
                <a:gd name="T10" fmla="*/ 48 w 70"/>
                <a:gd name="T11" fmla="*/ 17 h 35"/>
                <a:gd name="T12" fmla="*/ 48 w 70"/>
                <a:gd name="T13" fmla="*/ 19 h 35"/>
                <a:gd name="T14" fmla="*/ 47 w 70"/>
                <a:gd name="T15" fmla="*/ 20 h 35"/>
                <a:gd name="T16" fmla="*/ 46 w 70"/>
                <a:gd name="T17" fmla="*/ 21 h 35"/>
                <a:gd name="T18" fmla="*/ 44 w 70"/>
                <a:gd name="T19" fmla="*/ 21 h 35"/>
                <a:gd name="T20" fmla="*/ 4 w 70"/>
                <a:gd name="T21" fmla="*/ 21 h 35"/>
                <a:gd name="T22" fmla="*/ 2 w 70"/>
                <a:gd name="T23" fmla="*/ 21 h 35"/>
                <a:gd name="T24" fmla="*/ 1 w 70"/>
                <a:gd name="T25" fmla="*/ 20 h 35"/>
                <a:gd name="T26" fmla="*/ 0 w 70"/>
                <a:gd name="T27" fmla="*/ 19 h 35"/>
                <a:gd name="T28" fmla="*/ 0 w 70"/>
                <a:gd name="T29" fmla="*/ 17 h 35"/>
                <a:gd name="T30" fmla="*/ 0 w 70"/>
                <a:gd name="T31" fmla="*/ 15 h 35"/>
                <a:gd name="T32" fmla="*/ 1 w 70"/>
                <a:gd name="T33" fmla="*/ 14 h 35"/>
                <a:gd name="T34" fmla="*/ 2 w 70"/>
                <a:gd name="T35" fmla="*/ 13 h 35"/>
                <a:gd name="T36" fmla="*/ 4 w 70"/>
                <a:gd name="T37" fmla="*/ 13 h 35"/>
                <a:gd name="T38" fmla="*/ 4 w 70"/>
                <a:gd name="T39" fmla="*/ 13 h 35"/>
                <a:gd name="T40" fmla="*/ 36 w 70"/>
                <a:gd name="T41" fmla="*/ 0 h 35"/>
                <a:gd name="T42" fmla="*/ 70 w 70"/>
                <a:gd name="T43" fmla="*/ 17 h 35"/>
                <a:gd name="T44" fmla="*/ 36 w 70"/>
                <a:gd name="T45" fmla="*/ 35 h 35"/>
                <a:gd name="T46" fmla="*/ 36 w 70"/>
                <a:gd name="T4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0" h="35">
                  <a:moveTo>
                    <a:pt x="4" y="13"/>
                  </a:moveTo>
                  <a:lnTo>
                    <a:pt x="44" y="13"/>
                  </a:lnTo>
                  <a:lnTo>
                    <a:pt x="46" y="13"/>
                  </a:lnTo>
                  <a:lnTo>
                    <a:pt x="47" y="14"/>
                  </a:lnTo>
                  <a:lnTo>
                    <a:pt x="48" y="16"/>
                  </a:lnTo>
                  <a:lnTo>
                    <a:pt x="48" y="17"/>
                  </a:lnTo>
                  <a:lnTo>
                    <a:pt x="48" y="19"/>
                  </a:lnTo>
                  <a:lnTo>
                    <a:pt x="47" y="20"/>
                  </a:lnTo>
                  <a:lnTo>
                    <a:pt x="46" y="21"/>
                  </a:lnTo>
                  <a:lnTo>
                    <a:pt x="44" y="21"/>
                  </a:lnTo>
                  <a:lnTo>
                    <a:pt x="4" y="21"/>
                  </a:lnTo>
                  <a:lnTo>
                    <a:pt x="2" y="21"/>
                  </a:lnTo>
                  <a:lnTo>
                    <a:pt x="1" y="20"/>
                  </a:lnTo>
                  <a:lnTo>
                    <a:pt x="0" y="19"/>
                  </a:lnTo>
                  <a:lnTo>
                    <a:pt x="0" y="17"/>
                  </a:lnTo>
                  <a:lnTo>
                    <a:pt x="0" y="15"/>
                  </a:lnTo>
                  <a:lnTo>
                    <a:pt x="1" y="14"/>
                  </a:lnTo>
                  <a:lnTo>
                    <a:pt x="2" y="13"/>
                  </a:lnTo>
                  <a:lnTo>
                    <a:pt x="4" y="13"/>
                  </a:lnTo>
                  <a:lnTo>
                    <a:pt x="4" y="13"/>
                  </a:lnTo>
                  <a:close/>
                  <a:moveTo>
                    <a:pt x="36" y="0"/>
                  </a:moveTo>
                  <a:lnTo>
                    <a:pt x="70" y="17"/>
                  </a:lnTo>
                  <a:lnTo>
                    <a:pt x="36" y="35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" name="Rectangle 89"/>
            <p:cNvSpPr>
              <a:spLocks noChangeArrowheads="1"/>
            </p:cNvSpPr>
            <p:nvPr/>
          </p:nvSpPr>
          <p:spPr bwMode="auto">
            <a:xfrm>
              <a:off x="4290" y="2596"/>
              <a:ext cx="39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e</a:t>
              </a:r>
              <a:endParaRPr lang="fr-FR"/>
            </a:p>
          </p:txBody>
        </p:sp>
        <p:sp>
          <p:nvSpPr>
            <p:cNvPr id="41" name="Rectangle 90"/>
            <p:cNvSpPr>
              <a:spLocks noChangeArrowheads="1"/>
            </p:cNvSpPr>
            <p:nvPr/>
          </p:nvSpPr>
          <p:spPr bwMode="auto">
            <a:xfrm>
              <a:off x="4329" y="2636"/>
              <a:ext cx="28" cy="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700">
                  <a:solidFill>
                    <a:srgbClr val="000000"/>
                  </a:solidFill>
                </a:rPr>
                <a:t>1</a:t>
              </a:r>
              <a:endParaRPr lang="fr-FR"/>
            </a:p>
          </p:txBody>
        </p:sp>
        <p:sp>
          <p:nvSpPr>
            <p:cNvPr id="42" name="Rectangle 91"/>
            <p:cNvSpPr>
              <a:spLocks noChangeArrowheads="1"/>
            </p:cNvSpPr>
            <p:nvPr/>
          </p:nvSpPr>
          <p:spPr bwMode="auto">
            <a:xfrm>
              <a:off x="4357" y="2596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43" name="Freeform 92"/>
            <p:cNvSpPr>
              <a:spLocks noEditPoints="1"/>
            </p:cNvSpPr>
            <p:nvPr/>
          </p:nvSpPr>
          <p:spPr bwMode="auto">
            <a:xfrm>
              <a:off x="4283" y="2583"/>
              <a:ext cx="71" cy="34"/>
            </a:xfrm>
            <a:custGeom>
              <a:avLst/>
              <a:gdLst>
                <a:gd name="T0" fmla="*/ 5 w 71"/>
                <a:gd name="T1" fmla="*/ 12 h 34"/>
                <a:gd name="T2" fmla="*/ 45 w 71"/>
                <a:gd name="T3" fmla="*/ 13 h 34"/>
                <a:gd name="T4" fmla="*/ 47 w 71"/>
                <a:gd name="T5" fmla="*/ 13 h 34"/>
                <a:gd name="T6" fmla="*/ 48 w 71"/>
                <a:gd name="T7" fmla="*/ 14 h 34"/>
                <a:gd name="T8" fmla="*/ 49 w 71"/>
                <a:gd name="T9" fmla="*/ 16 h 34"/>
                <a:gd name="T10" fmla="*/ 49 w 71"/>
                <a:gd name="T11" fmla="*/ 18 h 34"/>
                <a:gd name="T12" fmla="*/ 49 w 71"/>
                <a:gd name="T13" fmla="*/ 19 h 34"/>
                <a:gd name="T14" fmla="*/ 48 w 71"/>
                <a:gd name="T15" fmla="*/ 21 h 34"/>
                <a:gd name="T16" fmla="*/ 47 w 71"/>
                <a:gd name="T17" fmla="*/ 22 h 34"/>
                <a:gd name="T18" fmla="*/ 45 w 71"/>
                <a:gd name="T19" fmla="*/ 22 h 34"/>
                <a:gd name="T20" fmla="*/ 5 w 71"/>
                <a:gd name="T21" fmla="*/ 22 h 34"/>
                <a:gd name="T22" fmla="*/ 2 w 71"/>
                <a:gd name="T23" fmla="*/ 21 h 34"/>
                <a:gd name="T24" fmla="*/ 1 w 71"/>
                <a:gd name="T25" fmla="*/ 21 h 34"/>
                <a:gd name="T26" fmla="*/ 0 w 71"/>
                <a:gd name="T27" fmla="*/ 19 h 34"/>
                <a:gd name="T28" fmla="*/ 0 w 71"/>
                <a:gd name="T29" fmla="*/ 18 h 34"/>
                <a:gd name="T30" fmla="*/ 0 w 71"/>
                <a:gd name="T31" fmla="*/ 16 h 34"/>
                <a:gd name="T32" fmla="*/ 1 w 71"/>
                <a:gd name="T33" fmla="*/ 14 h 34"/>
                <a:gd name="T34" fmla="*/ 2 w 71"/>
                <a:gd name="T35" fmla="*/ 13 h 34"/>
                <a:gd name="T36" fmla="*/ 5 w 71"/>
                <a:gd name="T37" fmla="*/ 12 h 34"/>
                <a:gd name="T38" fmla="*/ 5 w 71"/>
                <a:gd name="T39" fmla="*/ 12 h 34"/>
                <a:gd name="T40" fmla="*/ 36 w 71"/>
                <a:gd name="T41" fmla="*/ 0 h 34"/>
                <a:gd name="T42" fmla="*/ 71 w 71"/>
                <a:gd name="T43" fmla="*/ 18 h 34"/>
                <a:gd name="T44" fmla="*/ 36 w 71"/>
                <a:gd name="T45" fmla="*/ 34 h 34"/>
                <a:gd name="T46" fmla="*/ 36 w 71"/>
                <a:gd name="T47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" h="34">
                  <a:moveTo>
                    <a:pt x="5" y="12"/>
                  </a:moveTo>
                  <a:lnTo>
                    <a:pt x="45" y="13"/>
                  </a:lnTo>
                  <a:lnTo>
                    <a:pt x="47" y="13"/>
                  </a:lnTo>
                  <a:lnTo>
                    <a:pt x="48" y="14"/>
                  </a:lnTo>
                  <a:lnTo>
                    <a:pt x="49" y="16"/>
                  </a:lnTo>
                  <a:lnTo>
                    <a:pt x="49" y="18"/>
                  </a:lnTo>
                  <a:lnTo>
                    <a:pt x="49" y="19"/>
                  </a:lnTo>
                  <a:lnTo>
                    <a:pt x="48" y="21"/>
                  </a:lnTo>
                  <a:lnTo>
                    <a:pt x="47" y="22"/>
                  </a:lnTo>
                  <a:lnTo>
                    <a:pt x="45" y="22"/>
                  </a:lnTo>
                  <a:lnTo>
                    <a:pt x="5" y="22"/>
                  </a:lnTo>
                  <a:lnTo>
                    <a:pt x="2" y="21"/>
                  </a:lnTo>
                  <a:lnTo>
                    <a:pt x="1" y="21"/>
                  </a:lnTo>
                  <a:lnTo>
                    <a:pt x="0" y="19"/>
                  </a:lnTo>
                  <a:lnTo>
                    <a:pt x="0" y="18"/>
                  </a:lnTo>
                  <a:lnTo>
                    <a:pt x="0" y="16"/>
                  </a:lnTo>
                  <a:lnTo>
                    <a:pt x="1" y="14"/>
                  </a:lnTo>
                  <a:lnTo>
                    <a:pt x="2" y="13"/>
                  </a:lnTo>
                  <a:lnTo>
                    <a:pt x="5" y="12"/>
                  </a:lnTo>
                  <a:lnTo>
                    <a:pt x="5" y="12"/>
                  </a:lnTo>
                  <a:close/>
                  <a:moveTo>
                    <a:pt x="36" y="0"/>
                  </a:moveTo>
                  <a:lnTo>
                    <a:pt x="71" y="18"/>
                  </a:lnTo>
                  <a:lnTo>
                    <a:pt x="36" y="34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" name="Freeform 93"/>
            <p:cNvSpPr>
              <a:spLocks noEditPoints="1"/>
            </p:cNvSpPr>
            <p:nvPr/>
          </p:nvSpPr>
          <p:spPr bwMode="auto">
            <a:xfrm>
              <a:off x="4597" y="2502"/>
              <a:ext cx="248" cy="155"/>
            </a:xfrm>
            <a:custGeom>
              <a:avLst/>
              <a:gdLst>
                <a:gd name="T0" fmla="*/ 6 w 248"/>
                <a:gd name="T1" fmla="*/ 0 h 155"/>
                <a:gd name="T2" fmla="*/ 228 w 248"/>
                <a:gd name="T3" fmla="*/ 137 h 155"/>
                <a:gd name="T4" fmla="*/ 229 w 248"/>
                <a:gd name="T5" fmla="*/ 139 h 155"/>
                <a:gd name="T6" fmla="*/ 229 w 248"/>
                <a:gd name="T7" fmla="*/ 141 h 155"/>
                <a:gd name="T8" fmla="*/ 230 w 248"/>
                <a:gd name="T9" fmla="*/ 143 h 155"/>
                <a:gd name="T10" fmla="*/ 229 w 248"/>
                <a:gd name="T11" fmla="*/ 144 h 155"/>
                <a:gd name="T12" fmla="*/ 228 w 248"/>
                <a:gd name="T13" fmla="*/ 145 h 155"/>
                <a:gd name="T14" fmla="*/ 226 w 248"/>
                <a:gd name="T15" fmla="*/ 146 h 155"/>
                <a:gd name="T16" fmla="*/ 225 w 248"/>
                <a:gd name="T17" fmla="*/ 146 h 155"/>
                <a:gd name="T18" fmla="*/ 223 w 248"/>
                <a:gd name="T19" fmla="*/ 145 h 155"/>
                <a:gd name="T20" fmla="*/ 2 w 248"/>
                <a:gd name="T21" fmla="*/ 9 h 155"/>
                <a:gd name="T22" fmla="*/ 1 w 248"/>
                <a:gd name="T23" fmla="*/ 7 h 155"/>
                <a:gd name="T24" fmla="*/ 0 w 248"/>
                <a:gd name="T25" fmla="*/ 5 h 155"/>
                <a:gd name="T26" fmla="*/ 0 w 248"/>
                <a:gd name="T27" fmla="*/ 3 h 155"/>
                <a:gd name="T28" fmla="*/ 0 w 248"/>
                <a:gd name="T29" fmla="*/ 2 h 155"/>
                <a:gd name="T30" fmla="*/ 2 w 248"/>
                <a:gd name="T31" fmla="*/ 1 h 155"/>
                <a:gd name="T32" fmla="*/ 3 w 248"/>
                <a:gd name="T33" fmla="*/ 0 h 155"/>
                <a:gd name="T34" fmla="*/ 5 w 248"/>
                <a:gd name="T35" fmla="*/ 0 h 155"/>
                <a:gd name="T36" fmla="*/ 6 w 248"/>
                <a:gd name="T37" fmla="*/ 0 h 155"/>
                <a:gd name="T38" fmla="*/ 6 w 248"/>
                <a:gd name="T39" fmla="*/ 0 h 155"/>
                <a:gd name="T40" fmla="*/ 227 w 248"/>
                <a:gd name="T41" fmla="*/ 122 h 155"/>
                <a:gd name="T42" fmla="*/ 248 w 248"/>
                <a:gd name="T43" fmla="*/ 155 h 155"/>
                <a:gd name="T44" fmla="*/ 209 w 248"/>
                <a:gd name="T45" fmla="*/ 152 h 155"/>
                <a:gd name="T46" fmla="*/ 227 w 248"/>
                <a:gd name="T47" fmla="*/ 12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48" h="155">
                  <a:moveTo>
                    <a:pt x="6" y="0"/>
                  </a:moveTo>
                  <a:lnTo>
                    <a:pt x="228" y="137"/>
                  </a:lnTo>
                  <a:lnTo>
                    <a:pt x="229" y="139"/>
                  </a:lnTo>
                  <a:lnTo>
                    <a:pt x="229" y="141"/>
                  </a:lnTo>
                  <a:lnTo>
                    <a:pt x="230" y="143"/>
                  </a:lnTo>
                  <a:lnTo>
                    <a:pt x="229" y="144"/>
                  </a:lnTo>
                  <a:lnTo>
                    <a:pt x="228" y="145"/>
                  </a:lnTo>
                  <a:lnTo>
                    <a:pt x="226" y="146"/>
                  </a:lnTo>
                  <a:lnTo>
                    <a:pt x="225" y="146"/>
                  </a:lnTo>
                  <a:lnTo>
                    <a:pt x="223" y="145"/>
                  </a:lnTo>
                  <a:lnTo>
                    <a:pt x="2" y="9"/>
                  </a:lnTo>
                  <a:lnTo>
                    <a:pt x="1" y="7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2"/>
                  </a:lnTo>
                  <a:lnTo>
                    <a:pt x="2" y="1"/>
                  </a:lnTo>
                  <a:lnTo>
                    <a:pt x="3" y="0"/>
                  </a:lnTo>
                  <a:lnTo>
                    <a:pt x="5" y="0"/>
                  </a:lnTo>
                  <a:lnTo>
                    <a:pt x="6" y="0"/>
                  </a:lnTo>
                  <a:lnTo>
                    <a:pt x="6" y="0"/>
                  </a:lnTo>
                  <a:close/>
                  <a:moveTo>
                    <a:pt x="227" y="122"/>
                  </a:moveTo>
                  <a:lnTo>
                    <a:pt x="248" y="155"/>
                  </a:lnTo>
                  <a:lnTo>
                    <a:pt x="209" y="152"/>
                  </a:lnTo>
                  <a:lnTo>
                    <a:pt x="227" y="122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" name="Rectangle 94"/>
            <p:cNvSpPr>
              <a:spLocks noChangeArrowheads="1"/>
            </p:cNvSpPr>
            <p:nvPr/>
          </p:nvSpPr>
          <p:spPr bwMode="auto">
            <a:xfrm>
              <a:off x="5356" y="1929"/>
              <a:ext cx="70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e</a:t>
              </a:r>
              <a:r>
                <a:rPr lang="fr-FR" sz="1100" baseline="-25000">
                  <a:solidFill>
                    <a:srgbClr val="000000"/>
                  </a:solidFill>
                  <a:sym typeface="Symbol" pitchFamily="18" charset="2"/>
                </a:rPr>
                <a:t></a:t>
              </a:r>
            </a:p>
          </p:txBody>
        </p:sp>
        <p:sp>
          <p:nvSpPr>
            <p:cNvPr id="46" name="Freeform 97"/>
            <p:cNvSpPr>
              <a:spLocks noEditPoints="1"/>
            </p:cNvSpPr>
            <p:nvPr/>
          </p:nvSpPr>
          <p:spPr bwMode="auto">
            <a:xfrm>
              <a:off x="5348" y="1916"/>
              <a:ext cx="71" cy="35"/>
            </a:xfrm>
            <a:custGeom>
              <a:avLst/>
              <a:gdLst>
                <a:gd name="T0" fmla="*/ 5 w 71"/>
                <a:gd name="T1" fmla="*/ 13 h 35"/>
                <a:gd name="T2" fmla="*/ 45 w 71"/>
                <a:gd name="T3" fmla="*/ 14 h 35"/>
                <a:gd name="T4" fmla="*/ 46 w 71"/>
                <a:gd name="T5" fmla="*/ 14 h 35"/>
                <a:gd name="T6" fmla="*/ 48 w 71"/>
                <a:gd name="T7" fmla="*/ 15 h 35"/>
                <a:gd name="T8" fmla="*/ 49 w 71"/>
                <a:gd name="T9" fmla="*/ 16 h 35"/>
                <a:gd name="T10" fmla="*/ 50 w 71"/>
                <a:gd name="T11" fmla="*/ 18 h 35"/>
                <a:gd name="T12" fmla="*/ 49 w 71"/>
                <a:gd name="T13" fmla="*/ 19 h 35"/>
                <a:gd name="T14" fmla="*/ 48 w 71"/>
                <a:gd name="T15" fmla="*/ 21 h 35"/>
                <a:gd name="T16" fmla="*/ 46 w 71"/>
                <a:gd name="T17" fmla="*/ 22 h 35"/>
                <a:gd name="T18" fmla="*/ 44 w 71"/>
                <a:gd name="T19" fmla="*/ 22 h 35"/>
                <a:gd name="T20" fmla="*/ 5 w 71"/>
                <a:gd name="T21" fmla="*/ 22 h 35"/>
                <a:gd name="T22" fmla="*/ 3 w 71"/>
                <a:gd name="T23" fmla="*/ 21 h 35"/>
                <a:gd name="T24" fmla="*/ 2 w 71"/>
                <a:gd name="T25" fmla="*/ 20 h 35"/>
                <a:gd name="T26" fmla="*/ 1 w 71"/>
                <a:gd name="T27" fmla="*/ 19 h 35"/>
                <a:gd name="T28" fmla="*/ 0 w 71"/>
                <a:gd name="T29" fmla="*/ 17 h 35"/>
                <a:gd name="T30" fmla="*/ 1 w 71"/>
                <a:gd name="T31" fmla="*/ 16 h 35"/>
                <a:gd name="T32" fmla="*/ 2 w 71"/>
                <a:gd name="T33" fmla="*/ 15 h 35"/>
                <a:gd name="T34" fmla="*/ 3 w 71"/>
                <a:gd name="T35" fmla="*/ 14 h 35"/>
                <a:gd name="T36" fmla="*/ 5 w 71"/>
                <a:gd name="T37" fmla="*/ 13 h 35"/>
                <a:gd name="T38" fmla="*/ 5 w 71"/>
                <a:gd name="T39" fmla="*/ 13 h 35"/>
                <a:gd name="T40" fmla="*/ 36 w 71"/>
                <a:gd name="T41" fmla="*/ 0 h 35"/>
                <a:gd name="T42" fmla="*/ 71 w 71"/>
                <a:gd name="T43" fmla="*/ 18 h 35"/>
                <a:gd name="T44" fmla="*/ 36 w 71"/>
                <a:gd name="T45" fmla="*/ 35 h 35"/>
                <a:gd name="T46" fmla="*/ 36 w 71"/>
                <a:gd name="T4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" h="35">
                  <a:moveTo>
                    <a:pt x="5" y="13"/>
                  </a:moveTo>
                  <a:lnTo>
                    <a:pt x="45" y="14"/>
                  </a:lnTo>
                  <a:lnTo>
                    <a:pt x="46" y="14"/>
                  </a:lnTo>
                  <a:lnTo>
                    <a:pt x="48" y="15"/>
                  </a:lnTo>
                  <a:lnTo>
                    <a:pt x="49" y="16"/>
                  </a:lnTo>
                  <a:lnTo>
                    <a:pt x="50" y="18"/>
                  </a:lnTo>
                  <a:lnTo>
                    <a:pt x="49" y="19"/>
                  </a:lnTo>
                  <a:lnTo>
                    <a:pt x="48" y="21"/>
                  </a:lnTo>
                  <a:lnTo>
                    <a:pt x="46" y="22"/>
                  </a:lnTo>
                  <a:lnTo>
                    <a:pt x="44" y="22"/>
                  </a:lnTo>
                  <a:lnTo>
                    <a:pt x="5" y="22"/>
                  </a:lnTo>
                  <a:lnTo>
                    <a:pt x="3" y="21"/>
                  </a:lnTo>
                  <a:lnTo>
                    <a:pt x="2" y="20"/>
                  </a:lnTo>
                  <a:lnTo>
                    <a:pt x="1" y="19"/>
                  </a:lnTo>
                  <a:lnTo>
                    <a:pt x="0" y="17"/>
                  </a:lnTo>
                  <a:lnTo>
                    <a:pt x="1" y="16"/>
                  </a:lnTo>
                  <a:lnTo>
                    <a:pt x="2" y="15"/>
                  </a:lnTo>
                  <a:lnTo>
                    <a:pt x="3" y="14"/>
                  </a:lnTo>
                  <a:lnTo>
                    <a:pt x="5" y="13"/>
                  </a:lnTo>
                  <a:lnTo>
                    <a:pt x="5" y="13"/>
                  </a:lnTo>
                  <a:close/>
                  <a:moveTo>
                    <a:pt x="36" y="0"/>
                  </a:moveTo>
                  <a:lnTo>
                    <a:pt x="71" y="18"/>
                  </a:lnTo>
                  <a:lnTo>
                    <a:pt x="36" y="35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" name="Line 98"/>
            <p:cNvSpPr>
              <a:spLocks noChangeShapeType="1"/>
            </p:cNvSpPr>
            <p:nvPr/>
          </p:nvSpPr>
          <p:spPr bwMode="auto">
            <a:xfrm>
              <a:off x="4535" y="2559"/>
              <a:ext cx="34" cy="10"/>
            </a:xfrm>
            <a:prstGeom prst="line">
              <a:avLst/>
            </a:prstGeom>
            <a:noFill/>
            <a:ln w="31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8" name="Line 99"/>
            <p:cNvSpPr>
              <a:spLocks noChangeShapeType="1"/>
            </p:cNvSpPr>
            <p:nvPr/>
          </p:nvSpPr>
          <p:spPr bwMode="auto">
            <a:xfrm>
              <a:off x="4565" y="2571"/>
              <a:ext cx="62" cy="1"/>
            </a:xfrm>
            <a:prstGeom prst="line">
              <a:avLst/>
            </a:prstGeom>
            <a:noFill/>
            <a:ln w="31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9" name="Freeform 100"/>
            <p:cNvSpPr>
              <a:spLocks noEditPoints="1"/>
            </p:cNvSpPr>
            <p:nvPr/>
          </p:nvSpPr>
          <p:spPr bwMode="auto">
            <a:xfrm>
              <a:off x="4623" y="2551"/>
              <a:ext cx="51" cy="33"/>
            </a:xfrm>
            <a:custGeom>
              <a:avLst/>
              <a:gdLst>
                <a:gd name="T0" fmla="*/ 3 w 51"/>
                <a:gd name="T1" fmla="*/ 17 h 33"/>
                <a:gd name="T2" fmla="*/ 24 w 51"/>
                <a:gd name="T3" fmla="*/ 10 h 33"/>
                <a:gd name="T4" fmla="*/ 27 w 51"/>
                <a:gd name="T5" fmla="*/ 9 h 33"/>
                <a:gd name="T6" fmla="*/ 28 w 51"/>
                <a:gd name="T7" fmla="*/ 10 h 33"/>
                <a:gd name="T8" fmla="*/ 30 w 51"/>
                <a:gd name="T9" fmla="*/ 11 h 33"/>
                <a:gd name="T10" fmla="*/ 31 w 51"/>
                <a:gd name="T11" fmla="*/ 12 h 33"/>
                <a:gd name="T12" fmla="*/ 31 w 51"/>
                <a:gd name="T13" fmla="*/ 14 h 33"/>
                <a:gd name="T14" fmla="*/ 30 w 51"/>
                <a:gd name="T15" fmla="*/ 15 h 33"/>
                <a:gd name="T16" fmla="*/ 29 w 51"/>
                <a:gd name="T17" fmla="*/ 17 h 33"/>
                <a:gd name="T18" fmla="*/ 28 w 51"/>
                <a:gd name="T19" fmla="*/ 17 h 33"/>
                <a:gd name="T20" fmla="*/ 5 w 51"/>
                <a:gd name="T21" fmla="*/ 26 h 33"/>
                <a:gd name="T22" fmla="*/ 4 w 51"/>
                <a:gd name="T23" fmla="*/ 26 h 33"/>
                <a:gd name="T24" fmla="*/ 2 w 51"/>
                <a:gd name="T25" fmla="*/ 26 h 33"/>
                <a:gd name="T26" fmla="*/ 1 w 51"/>
                <a:gd name="T27" fmla="*/ 25 h 33"/>
                <a:gd name="T28" fmla="*/ 0 w 51"/>
                <a:gd name="T29" fmla="*/ 22 h 33"/>
                <a:gd name="T30" fmla="*/ 0 w 51"/>
                <a:gd name="T31" fmla="*/ 21 h 33"/>
                <a:gd name="T32" fmla="*/ 0 w 51"/>
                <a:gd name="T33" fmla="*/ 19 h 33"/>
                <a:gd name="T34" fmla="*/ 1 w 51"/>
                <a:gd name="T35" fmla="*/ 18 h 33"/>
                <a:gd name="T36" fmla="*/ 3 w 51"/>
                <a:gd name="T37" fmla="*/ 17 h 33"/>
                <a:gd name="T38" fmla="*/ 3 w 51"/>
                <a:gd name="T39" fmla="*/ 17 h 33"/>
                <a:gd name="T40" fmla="*/ 12 w 51"/>
                <a:gd name="T41" fmla="*/ 0 h 33"/>
                <a:gd name="T42" fmla="*/ 51 w 51"/>
                <a:gd name="T43" fmla="*/ 5 h 33"/>
                <a:gd name="T44" fmla="*/ 23 w 51"/>
                <a:gd name="T45" fmla="*/ 33 h 33"/>
                <a:gd name="T46" fmla="*/ 12 w 51"/>
                <a:gd name="T4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1" h="33">
                  <a:moveTo>
                    <a:pt x="3" y="17"/>
                  </a:moveTo>
                  <a:lnTo>
                    <a:pt x="24" y="10"/>
                  </a:lnTo>
                  <a:lnTo>
                    <a:pt x="27" y="9"/>
                  </a:lnTo>
                  <a:lnTo>
                    <a:pt x="28" y="10"/>
                  </a:lnTo>
                  <a:lnTo>
                    <a:pt x="30" y="11"/>
                  </a:lnTo>
                  <a:lnTo>
                    <a:pt x="31" y="12"/>
                  </a:lnTo>
                  <a:lnTo>
                    <a:pt x="31" y="14"/>
                  </a:lnTo>
                  <a:lnTo>
                    <a:pt x="30" y="15"/>
                  </a:lnTo>
                  <a:lnTo>
                    <a:pt x="29" y="17"/>
                  </a:lnTo>
                  <a:lnTo>
                    <a:pt x="28" y="17"/>
                  </a:lnTo>
                  <a:lnTo>
                    <a:pt x="5" y="26"/>
                  </a:lnTo>
                  <a:lnTo>
                    <a:pt x="4" y="26"/>
                  </a:lnTo>
                  <a:lnTo>
                    <a:pt x="2" y="26"/>
                  </a:lnTo>
                  <a:lnTo>
                    <a:pt x="1" y="25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19"/>
                  </a:lnTo>
                  <a:lnTo>
                    <a:pt x="1" y="18"/>
                  </a:lnTo>
                  <a:lnTo>
                    <a:pt x="3" y="17"/>
                  </a:lnTo>
                  <a:lnTo>
                    <a:pt x="3" y="17"/>
                  </a:lnTo>
                  <a:close/>
                  <a:moveTo>
                    <a:pt x="12" y="0"/>
                  </a:moveTo>
                  <a:lnTo>
                    <a:pt x="51" y="5"/>
                  </a:lnTo>
                  <a:lnTo>
                    <a:pt x="23" y="33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FF0000"/>
            </a:solidFill>
            <a:ln w="1588">
              <a:solidFill>
                <a:srgbClr val="FF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" name="Freeform 101"/>
            <p:cNvSpPr>
              <a:spLocks noEditPoints="1"/>
            </p:cNvSpPr>
            <p:nvPr/>
          </p:nvSpPr>
          <p:spPr bwMode="auto">
            <a:xfrm>
              <a:off x="5126" y="2055"/>
              <a:ext cx="337" cy="175"/>
            </a:xfrm>
            <a:custGeom>
              <a:avLst/>
              <a:gdLst>
                <a:gd name="T0" fmla="*/ 2 w 337"/>
                <a:gd name="T1" fmla="*/ 167 h 175"/>
                <a:gd name="T2" fmla="*/ 312 w 337"/>
                <a:gd name="T3" fmla="*/ 8 h 175"/>
                <a:gd name="T4" fmla="*/ 314 w 337"/>
                <a:gd name="T5" fmla="*/ 8 h 175"/>
                <a:gd name="T6" fmla="*/ 315 w 337"/>
                <a:gd name="T7" fmla="*/ 8 h 175"/>
                <a:gd name="T8" fmla="*/ 317 w 337"/>
                <a:gd name="T9" fmla="*/ 9 h 175"/>
                <a:gd name="T10" fmla="*/ 318 w 337"/>
                <a:gd name="T11" fmla="*/ 10 h 175"/>
                <a:gd name="T12" fmla="*/ 318 w 337"/>
                <a:gd name="T13" fmla="*/ 12 h 175"/>
                <a:gd name="T14" fmla="*/ 318 w 337"/>
                <a:gd name="T15" fmla="*/ 13 h 175"/>
                <a:gd name="T16" fmla="*/ 317 w 337"/>
                <a:gd name="T17" fmla="*/ 15 h 175"/>
                <a:gd name="T18" fmla="*/ 316 w 337"/>
                <a:gd name="T19" fmla="*/ 16 h 175"/>
                <a:gd name="T20" fmla="*/ 6 w 337"/>
                <a:gd name="T21" fmla="*/ 174 h 175"/>
                <a:gd name="T22" fmla="*/ 5 w 337"/>
                <a:gd name="T23" fmla="*/ 175 h 175"/>
                <a:gd name="T24" fmla="*/ 3 w 337"/>
                <a:gd name="T25" fmla="*/ 175 h 175"/>
                <a:gd name="T26" fmla="*/ 2 w 337"/>
                <a:gd name="T27" fmla="*/ 174 h 175"/>
                <a:gd name="T28" fmla="*/ 1 w 337"/>
                <a:gd name="T29" fmla="*/ 173 h 175"/>
                <a:gd name="T30" fmla="*/ 0 w 337"/>
                <a:gd name="T31" fmla="*/ 171 h 175"/>
                <a:gd name="T32" fmla="*/ 0 w 337"/>
                <a:gd name="T33" fmla="*/ 169 h 175"/>
                <a:gd name="T34" fmla="*/ 1 w 337"/>
                <a:gd name="T35" fmla="*/ 168 h 175"/>
                <a:gd name="T36" fmla="*/ 2 w 337"/>
                <a:gd name="T37" fmla="*/ 167 h 175"/>
                <a:gd name="T38" fmla="*/ 2 w 337"/>
                <a:gd name="T39" fmla="*/ 167 h 175"/>
                <a:gd name="T40" fmla="*/ 298 w 337"/>
                <a:gd name="T41" fmla="*/ 0 h 175"/>
                <a:gd name="T42" fmla="*/ 337 w 337"/>
                <a:gd name="T43" fmla="*/ 0 h 175"/>
                <a:gd name="T44" fmla="*/ 314 w 337"/>
                <a:gd name="T45" fmla="*/ 32 h 175"/>
                <a:gd name="T46" fmla="*/ 298 w 337"/>
                <a:gd name="T47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37" h="175">
                  <a:moveTo>
                    <a:pt x="2" y="167"/>
                  </a:moveTo>
                  <a:lnTo>
                    <a:pt x="312" y="8"/>
                  </a:lnTo>
                  <a:lnTo>
                    <a:pt x="314" y="8"/>
                  </a:lnTo>
                  <a:lnTo>
                    <a:pt x="315" y="8"/>
                  </a:lnTo>
                  <a:lnTo>
                    <a:pt x="317" y="9"/>
                  </a:lnTo>
                  <a:lnTo>
                    <a:pt x="318" y="10"/>
                  </a:lnTo>
                  <a:lnTo>
                    <a:pt x="318" y="12"/>
                  </a:lnTo>
                  <a:lnTo>
                    <a:pt x="318" y="13"/>
                  </a:lnTo>
                  <a:lnTo>
                    <a:pt x="317" y="15"/>
                  </a:lnTo>
                  <a:lnTo>
                    <a:pt x="316" y="16"/>
                  </a:lnTo>
                  <a:lnTo>
                    <a:pt x="6" y="174"/>
                  </a:lnTo>
                  <a:lnTo>
                    <a:pt x="5" y="175"/>
                  </a:lnTo>
                  <a:lnTo>
                    <a:pt x="3" y="175"/>
                  </a:lnTo>
                  <a:lnTo>
                    <a:pt x="2" y="174"/>
                  </a:lnTo>
                  <a:lnTo>
                    <a:pt x="1" y="173"/>
                  </a:lnTo>
                  <a:lnTo>
                    <a:pt x="0" y="171"/>
                  </a:lnTo>
                  <a:lnTo>
                    <a:pt x="0" y="169"/>
                  </a:lnTo>
                  <a:lnTo>
                    <a:pt x="1" y="168"/>
                  </a:lnTo>
                  <a:lnTo>
                    <a:pt x="2" y="167"/>
                  </a:lnTo>
                  <a:lnTo>
                    <a:pt x="2" y="167"/>
                  </a:lnTo>
                  <a:close/>
                  <a:moveTo>
                    <a:pt x="298" y="0"/>
                  </a:moveTo>
                  <a:lnTo>
                    <a:pt x="337" y="0"/>
                  </a:lnTo>
                  <a:lnTo>
                    <a:pt x="314" y="32"/>
                  </a:lnTo>
                  <a:lnTo>
                    <a:pt x="298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" name="Line 102"/>
            <p:cNvSpPr>
              <a:spLocks noChangeShapeType="1"/>
            </p:cNvSpPr>
            <p:nvPr/>
          </p:nvSpPr>
          <p:spPr bwMode="auto">
            <a:xfrm>
              <a:off x="4595" y="2388"/>
              <a:ext cx="26" cy="4"/>
            </a:xfrm>
            <a:prstGeom prst="line">
              <a:avLst/>
            </a:prstGeom>
            <a:noFill/>
            <a:ln w="31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52" name="Line 103"/>
            <p:cNvSpPr>
              <a:spLocks noChangeShapeType="1"/>
            </p:cNvSpPr>
            <p:nvPr/>
          </p:nvSpPr>
          <p:spPr bwMode="auto">
            <a:xfrm>
              <a:off x="4621" y="2392"/>
              <a:ext cx="30" cy="14"/>
            </a:xfrm>
            <a:prstGeom prst="line">
              <a:avLst/>
            </a:prstGeom>
            <a:noFill/>
            <a:ln w="31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53" name="Line 104"/>
            <p:cNvSpPr>
              <a:spLocks noChangeShapeType="1"/>
            </p:cNvSpPr>
            <p:nvPr/>
          </p:nvSpPr>
          <p:spPr bwMode="auto">
            <a:xfrm>
              <a:off x="4654" y="2405"/>
              <a:ext cx="26" cy="23"/>
            </a:xfrm>
            <a:prstGeom prst="line">
              <a:avLst/>
            </a:prstGeom>
            <a:noFill/>
            <a:ln w="31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54" name="Freeform 105"/>
            <p:cNvSpPr>
              <a:spLocks/>
            </p:cNvSpPr>
            <p:nvPr/>
          </p:nvSpPr>
          <p:spPr bwMode="auto">
            <a:xfrm>
              <a:off x="4662" y="2409"/>
              <a:ext cx="32" cy="39"/>
            </a:xfrm>
            <a:custGeom>
              <a:avLst/>
              <a:gdLst>
                <a:gd name="T0" fmla="*/ 32 w 32"/>
                <a:gd name="T1" fmla="*/ 0 h 39"/>
                <a:gd name="T2" fmla="*/ 32 w 32"/>
                <a:gd name="T3" fmla="*/ 39 h 39"/>
                <a:gd name="T4" fmla="*/ 0 w 32"/>
                <a:gd name="T5" fmla="*/ 16 h 39"/>
                <a:gd name="T6" fmla="*/ 32 w 32"/>
                <a:gd name="T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39">
                  <a:moveTo>
                    <a:pt x="32" y="0"/>
                  </a:moveTo>
                  <a:lnTo>
                    <a:pt x="32" y="39"/>
                  </a:lnTo>
                  <a:lnTo>
                    <a:pt x="0" y="16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FF0000"/>
            </a:solidFill>
            <a:ln w="1588">
              <a:solidFill>
                <a:srgbClr val="FF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" name="Rectangle 56"/>
            <p:cNvSpPr>
              <a:spLocks noChangeArrowheads="1"/>
            </p:cNvSpPr>
            <p:nvPr/>
          </p:nvSpPr>
          <p:spPr bwMode="auto">
            <a:xfrm>
              <a:off x="4569" y="2589"/>
              <a:ext cx="58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400" b="1" dirty="0">
                  <a:solidFill>
                    <a:srgbClr val="FF0000"/>
                  </a:solidFill>
                  <a:latin typeface="Symbol" pitchFamily="18" charset="2"/>
                  <a:sym typeface="Symbol" pitchFamily="18" charset="2"/>
                </a:rPr>
                <a:t></a:t>
              </a:r>
              <a:endParaRPr lang="fr-FR" sz="1400" b="1" dirty="0">
                <a:solidFill>
                  <a:srgbClr val="FF0000"/>
                </a:solidFill>
                <a:sym typeface="Symbol" pitchFamily="18" charset="2"/>
              </a:endParaRPr>
            </a:p>
          </p:txBody>
        </p:sp>
      </p:grpSp>
      <p:grpSp>
        <p:nvGrpSpPr>
          <p:cNvPr id="56" name="Group 157"/>
          <p:cNvGrpSpPr>
            <a:grpSpLocks/>
          </p:cNvGrpSpPr>
          <p:nvPr/>
        </p:nvGrpSpPr>
        <p:grpSpPr bwMode="auto">
          <a:xfrm>
            <a:off x="3841750" y="2770188"/>
            <a:ext cx="2603500" cy="1935162"/>
            <a:chOff x="2396" y="1745"/>
            <a:chExt cx="1640" cy="1219"/>
          </a:xfrm>
        </p:grpSpPr>
        <p:sp>
          <p:nvSpPr>
            <p:cNvPr id="57" name="AutoShape 107"/>
            <p:cNvSpPr>
              <a:spLocks noChangeAspect="1" noChangeArrowheads="1" noTextEdit="1"/>
            </p:cNvSpPr>
            <p:nvPr/>
          </p:nvSpPr>
          <p:spPr bwMode="auto">
            <a:xfrm>
              <a:off x="2396" y="1745"/>
              <a:ext cx="1640" cy="1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58" name="Rectangle 109"/>
            <p:cNvSpPr>
              <a:spLocks noChangeArrowheads="1"/>
            </p:cNvSpPr>
            <p:nvPr/>
          </p:nvSpPr>
          <p:spPr bwMode="auto">
            <a:xfrm>
              <a:off x="2396" y="1749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59" name="Rectangle 110"/>
            <p:cNvSpPr>
              <a:spLocks noChangeArrowheads="1"/>
            </p:cNvSpPr>
            <p:nvPr/>
          </p:nvSpPr>
          <p:spPr bwMode="auto">
            <a:xfrm>
              <a:off x="2906" y="2578"/>
              <a:ext cx="159" cy="16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0" name="Rectangle 111"/>
            <p:cNvSpPr>
              <a:spLocks noChangeArrowheads="1"/>
            </p:cNvSpPr>
            <p:nvPr/>
          </p:nvSpPr>
          <p:spPr bwMode="auto">
            <a:xfrm>
              <a:off x="2916" y="2588"/>
              <a:ext cx="58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400" b="1">
                  <a:solidFill>
                    <a:srgbClr val="FF0000"/>
                  </a:solidFill>
                  <a:latin typeface="Symbol" pitchFamily="18" charset="2"/>
                </a:rPr>
                <a:t>q</a:t>
              </a:r>
              <a:endParaRPr lang="fr-FR" sz="1400" b="1">
                <a:solidFill>
                  <a:srgbClr val="FF0000"/>
                </a:solidFill>
              </a:endParaRPr>
            </a:p>
          </p:txBody>
        </p:sp>
        <p:sp>
          <p:nvSpPr>
            <p:cNvPr id="61" name="Rectangle 112"/>
            <p:cNvSpPr>
              <a:spLocks noChangeArrowheads="1"/>
            </p:cNvSpPr>
            <p:nvPr/>
          </p:nvSpPr>
          <p:spPr bwMode="auto">
            <a:xfrm>
              <a:off x="2961" y="2597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62" name="Rectangle 113"/>
            <p:cNvSpPr>
              <a:spLocks noChangeArrowheads="1"/>
            </p:cNvSpPr>
            <p:nvPr/>
          </p:nvSpPr>
          <p:spPr bwMode="auto">
            <a:xfrm>
              <a:off x="3511" y="2801"/>
              <a:ext cx="168" cy="11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3" name="Rectangle 114"/>
            <p:cNvSpPr>
              <a:spLocks noChangeArrowheads="1"/>
            </p:cNvSpPr>
            <p:nvPr/>
          </p:nvSpPr>
          <p:spPr bwMode="auto">
            <a:xfrm>
              <a:off x="3519" y="2815"/>
              <a:ext cx="29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r</a:t>
              </a:r>
              <a:endParaRPr lang="fr-FR"/>
            </a:p>
          </p:txBody>
        </p:sp>
        <p:sp>
          <p:nvSpPr>
            <p:cNvPr id="64" name="Rectangle 115"/>
            <p:cNvSpPr>
              <a:spLocks noChangeArrowheads="1"/>
            </p:cNvSpPr>
            <p:nvPr/>
          </p:nvSpPr>
          <p:spPr bwMode="auto">
            <a:xfrm>
              <a:off x="3549" y="2815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65" name="Freeform 116"/>
            <p:cNvSpPr>
              <a:spLocks noEditPoints="1"/>
            </p:cNvSpPr>
            <p:nvPr/>
          </p:nvSpPr>
          <p:spPr bwMode="auto">
            <a:xfrm>
              <a:off x="2939" y="2502"/>
              <a:ext cx="358" cy="35"/>
            </a:xfrm>
            <a:custGeom>
              <a:avLst/>
              <a:gdLst>
                <a:gd name="T0" fmla="*/ 4 w 358"/>
                <a:gd name="T1" fmla="*/ 12 h 35"/>
                <a:gd name="T2" fmla="*/ 332 w 358"/>
                <a:gd name="T3" fmla="*/ 13 h 35"/>
                <a:gd name="T4" fmla="*/ 334 w 358"/>
                <a:gd name="T5" fmla="*/ 13 h 35"/>
                <a:gd name="T6" fmla="*/ 335 w 358"/>
                <a:gd name="T7" fmla="*/ 14 h 35"/>
                <a:gd name="T8" fmla="*/ 336 w 358"/>
                <a:gd name="T9" fmla="*/ 15 h 35"/>
                <a:gd name="T10" fmla="*/ 336 w 358"/>
                <a:gd name="T11" fmla="*/ 17 h 35"/>
                <a:gd name="T12" fmla="*/ 336 w 358"/>
                <a:gd name="T13" fmla="*/ 20 h 35"/>
                <a:gd name="T14" fmla="*/ 335 w 358"/>
                <a:gd name="T15" fmla="*/ 21 h 35"/>
                <a:gd name="T16" fmla="*/ 334 w 358"/>
                <a:gd name="T17" fmla="*/ 22 h 35"/>
                <a:gd name="T18" fmla="*/ 332 w 358"/>
                <a:gd name="T19" fmla="*/ 22 h 35"/>
                <a:gd name="T20" fmla="*/ 4 w 358"/>
                <a:gd name="T21" fmla="*/ 22 h 35"/>
                <a:gd name="T22" fmla="*/ 2 w 358"/>
                <a:gd name="T23" fmla="*/ 21 h 35"/>
                <a:gd name="T24" fmla="*/ 1 w 358"/>
                <a:gd name="T25" fmla="*/ 21 h 35"/>
                <a:gd name="T26" fmla="*/ 0 w 358"/>
                <a:gd name="T27" fmla="*/ 19 h 35"/>
                <a:gd name="T28" fmla="*/ 0 w 358"/>
                <a:gd name="T29" fmla="*/ 17 h 35"/>
                <a:gd name="T30" fmla="*/ 0 w 358"/>
                <a:gd name="T31" fmla="*/ 15 h 35"/>
                <a:gd name="T32" fmla="*/ 1 w 358"/>
                <a:gd name="T33" fmla="*/ 14 h 35"/>
                <a:gd name="T34" fmla="*/ 2 w 358"/>
                <a:gd name="T35" fmla="*/ 13 h 35"/>
                <a:gd name="T36" fmla="*/ 4 w 358"/>
                <a:gd name="T37" fmla="*/ 12 h 35"/>
                <a:gd name="T38" fmla="*/ 4 w 358"/>
                <a:gd name="T39" fmla="*/ 12 h 35"/>
                <a:gd name="T40" fmla="*/ 323 w 358"/>
                <a:gd name="T41" fmla="*/ 0 h 35"/>
                <a:gd name="T42" fmla="*/ 358 w 358"/>
                <a:gd name="T43" fmla="*/ 17 h 35"/>
                <a:gd name="T44" fmla="*/ 323 w 358"/>
                <a:gd name="T45" fmla="*/ 35 h 35"/>
                <a:gd name="T46" fmla="*/ 323 w 358"/>
                <a:gd name="T4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58" h="35">
                  <a:moveTo>
                    <a:pt x="4" y="12"/>
                  </a:moveTo>
                  <a:lnTo>
                    <a:pt x="332" y="13"/>
                  </a:lnTo>
                  <a:lnTo>
                    <a:pt x="334" y="13"/>
                  </a:lnTo>
                  <a:lnTo>
                    <a:pt x="335" y="14"/>
                  </a:lnTo>
                  <a:lnTo>
                    <a:pt x="336" y="15"/>
                  </a:lnTo>
                  <a:lnTo>
                    <a:pt x="336" y="17"/>
                  </a:lnTo>
                  <a:lnTo>
                    <a:pt x="336" y="20"/>
                  </a:lnTo>
                  <a:lnTo>
                    <a:pt x="335" y="21"/>
                  </a:lnTo>
                  <a:lnTo>
                    <a:pt x="334" y="22"/>
                  </a:lnTo>
                  <a:lnTo>
                    <a:pt x="332" y="22"/>
                  </a:lnTo>
                  <a:lnTo>
                    <a:pt x="4" y="22"/>
                  </a:lnTo>
                  <a:lnTo>
                    <a:pt x="2" y="21"/>
                  </a:lnTo>
                  <a:lnTo>
                    <a:pt x="1" y="21"/>
                  </a:lnTo>
                  <a:lnTo>
                    <a:pt x="0" y="19"/>
                  </a:lnTo>
                  <a:lnTo>
                    <a:pt x="0" y="17"/>
                  </a:lnTo>
                  <a:lnTo>
                    <a:pt x="0" y="15"/>
                  </a:lnTo>
                  <a:lnTo>
                    <a:pt x="1" y="14"/>
                  </a:lnTo>
                  <a:lnTo>
                    <a:pt x="2" y="13"/>
                  </a:lnTo>
                  <a:lnTo>
                    <a:pt x="4" y="12"/>
                  </a:lnTo>
                  <a:lnTo>
                    <a:pt x="4" y="12"/>
                  </a:lnTo>
                  <a:close/>
                  <a:moveTo>
                    <a:pt x="323" y="0"/>
                  </a:moveTo>
                  <a:lnTo>
                    <a:pt x="358" y="17"/>
                  </a:lnTo>
                  <a:lnTo>
                    <a:pt x="323" y="35"/>
                  </a:lnTo>
                  <a:lnTo>
                    <a:pt x="323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" name="Freeform 117"/>
            <p:cNvSpPr>
              <a:spLocks noEditPoints="1"/>
            </p:cNvSpPr>
            <p:nvPr/>
          </p:nvSpPr>
          <p:spPr bwMode="auto">
            <a:xfrm>
              <a:off x="2922" y="2164"/>
              <a:ext cx="36" cy="357"/>
            </a:xfrm>
            <a:custGeom>
              <a:avLst/>
              <a:gdLst>
                <a:gd name="T0" fmla="*/ 13 w 36"/>
                <a:gd name="T1" fmla="*/ 352 h 357"/>
                <a:gd name="T2" fmla="*/ 14 w 36"/>
                <a:gd name="T3" fmla="*/ 27 h 357"/>
                <a:gd name="T4" fmla="*/ 14 w 36"/>
                <a:gd name="T5" fmla="*/ 24 h 357"/>
                <a:gd name="T6" fmla="*/ 15 w 36"/>
                <a:gd name="T7" fmla="*/ 23 h 357"/>
                <a:gd name="T8" fmla="*/ 16 w 36"/>
                <a:gd name="T9" fmla="*/ 22 h 357"/>
                <a:gd name="T10" fmla="*/ 18 w 36"/>
                <a:gd name="T11" fmla="*/ 22 h 357"/>
                <a:gd name="T12" fmla="*/ 20 w 36"/>
                <a:gd name="T13" fmla="*/ 22 h 357"/>
                <a:gd name="T14" fmla="*/ 21 w 36"/>
                <a:gd name="T15" fmla="*/ 23 h 357"/>
                <a:gd name="T16" fmla="*/ 22 w 36"/>
                <a:gd name="T17" fmla="*/ 24 h 357"/>
                <a:gd name="T18" fmla="*/ 22 w 36"/>
                <a:gd name="T19" fmla="*/ 27 h 357"/>
                <a:gd name="T20" fmla="*/ 22 w 36"/>
                <a:gd name="T21" fmla="*/ 352 h 357"/>
                <a:gd name="T22" fmla="*/ 21 w 36"/>
                <a:gd name="T23" fmla="*/ 354 h 357"/>
                <a:gd name="T24" fmla="*/ 21 w 36"/>
                <a:gd name="T25" fmla="*/ 355 h 357"/>
                <a:gd name="T26" fmla="*/ 19 w 36"/>
                <a:gd name="T27" fmla="*/ 357 h 357"/>
                <a:gd name="T28" fmla="*/ 18 w 36"/>
                <a:gd name="T29" fmla="*/ 357 h 357"/>
                <a:gd name="T30" fmla="*/ 16 w 36"/>
                <a:gd name="T31" fmla="*/ 357 h 357"/>
                <a:gd name="T32" fmla="*/ 15 w 36"/>
                <a:gd name="T33" fmla="*/ 355 h 357"/>
                <a:gd name="T34" fmla="*/ 14 w 36"/>
                <a:gd name="T35" fmla="*/ 354 h 357"/>
                <a:gd name="T36" fmla="*/ 13 w 36"/>
                <a:gd name="T37" fmla="*/ 352 h 357"/>
                <a:gd name="T38" fmla="*/ 13 w 36"/>
                <a:gd name="T39" fmla="*/ 352 h 357"/>
                <a:gd name="T40" fmla="*/ 0 w 36"/>
                <a:gd name="T41" fmla="*/ 35 h 357"/>
                <a:gd name="T42" fmla="*/ 18 w 36"/>
                <a:gd name="T43" fmla="*/ 0 h 357"/>
                <a:gd name="T44" fmla="*/ 36 w 36"/>
                <a:gd name="T45" fmla="*/ 35 h 357"/>
                <a:gd name="T46" fmla="*/ 0 w 36"/>
                <a:gd name="T47" fmla="*/ 35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6" h="357">
                  <a:moveTo>
                    <a:pt x="13" y="352"/>
                  </a:moveTo>
                  <a:lnTo>
                    <a:pt x="14" y="27"/>
                  </a:lnTo>
                  <a:lnTo>
                    <a:pt x="14" y="24"/>
                  </a:lnTo>
                  <a:lnTo>
                    <a:pt x="15" y="23"/>
                  </a:lnTo>
                  <a:lnTo>
                    <a:pt x="16" y="22"/>
                  </a:lnTo>
                  <a:lnTo>
                    <a:pt x="18" y="22"/>
                  </a:lnTo>
                  <a:lnTo>
                    <a:pt x="20" y="22"/>
                  </a:lnTo>
                  <a:lnTo>
                    <a:pt x="21" y="23"/>
                  </a:lnTo>
                  <a:lnTo>
                    <a:pt x="22" y="24"/>
                  </a:lnTo>
                  <a:lnTo>
                    <a:pt x="22" y="27"/>
                  </a:lnTo>
                  <a:lnTo>
                    <a:pt x="22" y="352"/>
                  </a:lnTo>
                  <a:lnTo>
                    <a:pt x="21" y="354"/>
                  </a:lnTo>
                  <a:lnTo>
                    <a:pt x="21" y="355"/>
                  </a:lnTo>
                  <a:lnTo>
                    <a:pt x="19" y="357"/>
                  </a:lnTo>
                  <a:lnTo>
                    <a:pt x="18" y="357"/>
                  </a:lnTo>
                  <a:lnTo>
                    <a:pt x="16" y="357"/>
                  </a:lnTo>
                  <a:lnTo>
                    <a:pt x="15" y="355"/>
                  </a:lnTo>
                  <a:lnTo>
                    <a:pt x="14" y="354"/>
                  </a:lnTo>
                  <a:lnTo>
                    <a:pt x="13" y="352"/>
                  </a:lnTo>
                  <a:lnTo>
                    <a:pt x="13" y="352"/>
                  </a:lnTo>
                  <a:close/>
                  <a:moveTo>
                    <a:pt x="0" y="35"/>
                  </a:moveTo>
                  <a:lnTo>
                    <a:pt x="18" y="0"/>
                  </a:lnTo>
                  <a:lnTo>
                    <a:pt x="36" y="35"/>
                  </a:lnTo>
                  <a:lnTo>
                    <a:pt x="0" y="3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" name="Freeform 118"/>
            <p:cNvSpPr>
              <a:spLocks noEditPoints="1"/>
            </p:cNvSpPr>
            <p:nvPr/>
          </p:nvSpPr>
          <p:spPr bwMode="auto">
            <a:xfrm>
              <a:off x="2715" y="2515"/>
              <a:ext cx="233" cy="187"/>
            </a:xfrm>
            <a:custGeom>
              <a:avLst/>
              <a:gdLst>
                <a:gd name="T0" fmla="*/ 232 w 233"/>
                <a:gd name="T1" fmla="*/ 8 h 187"/>
                <a:gd name="T2" fmla="*/ 23 w 233"/>
                <a:gd name="T3" fmla="*/ 175 h 187"/>
                <a:gd name="T4" fmla="*/ 21 w 233"/>
                <a:gd name="T5" fmla="*/ 176 h 187"/>
                <a:gd name="T6" fmla="*/ 20 w 233"/>
                <a:gd name="T7" fmla="*/ 176 h 187"/>
                <a:gd name="T8" fmla="*/ 18 w 233"/>
                <a:gd name="T9" fmla="*/ 175 h 187"/>
                <a:gd name="T10" fmla="*/ 17 w 233"/>
                <a:gd name="T11" fmla="*/ 174 h 187"/>
                <a:gd name="T12" fmla="*/ 16 w 233"/>
                <a:gd name="T13" fmla="*/ 173 h 187"/>
                <a:gd name="T14" fmla="*/ 16 w 233"/>
                <a:gd name="T15" fmla="*/ 171 h 187"/>
                <a:gd name="T16" fmla="*/ 16 w 233"/>
                <a:gd name="T17" fmla="*/ 169 h 187"/>
                <a:gd name="T18" fmla="*/ 17 w 233"/>
                <a:gd name="T19" fmla="*/ 167 h 187"/>
                <a:gd name="T20" fmla="*/ 226 w 233"/>
                <a:gd name="T21" fmla="*/ 0 h 187"/>
                <a:gd name="T22" fmla="*/ 227 w 233"/>
                <a:gd name="T23" fmla="*/ 0 h 187"/>
                <a:gd name="T24" fmla="*/ 229 w 233"/>
                <a:gd name="T25" fmla="*/ 0 h 187"/>
                <a:gd name="T26" fmla="*/ 230 w 233"/>
                <a:gd name="T27" fmla="*/ 0 h 187"/>
                <a:gd name="T28" fmla="*/ 233 w 233"/>
                <a:gd name="T29" fmla="*/ 1 h 187"/>
                <a:gd name="T30" fmla="*/ 233 w 233"/>
                <a:gd name="T31" fmla="*/ 3 h 187"/>
                <a:gd name="T32" fmla="*/ 233 w 233"/>
                <a:gd name="T33" fmla="*/ 4 h 187"/>
                <a:gd name="T34" fmla="*/ 233 w 233"/>
                <a:gd name="T35" fmla="*/ 7 h 187"/>
                <a:gd name="T36" fmla="*/ 232 w 233"/>
                <a:gd name="T37" fmla="*/ 8 h 187"/>
                <a:gd name="T38" fmla="*/ 232 w 233"/>
                <a:gd name="T39" fmla="*/ 8 h 187"/>
                <a:gd name="T40" fmla="*/ 38 w 233"/>
                <a:gd name="T41" fmla="*/ 179 h 187"/>
                <a:gd name="T42" fmla="*/ 0 w 233"/>
                <a:gd name="T43" fmla="*/ 187 h 187"/>
                <a:gd name="T44" fmla="*/ 16 w 233"/>
                <a:gd name="T45" fmla="*/ 152 h 187"/>
                <a:gd name="T46" fmla="*/ 38 w 233"/>
                <a:gd name="T47" fmla="*/ 179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33" h="187">
                  <a:moveTo>
                    <a:pt x="232" y="8"/>
                  </a:moveTo>
                  <a:lnTo>
                    <a:pt x="23" y="175"/>
                  </a:lnTo>
                  <a:lnTo>
                    <a:pt x="21" y="176"/>
                  </a:lnTo>
                  <a:lnTo>
                    <a:pt x="20" y="176"/>
                  </a:lnTo>
                  <a:lnTo>
                    <a:pt x="18" y="175"/>
                  </a:lnTo>
                  <a:lnTo>
                    <a:pt x="17" y="174"/>
                  </a:lnTo>
                  <a:lnTo>
                    <a:pt x="16" y="173"/>
                  </a:lnTo>
                  <a:lnTo>
                    <a:pt x="16" y="171"/>
                  </a:lnTo>
                  <a:lnTo>
                    <a:pt x="16" y="169"/>
                  </a:lnTo>
                  <a:lnTo>
                    <a:pt x="17" y="167"/>
                  </a:lnTo>
                  <a:lnTo>
                    <a:pt x="226" y="0"/>
                  </a:lnTo>
                  <a:lnTo>
                    <a:pt x="227" y="0"/>
                  </a:lnTo>
                  <a:lnTo>
                    <a:pt x="229" y="0"/>
                  </a:lnTo>
                  <a:lnTo>
                    <a:pt x="230" y="0"/>
                  </a:lnTo>
                  <a:lnTo>
                    <a:pt x="233" y="1"/>
                  </a:lnTo>
                  <a:lnTo>
                    <a:pt x="233" y="3"/>
                  </a:lnTo>
                  <a:lnTo>
                    <a:pt x="233" y="4"/>
                  </a:lnTo>
                  <a:lnTo>
                    <a:pt x="233" y="7"/>
                  </a:lnTo>
                  <a:lnTo>
                    <a:pt x="232" y="8"/>
                  </a:lnTo>
                  <a:lnTo>
                    <a:pt x="232" y="8"/>
                  </a:lnTo>
                  <a:close/>
                  <a:moveTo>
                    <a:pt x="38" y="179"/>
                  </a:moveTo>
                  <a:lnTo>
                    <a:pt x="0" y="187"/>
                  </a:lnTo>
                  <a:lnTo>
                    <a:pt x="16" y="152"/>
                  </a:lnTo>
                  <a:lnTo>
                    <a:pt x="38" y="17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" name="Rectangle 119"/>
            <p:cNvSpPr>
              <a:spLocks noChangeArrowheads="1"/>
            </p:cNvSpPr>
            <p:nvPr/>
          </p:nvSpPr>
          <p:spPr bwMode="auto">
            <a:xfrm>
              <a:off x="2805" y="2121"/>
              <a:ext cx="39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e</a:t>
              </a:r>
              <a:endParaRPr lang="fr-FR"/>
            </a:p>
          </p:txBody>
        </p:sp>
        <p:sp>
          <p:nvSpPr>
            <p:cNvPr id="69" name="Rectangle 120"/>
            <p:cNvSpPr>
              <a:spLocks noChangeArrowheads="1"/>
            </p:cNvSpPr>
            <p:nvPr/>
          </p:nvSpPr>
          <p:spPr bwMode="auto">
            <a:xfrm>
              <a:off x="2844" y="2163"/>
              <a:ext cx="28" cy="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700">
                  <a:solidFill>
                    <a:srgbClr val="000000"/>
                  </a:solidFill>
                </a:rPr>
                <a:t>3</a:t>
              </a:r>
              <a:endParaRPr lang="fr-FR"/>
            </a:p>
          </p:txBody>
        </p:sp>
        <p:sp>
          <p:nvSpPr>
            <p:cNvPr id="70" name="Rectangle 121"/>
            <p:cNvSpPr>
              <a:spLocks noChangeArrowheads="1"/>
            </p:cNvSpPr>
            <p:nvPr/>
          </p:nvSpPr>
          <p:spPr bwMode="auto">
            <a:xfrm>
              <a:off x="2873" y="2121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71" name="Freeform 122"/>
            <p:cNvSpPr>
              <a:spLocks noEditPoints="1"/>
            </p:cNvSpPr>
            <p:nvPr/>
          </p:nvSpPr>
          <p:spPr bwMode="auto">
            <a:xfrm>
              <a:off x="2942" y="2526"/>
              <a:ext cx="540" cy="332"/>
            </a:xfrm>
            <a:custGeom>
              <a:avLst/>
              <a:gdLst>
                <a:gd name="T0" fmla="*/ 0 w 540"/>
                <a:gd name="T1" fmla="*/ 1 h 332"/>
                <a:gd name="T2" fmla="*/ 21 w 540"/>
                <a:gd name="T3" fmla="*/ 12 h 332"/>
                <a:gd name="T4" fmla="*/ 15 w 540"/>
                <a:gd name="T5" fmla="*/ 8 h 332"/>
                <a:gd name="T6" fmla="*/ 27 w 540"/>
                <a:gd name="T7" fmla="*/ 17 h 332"/>
                <a:gd name="T8" fmla="*/ 47 w 540"/>
                <a:gd name="T9" fmla="*/ 29 h 332"/>
                <a:gd name="T10" fmla="*/ 42 w 540"/>
                <a:gd name="T11" fmla="*/ 24 h 332"/>
                <a:gd name="T12" fmla="*/ 53 w 540"/>
                <a:gd name="T13" fmla="*/ 33 h 332"/>
                <a:gd name="T14" fmla="*/ 73 w 540"/>
                <a:gd name="T15" fmla="*/ 45 h 332"/>
                <a:gd name="T16" fmla="*/ 67 w 540"/>
                <a:gd name="T17" fmla="*/ 40 h 332"/>
                <a:gd name="T18" fmla="*/ 79 w 540"/>
                <a:gd name="T19" fmla="*/ 49 h 332"/>
                <a:gd name="T20" fmla="*/ 100 w 540"/>
                <a:gd name="T21" fmla="*/ 61 h 332"/>
                <a:gd name="T22" fmla="*/ 93 w 540"/>
                <a:gd name="T23" fmla="*/ 55 h 332"/>
                <a:gd name="T24" fmla="*/ 105 w 540"/>
                <a:gd name="T25" fmla="*/ 65 h 332"/>
                <a:gd name="T26" fmla="*/ 126 w 540"/>
                <a:gd name="T27" fmla="*/ 78 h 332"/>
                <a:gd name="T28" fmla="*/ 120 w 540"/>
                <a:gd name="T29" fmla="*/ 72 h 332"/>
                <a:gd name="T30" fmla="*/ 131 w 540"/>
                <a:gd name="T31" fmla="*/ 82 h 332"/>
                <a:gd name="T32" fmla="*/ 152 w 540"/>
                <a:gd name="T33" fmla="*/ 93 h 332"/>
                <a:gd name="T34" fmla="*/ 146 w 540"/>
                <a:gd name="T35" fmla="*/ 88 h 332"/>
                <a:gd name="T36" fmla="*/ 158 w 540"/>
                <a:gd name="T37" fmla="*/ 98 h 332"/>
                <a:gd name="T38" fmla="*/ 178 w 540"/>
                <a:gd name="T39" fmla="*/ 109 h 332"/>
                <a:gd name="T40" fmla="*/ 173 w 540"/>
                <a:gd name="T41" fmla="*/ 104 h 332"/>
                <a:gd name="T42" fmla="*/ 184 w 540"/>
                <a:gd name="T43" fmla="*/ 113 h 332"/>
                <a:gd name="T44" fmla="*/ 204 w 540"/>
                <a:gd name="T45" fmla="*/ 125 h 332"/>
                <a:gd name="T46" fmla="*/ 199 w 540"/>
                <a:gd name="T47" fmla="*/ 121 h 332"/>
                <a:gd name="T48" fmla="*/ 210 w 540"/>
                <a:gd name="T49" fmla="*/ 130 h 332"/>
                <a:gd name="T50" fmla="*/ 231 w 540"/>
                <a:gd name="T51" fmla="*/ 142 h 332"/>
                <a:gd name="T52" fmla="*/ 224 w 540"/>
                <a:gd name="T53" fmla="*/ 136 h 332"/>
                <a:gd name="T54" fmla="*/ 236 w 540"/>
                <a:gd name="T55" fmla="*/ 146 h 332"/>
                <a:gd name="T56" fmla="*/ 257 w 540"/>
                <a:gd name="T57" fmla="*/ 157 h 332"/>
                <a:gd name="T58" fmla="*/ 251 w 540"/>
                <a:gd name="T59" fmla="*/ 152 h 332"/>
                <a:gd name="T60" fmla="*/ 262 w 540"/>
                <a:gd name="T61" fmla="*/ 162 h 332"/>
                <a:gd name="T62" fmla="*/ 284 w 540"/>
                <a:gd name="T63" fmla="*/ 173 h 332"/>
                <a:gd name="T64" fmla="*/ 277 w 540"/>
                <a:gd name="T65" fmla="*/ 169 h 332"/>
                <a:gd name="T66" fmla="*/ 289 w 540"/>
                <a:gd name="T67" fmla="*/ 178 h 332"/>
                <a:gd name="T68" fmla="*/ 310 w 540"/>
                <a:gd name="T69" fmla="*/ 190 h 332"/>
                <a:gd name="T70" fmla="*/ 304 w 540"/>
                <a:gd name="T71" fmla="*/ 185 h 332"/>
                <a:gd name="T72" fmla="*/ 315 w 540"/>
                <a:gd name="T73" fmla="*/ 194 h 332"/>
                <a:gd name="T74" fmla="*/ 335 w 540"/>
                <a:gd name="T75" fmla="*/ 206 h 332"/>
                <a:gd name="T76" fmla="*/ 330 w 540"/>
                <a:gd name="T77" fmla="*/ 201 h 332"/>
                <a:gd name="T78" fmla="*/ 342 w 540"/>
                <a:gd name="T79" fmla="*/ 210 h 332"/>
                <a:gd name="T80" fmla="*/ 362 w 540"/>
                <a:gd name="T81" fmla="*/ 222 h 332"/>
                <a:gd name="T82" fmla="*/ 355 w 540"/>
                <a:gd name="T83" fmla="*/ 217 h 332"/>
                <a:gd name="T84" fmla="*/ 367 w 540"/>
                <a:gd name="T85" fmla="*/ 226 h 332"/>
                <a:gd name="T86" fmla="*/ 388 w 540"/>
                <a:gd name="T87" fmla="*/ 238 h 332"/>
                <a:gd name="T88" fmla="*/ 382 w 540"/>
                <a:gd name="T89" fmla="*/ 233 h 332"/>
                <a:gd name="T90" fmla="*/ 393 w 540"/>
                <a:gd name="T91" fmla="*/ 243 h 332"/>
                <a:gd name="T92" fmla="*/ 415 w 540"/>
                <a:gd name="T93" fmla="*/ 254 h 332"/>
                <a:gd name="T94" fmla="*/ 408 w 540"/>
                <a:gd name="T95" fmla="*/ 249 h 332"/>
                <a:gd name="T96" fmla="*/ 420 w 540"/>
                <a:gd name="T97" fmla="*/ 258 h 332"/>
                <a:gd name="T98" fmla="*/ 441 w 540"/>
                <a:gd name="T99" fmla="*/ 270 h 332"/>
                <a:gd name="T100" fmla="*/ 435 w 540"/>
                <a:gd name="T101" fmla="*/ 266 h 332"/>
                <a:gd name="T102" fmla="*/ 446 w 540"/>
                <a:gd name="T103" fmla="*/ 274 h 332"/>
                <a:gd name="T104" fmla="*/ 466 w 540"/>
                <a:gd name="T105" fmla="*/ 287 h 332"/>
                <a:gd name="T106" fmla="*/ 461 w 540"/>
                <a:gd name="T107" fmla="*/ 281 h 332"/>
                <a:gd name="T108" fmla="*/ 473 w 540"/>
                <a:gd name="T109" fmla="*/ 291 h 332"/>
                <a:gd name="T110" fmla="*/ 493 w 540"/>
                <a:gd name="T111" fmla="*/ 302 h 332"/>
                <a:gd name="T112" fmla="*/ 487 w 540"/>
                <a:gd name="T113" fmla="*/ 297 h 332"/>
                <a:gd name="T114" fmla="*/ 498 w 540"/>
                <a:gd name="T115" fmla="*/ 307 h 332"/>
                <a:gd name="T116" fmla="*/ 519 w 540"/>
                <a:gd name="T117" fmla="*/ 318 h 332"/>
                <a:gd name="T118" fmla="*/ 513 w 540"/>
                <a:gd name="T119" fmla="*/ 314 h 332"/>
                <a:gd name="T120" fmla="*/ 524 w 540"/>
                <a:gd name="T121" fmla="*/ 322 h 332"/>
                <a:gd name="T122" fmla="*/ 540 w 540"/>
                <a:gd name="T123" fmla="*/ 332 h 332"/>
                <a:gd name="T124" fmla="*/ 539 w 540"/>
                <a:gd name="T125" fmla="*/ 33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40" h="332">
                  <a:moveTo>
                    <a:pt x="1" y="0"/>
                  </a:moveTo>
                  <a:lnTo>
                    <a:pt x="8" y="3"/>
                  </a:lnTo>
                  <a:lnTo>
                    <a:pt x="8" y="4"/>
                  </a:lnTo>
                  <a:lnTo>
                    <a:pt x="8" y="5"/>
                  </a:lnTo>
                  <a:lnTo>
                    <a:pt x="7" y="5"/>
                  </a:lnTo>
                  <a:lnTo>
                    <a:pt x="7" y="5"/>
                  </a:lnTo>
                  <a:lnTo>
                    <a:pt x="0" y="2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close/>
                  <a:moveTo>
                    <a:pt x="15" y="8"/>
                  </a:moveTo>
                  <a:lnTo>
                    <a:pt x="20" y="11"/>
                  </a:lnTo>
                  <a:lnTo>
                    <a:pt x="21" y="11"/>
                  </a:lnTo>
                  <a:lnTo>
                    <a:pt x="21" y="12"/>
                  </a:lnTo>
                  <a:lnTo>
                    <a:pt x="20" y="13"/>
                  </a:lnTo>
                  <a:lnTo>
                    <a:pt x="19" y="13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8"/>
                  </a:lnTo>
                  <a:lnTo>
                    <a:pt x="14" y="7"/>
                  </a:lnTo>
                  <a:lnTo>
                    <a:pt x="15" y="8"/>
                  </a:lnTo>
                  <a:lnTo>
                    <a:pt x="15" y="8"/>
                  </a:lnTo>
                  <a:close/>
                  <a:moveTo>
                    <a:pt x="28" y="16"/>
                  </a:moveTo>
                  <a:lnTo>
                    <a:pt x="34" y="19"/>
                  </a:lnTo>
                  <a:lnTo>
                    <a:pt x="34" y="20"/>
                  </a:lnTo>
                  <a:lnTo>
                    <a:pt x="34" y="21"/>
                  </a:lnTo>
                  <a:lnTo>
                    <a:pt x="33" y="21"/>
                  </a:lnTo>
                  <a:lnTo>
                    <a:pt x="32" y="21"/>
                  </a:lnTo>
                  <a:lnTo>
                    <a:pt x="27" y="18"/>
                  </a:lnTo>
                  <a:lnTo>
                    <a:pt x="27" y="17"/>
                  </a:lnTo>
                  <a:lnTo>
                    <a:pt x="27" y="17"/>
                  </a:lnTo>
                  <a:lnTo>
                    <a:pt x="27" y="16"/>
                  </a:lnTo>
                  <a:lnTo>
                    <a:pt x="28" y="16"/>
                  </a:lnTo>
                  <a:lnTo>
                    <a:pt x="28" y="16"/>
                  </a:lnTo>
                  <a:close/>
                  <a:moveTo>
                    <a:pt x="42" y="24"/>
                  </a:moveTo>
                  <a:lnTo>
                    <a:pt x="47" y="27"/>
                  </a:lnTo>
                  <a:lnTo>
                    <a:pt x="47" y="28"/>
                  </a:lnTo>
                  <a:lnTo>
                    <a:pt x="47" y="29"/>
                  </a:lnTo>
                  <a:lnTo>
                    <a:pt x="47" y="29"/>
                  </a:lnTo>
                  <a:lnTo>
                    <a:pt x="46" y="29"/>
                  </a:lnTo>
                  <a:lnTo>
                    <a:pt x="40" y="26"/>
                  </a:lnTo>
                  <a:lnTo>
                    <a:pt x="39" y="25"/>
                  </a:lnTo>
                  <a:lnTo>
                    <a:pt x="39" y="24"/>
                  </a:lnTo>
                  <a:lnTo>
                    <a:pt x="40" y="24"/>
                  </a:lnTo>
                  <a:lnTo>
                    <a:pt x="42" y="24"/>
                  </a:lnTo>
                  <a:lnTo>
                    <a:pt x="42" y="24"/>
                  </a:lnTo>
                  <a:close/>
                  <a:moveTo>
                    <a:pt x="54" y="31"/>
                  </a:moveTo>
                  <a:lnTo>
                    <a:pt x="59" y="36"/>
                  </a:lnTo>
                  <a:lnTo>
                    <a:pt x="61" y="36"/>
                  </a:lnTo>
                  <a:lnTo>
                    <a:pt x="61" y="37"/>
                  </a:lnTo>
                  <a:lnTo>
                    <a:pt x="59" y="38"/>
                  </a:lnTo>
                  <a:lnTo>
                    <a:pt x="58" y="38"/>
                  </a:lnTo>
                  <a:lnTo>
                    <a:pt x="53" y="33"/>
                  </a:lnTo>
                  <a:lnTo>
                    <a:pt x="53" y="33"/>
                  </a:lnTo>
                  <a:lnTo>
                    <a:pt x="53" y="32"/>
                  </a:lnTo>
                  <a:lnTo>
                    <a:pt x="53" y="31"/>
                  </a:lnTo>
                  <a:lnTo>
                    <a:pt x="54" y="31"/>
                  </a:lnTo>
                  <a:lnTo>
                    <a:pt x="54" y="31"/>
                  </a:lnTo>
                  <a:close/>
                  <a:moveTo>
                    <a:pt x="67" y="40"/>
                  </a:moveTo>
                  <a:lnTo>
                    <a:pt x="73" y="43"/>
                  </a:lnTo>
                  <a:lnTo>
                    <a:pt x="73" y="44"/>
                  </a:lnTo>
                  <a:lnTo>
                    <a:pt x="73" y="45"/>
                  </a:lnTo>
                  <a:lnTo>
                    <a:pt x="73" y="45"/>
                  </a:lnTo>
                  <a:lnTo>
                    <a:pt x="72" y="45"/>
                  </a:lnTo>
                  <a:lnTo>
                    <a:pt x="66" y="42"/>
                  </a:lnTo>
                  <a:lnTo>
                    <a:pt x="66" y="41"/>
                  </a:lnTo>
                  <a:lnTo>
                    <a:pt x="66" y="40"/>
                  </a:lnTo>
                  <a:lnTo>
                    <a:pt x="67" y="40"/>
                  </a:lnTo>
                  <a:lnTo>
                    <a:pt x="67" y="40"/>
                  </a:lnTo>
                  <a:lnTo>
                    <a:pt x="67" y="40"/>
                  </a:lnTo>
                  <a:close/>
                  <a:moveTo>
                    <a:pt x="81" y="48"/>
                  </a:moveTo>
                  <a:lnTo>
                    <a:pt x="86" y="51"/>
                  </a:lnTo>
                  <a:lnTo>
                    <a:pt x="87" y="52"/>
                  </a:lnTo>
                  <a:lnTo>
                    <a:pt x="87" y="53"/>
                  </a:lnTo>
                  <a:lnTo>
                    <a:pt x="86" y="53"/>
                  </a:lnTo>
                  <a:lnTo>
                    <a:pt x="85" y="53"/>
                  </a:lnTo>
                  <a:lnTo>
                    <a:pt x="80" y="50"/>
                  </a:lnTo>
                  <a:lnTo>
                    <a:pt x="79" y="49"/>
                  </a:lnTo>
                  <a:lnTo>
                    <a:pt x="79" y="48"/>
                  </a:lnTo>
                  <a:lnTo>
                    <a:pt x="80" y="48"/>
                  </a:lnTo>
                  <a:lnTo>
                    <a:pt x="81" y="48"/>
                  </a:lnTo>
                  <a:lnTo>
                    <a:pt x="81" y="48"/>
                  </a:lnTo>
                  <a:close/>
                  <a:moveTo>
                    <a:pt x="93" y="55"/>
                  </a:moveTo>
                  <a:lnTo>
                    <a:pt x="100" y="60"/>
                  </a:lnTo>
                  <a:lnTo>
                    <a:pt x="100" y="60"/>
                  </a:lnTo>
                  <a:lnTo>
                    <a:pt x="100" y="61"/>
                  </a:lnTo>
                  <a:lnTo>
                    <a:pt x="99" y="62"/>
                  </a:lnTo>
                  <a:lnTo>
                    <a:pt x="99" y="62"/>
                  </a:lnTo>
                  <a:lnTo>
                    <a:pt x="92" y="58"/>
                  </a:lnTo>
                  <a:lnTo>
                    <a:pt x="92" y="58"/>
                  </a:lnTo>
                  <a:lnTo>
                    <a:pt x="92" y="57"/>
                  </a:lnTo>
                  <a:lnTo>
                    <a:pt x="93" y="55"/>
                  </a:lnTo>
                  <a:lnTo>
                    <a:pt x="93" y="55"/>
                  </a:lnTo>
                  <a:lnTo>
                    <a:pt x="93" y="55"/>
                  </a:lnTo>
                  <a:close/>
                  <a:moveTo>
                    <a:pt x="107" y="64"/>
                  </a:moveTo>
                  <a:lnTo>
                    <a:pt x="112" y="67"/>
                  </a:lnTo>
                  <a:lnTo>
                    <a:pt x="112" y="68"/>
                  </a:lnTo>
                  <a:lnTo>
                    <a:pt x="112" y="69"/>
                  </a:lnTo>
                  <a:lnTo>
                    <a:pt x="112" y="69"/>
                  </a:lnTo>
                  <a:lnTo>
                    <a:pt x="111" y="69"/>
                  </a:lnTo>
                  <a:lnTo>
                    <a:pt x="106" y="66"/>
                  </a:lnTo>
                  <a:lnTo>
                    <a:pt x="105" y="65"/>
                  </a:lnTo>
                  <a:lnTo>
                    <a:pt x="105" y="64"/>
                  </a:lnTo>
                  <a:lnTo>
                    <a:pt x="106" y="64"/>
                  </a:lnTo>
                  <a:lnTo>
                    <a:pt x="107" y="64"/>
                  </a:lnTo>
                  <a:lnTo>
                    <a:pt x="107" y="64"/>
                  </a:lnTo>
                  <a:close/>
                  <a:moveTo>
                    <a:pt x="120" y="72"/>
                  </a:moveTo>
                  <a:lnTo>
                    <a:pt x="125" y="75"/>
                  </a:lnTo>
                  <a:lnTo>
                    <a:pt x="126" y="77"/>
                  </a:lnTo>
                  <a:lnTo>
                    <a:pt x="126" y="78"/>
                  </a:lnTo>
                  <a:lnTo>
                    <a:pt x="125" y="78"/>
                  </a:lnTo>
                  <a:lnTo>
                    <a:pt x="124" y="78"/>
                  </a:lnTo>
                  <a:lnTo>
                    <a:pt x="119" y="74"/>
                  </a:lnTo>
                  <a:lnTo>
                    <a:pt x="119" y="73"/>
                  </a:lnTo>
                  <a:lnTo>
                    <a:pt x="119" y="72"/>
                  </a:lnTo>
                  <a:lnTo>
                    <a:pt x="119" y="72"/>
                  </a:lnTo>
                  <a:lnTo>
                    <a:pt x="120" y="72"/>
                  </a:lnTo>
                  <a:lnTo>
                    <a:pt x="120" y="72"/>
                  </a:lnTo>
                  <a:close/>
                  <a:moveTo>
                    <a:pt x="133" y="80"/>
                  </a:moveTo>
                  <a:lnTo>
                    <a:pt x="139" y="84"/>
                  </a:lnTo>
                  <a:lnTo>
                    <a:pt x="139" y="84"/>
                  </a:lnTo>
                  <a:lnTo>
                    <a:pt x="139" y="85"/>
                  </a:lnTo>
                  <a:lnTo>
                    <a:pt x="139" y="86"/>
                  </a:lnTo>
                  <a:lnTo>
                    <a:pt x="138" y="86"/>
                  </a:lnTo>
                  <a:lnTo>
                    <a:pt x="131" y="82"/>
                  </a:lnTo>
                  <a:lnTo>
                    <a:pt x="131" y="82"/>
                  </a:lnTo>
                  <a:lnTo>
                    <a:pt x="131" y="81"/>
                  </a:lnTo>
                  <a:lnTo>
                    <a:pt x="132" y="80"/>
                  </a:lnTo>
                  <a:lnTo>
                    <a:pt x="133" y="80"/>
                  </a:lnTo>
                  <a:lnTo>
                    <a:pt x="133" y="80"/>
                  </a:lnTo>
                  <a:close/>
                  <a:moveTo>
                    <a:pt x="146" y="88"/>
                  </a:moveTo>
                  <a:lnTo>
                    <a:pt x="151" y="91"/>
                  </a:lnTo>
                  <a:lnTo>
                    <a:pt x="152" y="92"/>
                  </a:lnTo>
                  <a:lnTo>
                    <a:pt x="152" y="93"/>
                  </a:lnTo>
                  <a:lnTo>
                    <a:pt x="151" y="93"/>
                  </a:lnTo>
                  <a:lnTo>
                    <a:pt x="150" y="93"/>
                  </a:lnTo>
                  <a:lnTo>
                    <a:pt x="145" y="90"/>
                  </a:lnTo>
                  <a:lnTo>
                    <a:pt x="144" y="89"/>
                  </a:lnTo>
                  <a:lnTo>
                    <a:pt x="145" y="88"/>
                  </a:lnTo>
                  <a:lnTo>
                    <a:pt x="145" y="88"/>
                  </a:lnTo>
                  <a:lnTo>
                    <a:pt x="146" y="88"/>
                  </a:lnTo>
                  <a:lnTo>
                    <a:pt x="146" y="88"/>
                  </a:lnTo>
                  <a:close/>
                  <a:moveTo>
                    <a:pt x="159" y="96"/>
                  </a:moveTo>
                  <a:lnTo>
                    <a:pt x="165" y="100"/>
                  </a:lnTo>
                  <a:lnTo>
                    <a:pt x="165" y="101"/>
                  </a:lnTo>
                  <a:lnTo>
                    <a:pt x="165" y="101"/>
                  </a:lnTo>
                  <a:lnTo>
                    <a:pt x="164" y="102"/>
                  </a:lnTo>
                  <a:lnTo>
                    <a:pt x="164" y="102"/>
                  </a:lnTo>
                  <a:lnTo>
                    <a:pt x="158" y="99"/>
                  </a:lnTo>
                  <a:lnTo>
                    <a:pt x="158" y="98"/>
                  </a:lnTo>
                  <a:lnTo>
                    <a:pt x="158" y="96"/>
                  </a:lnTo>
                  <a:lnTo>
                    <a:pt x="159" y="96"/>
                  </a:lnTo>
                  <a:lnTo>
                    <a:pt x="159" y="96"/>
                  </a:lnTo>
                  <a:lnTo>
                    <a:pt x="159" y="96"/>
                  </a:lnTo>
                  <a:close/>
                  <a:moveTo>
                    <a:pt x="173" y="104"/>
                  </a:moveTo>
                  <a:lnTo>
                    <a:pt x="178" y="108"/>
                  </a:lnTo>
                  <a:lnTo>
                    <a:pt x="179" y="108"/>
                  </a:lnTo>
                  <a:lnTo>
                    <a:pt x="178" y="109"/>
                  </a:lnTo>
                  <a:lnTo>
                    <a:pt x="178" y="110"/>
                  </a:lnTo>
                  <a:lnTo>
                    <a:pt x="177" y="109"/>
                  </a:lnTo>
                  <a:lnTo>
                    <a:pt x="172" y="106"/>
                  </a:lnTo>
                  <a:lnTo>
                    <a:pt x="170" y="106"/>
                  </a:lnTo>
                  <a:lnTo>
                    <a:pt x="170" y="105"/>
                  </a:lnTo>
                  <a:lnTo>
                    <a:pt x="172" y="104"/>
                  </a:lnTo>
                  <a:lnTo>
                    <a:pt x="173" y="104"/>
                  </a:lnTo>
                  <a:lnTo>
                    <a:pt x="173" y="104"/>
                  </a:lnTo>
                  <a:close/>
                  <a:moveTo>
                    <a:pt x="185" y="112"/>
                  </a:moveTo>
                  <a:lnTo>
                    <a:pt x="191" y="115"/>
                  </a:lnTo>
                  <a:lnTo>
                    <a:pt x="192" y="116"/>
                  </a:lnTo>
                  <a:lnTo>
                    <a:pt x="192" y="117"/>
                  </a:lnTo>
                  <a:lnTo>
                    <a:pt x="191" y="117"/>
                  </a:lnTo>
                  <a:lnTo>
                    <a:pt x="189" y="117"/>
                  </a:lnTo>
                  <a:lnTo>
                    <a:pt x="184" y="114"/>
                  </a:lnTo>
                  <a:lnTo>
                    <a:pt x="184" y="113"/>
                  </a:lnTo>
                  <a:lnTo>
                    <a:pt x="184" y="112"/>
                  </a:lnTo>
                  <a:lnTo>
                    <a:pt x="184" y="112"/>
                  </a:lnTo>
                  <a:lnTo>
                    <a:pt x="185" y="112"/>
                  </a:lnTo>
                  <a:lnTo>
                    <a:pt x="185" y="112"/>
                  </a:lnTo>
                  <a:close/>
                  <a:moveTo>
                    <a:pt x="199" y="121"/>
                  </a:moveTo>
                  <a:lnTo>
                    <a:pt x="204" y="124"/>
                  </a:lnTo>
                  <a:lnTo>
                    <a:pt x="204" y="125"/>
                  </a:lnTo>
                  <a:lnTo>
                    <a:pt x="204" y="125"/>
                  </a:lnTo>
                  <a:lnTo>
                    <a:pt x="204" y="126"/>
                  </a:lnTo>
                  <a:lnTo>
                    <a:pt x="203" y="126"/>
                  </a:lnTo>
                  <a:lnTo>
                    <a:pt x="197" y="123"/>
                  </a:lnTo>
                  <a:lnTo>
                    <a:pt x="197" y="122"/>
                  </a:lnTo>
                  <a:lnTo>
                    <a:pt x="197" y="121"/>
                  </a:lnTo>
                  <a:lnTo>
                    <a:pt x="198" y="121"/>
                  </a:lnTo>
                  <a:lnTo>
                    <a:pt x="199" y="121"/>
                  </a:lnTo>
                  <a:lnTo>
                    <a:pt x="199" y="121"/>
                  </a:lnTo>
                  <a:close/>
                  <a:moveTo>
                    <a:pt x="212" y="128"/>
                  </a:moveTo>
                  <a:lnTo>
                    <a:pt x="217" y="132"/>
                  </a:lnTo>
                  <a:lnTo>
                    <a:pt x="218" y="132"/>
                  </a:lnTo>
                  <a:lnTo>
                    <a:pt x="218" y="133"/>
                  </a:lnTo>
                  <a:lnTo>
                    <a:pt x="217" y="134"/>
                  </a:lnTo>
                  <a:lnTo>
                    <a:pt x="216" y="133"/>
                  </a:lnTo>
                  <a:lnTo>
                    <a:pt x="211" y="130"/>
                  </a:lnTo>
                  <a:lnTo>
                    <a:pt x="210" y="130"/>
                  </a:lnTo>
                  <a:lnTo>
                    <a:pt x="211" y="129"/>
                  </a:lnTo>
                  <a:lnTo>
                    <a:pt x="211" y="128"/>
                  </a:lnTo>
                  <a:lnTo>
                    <a:pt x="212" y="128"/>
                  </a:lnTo>
                  <a:lnTo>
                    <a:pt x="212" y="128"/>
                  </a:lnTo>
                  <a:close/>
                  <a:moveTo>
                    <a:pt x="224" y="136"/>
                  </a:moveTo>
                  <a:lnTo>
                    <a:pt x="231" y="140"/>
                  </a:lnTo>
                  <a:lnTo>
                    <a:pt x="231" y="141"/>
                  </a:lnTo>
                  <a:lnTo>
                    <a:pt x="231" y="142"/>
                  </a:lnTo>
                  <a:lnTo>
                    <a:pt x="230" y="142"/>
                  </a:lnTo>
                  <a:lnTo>
                    <a:pt x="230" y="142"/>
                  </a:lnTo>
                  <a:lnTo>
                    <a:pt x="223" y="139"/>
                  </a:lnTo>
                  <a:lnTo>
                    <a:pt x="223" y="137"/>
                  </a:lnTo>
                  <a:lnTo>
                    <a:pt x="223" y="136"/>
                  </a:lnTo>
                  <a:lnTo>
                    <a:pt x="224" y="136"/>
                  </a:lnTo>
                  <a:lnTo>
                    <a:pt x="224" y="136"/>
                  </a:lnTo>
                  <a:lnTo>
                    <a:pt x="224" y="136"/>
                  </a:lnTo>
                  <a:close/>
                  <a:moveTo>
                    <a:pt x="238" y="145"/>
                  </a:moveTo>
                  <a:lnTo>
                    <a:pt x="243" y="148"/>
                  </a:lnTo>
                  <a:lnTo>
                    <a:pt x="244" y="149"/>
                  </a:lnTo>
                  <a:lnTo>
                    <a:pt x="243" y="149"/>
                  </a:lnTo>
                  <a:lnTo>
                    <a:pt x="243" y="150"/>
                  </a:lnTo>
                  <a:lnTo>
                    <a:pt x="242" y="150"/>
                  </a:lnTo>
                  <a:lnTo>
                    <a:pt x="237" y="147"/>
                  </a:lnTo>
                  <a:lnTo>
                    <a:pt x="236" y="146"/>
                  </a:lnTo>
                  <a:lnTo>
                    <a:pt x="236" y="145"/>
                  </a:lnTo>
                  <a:lnTo>
                    <a:pt x="237" y="145"/>
                  </a:lnTo>
                  <a:lnTo>
                    <a:pt x="238" y="145"/>
                  </a:lnTo>
                  <a:lnTo>
                    <a:pt x="238" y="145"/>
                  </a:lnTo>
                  <a:close/>
                  <a:moveTo>
                    <a:pt x="251" y="152"/>
                  </a:moveTo>
                  <a:lnTo>
                    <a:pt x="257" y="156"/>
                  </a:lnTo>
                  <a:lnTo>
                    <a:pt x="257" y="156"/>
                  </a:lnTo>
                  <a:lnTo>
                    <a:pt x="257" y="157"/>
                  </a:lnTo>
                  <a:lnTo>
                    <a:pt x="256" y="158"/>
                  </a:lnTo>
                  <a:lnTo>
                    <a:pt x="255" y="157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3"/>
                  </a:lnTo>
                  <a:lnTo>
                    <a:pt x="250" y="152"/>
                  </a:lnTo>
                  <a:lnTo>
                    <a:pt x="251" y="152"/>
                  </a:lnTo>
                  <a:lnTo>
                    <a:pt x="251" y="152"/>
                  </a:lnTo>
                  <a:close/>
                  <a:moveTo>
                    <a:pt x="264" y="161"/>
                  </a:moveTo>
                  <a:lnTo>
                    <a:pt x="270" y="164"/>
                  </a:lnTo>
                  <a:lnTo>
                    <a:pt x="270" y="165"/>
                  </a:lnTo>
                  <a:lnTo>
                    <a:pt x="270" y="166"/>
                  </a:lnTo>
                  <a:lnTo>
                    <a:pt x="270" y="166"/>
                  </a:lnTo>
                  <a:lnTo>
                    <a:pt x="269" y="166"/>
                  </a:lnTo>
                  <a:lnTo>
                    <a:pt x="263" y="163"/>
                  </a:lnTo>
                  <a:lnTo>
                    <a:pt x="262" y="162"/>
                  </a:lnTo>
                  <a:lnTo>
                    <a:pt x="262" y="161"/>
                  </a:lnTo>
                  <a:lnTo>
                    <a:pt x="263" y="161"/>
                  </a:lnTo>
                  <a:lnTo>
                    <a:pt x="264" y="161"/>
                  </a:lnTo>
                  <a:lnTo>
                    <a:pt x="264" y="161"/>
                  </a:lnTo>
                  <a:close/>
                  <a:moveTo>
                    <a:pt x="277" y="169"/>
                  </a:moveTo>
                  <a:lnTo>
                    <a:pt x="282" y="172"/>
                  </a:lnTo>
                  <a:lnTo>
                    <a:pt x="284" y="173"/>
                  </a:lnTo>
                  <a:lnTo>
                    <a:pt x="284" y="173"/>
                  </a:lnTo>
                  <a:lnTo>
                    <a:pt x="282" y="174"/>
                  </a:lnTo>
                  <a:lnTo>
                    <a:pt x="281" y="174"/>
                  </a:lnTo>
                  <a:lnTo>
                    <a:pt x="276" y="170"/>
                  </a:lnTo>
                  <a:lnTo>
                    <a:pt x="275" y="170"/>
                  </a:lnTo>
                  <a:lnTo>
                    <a:pt x="276" y="169"/>
                  </a:lnTo>
                  <a:lnTo>
                    <a:pt x="276" y="169"/>
                  </a:lnTo>
                  <a:lnTo>
                    <a:pt x="277" y="169"/>
                  </a:lnTo>
                  <a:lnTo>
                    <a:pt x="277" y="169"/>
                  </a:lnTo>
                  <a:close/>
                  <a:moveTo>
                    <a:pt x="290" y="176"/>
                  </a:moveTo>
                  <a:lnTo>
                    <a:pt x="296" y="181"/>
                  </a:lnTo>
                  <a:lnTo>
                    <a:pt x="296" y="181"/>
                  </a:lnTo>
                  <a:lnTo>
                    <a:pt x="296" y="182"/>
                  </a:lnTo>
                  <a:lnTo>
                    <a:pt x="295" y="183"/>
                  </a:lnTo>
                  <a:lnTo>
                    <a:pt x="295" y="182"/>
                  </a:lnTo>
                  <a:lnTo>
                    <a:pt x="289" y="178"/>
                  </a:lnTo>
                  <a:lnTo>
                    <a:pt x="289" y="178"/>
                  </a:lnTo>
                  <a:lnTo>
                    <a:pt x="289" y="177"/>
                  </a:lnTo>
                  <a:lnTo>
                    <a:pt x="290" y="176"/>
                  </a:lnTo>
                  <a:lnTo>
                    <a:pt x="290" y="176"/>
                  </a:lnTo>
                  <a:lnTo>
                    <a:pt x="290" y="176"/>
                  </a:lnTo>
                  <a:close/>
                  <a:moveTo>
                    <a:pt x="304" y="185"/>
                  </a:moveTo>
                  <a:lnTo>
                    <a:pt x="309" y="188"/>
                  </a:lnTo>
                  <a:lnTo>
                    <a:pt x="310" y="189"/>
                  </a:lnTo>
                  <a:lnTo>
                    <a:pt x="310" y="190"/>
                  </a:lnTo>
                  <a:lnTo>
                    <a:pt x="309" y="190"/>
                  </a:lnTo>
                  <a:lnTo>
                    <a:pt x="308" y="190"/>
                  </a:lnTo>
                  <a:lnTo>
                    <a:pt x="303" y="187"/>
                  </a:lnTo>
                  <a:lnTo>
                    <a:pt x="301" y="186"/>
                  </a:lnTo>
                  <a:lnTo>
                    <a:pt x="301" y="185"/>
                  </a:lnTo>
                  <a:lnTo>
                    <a:pt x="303" y="185"/>
                  </a:lnTo>
                  <a:lnTo>
                    <a:pt x="304" y="185"/>
                  </a:lnTo>
                  <a:lnTo>
                    <a:pt x="304" y="185"/>
                  </a:lnTo>
                  <a:close/>
                  <a:moveTo>
                    <a:pt x="316" y="193"/>
                  </a:moveTo>
                  <a:lnTo>
                    <a:pt x="323" y="196"/>
                  </a:lnTo>
                  <a:lnTo>
                    <a:pt x="323" y="197"/>
                  </a:lnTo>
                  <a:lnTo>
                    <a:pt x="323" y="197"/>
                  </a:lnTo>
                  <a:lnTo>
                    <a:pt x="322" y="198"/>
                  </a:lnTo>
                  <a:lnTo>
                    <a:pt x="320" y="198"/>
                  </a:lnTo>
                  <a:lnTo>
                    <a:pt x="315" y="194"/>
                  </a:lnTo>
                  <a:lnTo>
                    <a:pt x="315" y="194"/>
                  </a:lnTo>
                  <a:lnTo>
                    <a:pt x="315" y="193"/>
                  </a:lnTo>
                  <a:lnTo>
                    <a:pt x="315" y="193"/>
                  </a:lnTo>
                  <a:lnTo>
                    <a:pt x="316" y="193"/>
                  </a:lnTo>
                  <a:lnTo>
                    <a:pt x="316" y="193"/>
                  </a:lnTo>
                  <a:close/>
                  <a:moveTo>
                    <a:pt x="330" y="201"/>
                  </a:moveTo>
                  <a:lnTo>
                    <a:pt x="335" y="205"/>
                  </a:lnTo>
                  <a:lnTo>
                    <a:pt x="335" y="205"/>
                  </a:lnTo>
                  <a:lnTo>
                    <a:pt x="335" y="206"/>
                  </a:lnTo>
                  <a:lnTo>
                    <a:pt x="335" y="207"/>
                  </a:lnTo>
                  <a:lnTo>
                    <a:pt x="334" y="206"/>
                  </a:lnTo>
                  <a:lnTo>
                    <a:pt x="329" y="203"/>
                  </a:lnTo>
                  <a:lnTo>
                    <a:pt x="328" y="202"/>
                  </a:lnTo>
                  <a:lnTo>
                    <a:pt x="328" y="202"/>
                  </a:lnTo>
                  <a:lnTo>
                    <a:pt x="329" y="201"/>
                  </a:lnTo>
                  <a:lnTo>
                    <a:pt x="330" y="201"/>
                  </a:lnTo>
                  <a:lnTo>
                    <a:pt x="330" y="201"/>
                  </a:lnTo>
                  <a:close/>
                  <a:moveTo>
                    <a:pt x="343" y="209"/>
                  </a:moveTo>
                  <a:lnTo>
                    <a:pt x="348" y="212"/>
                  </a:lnTo>
                  <a:lnTo>
                    <a:pt x="349" y="213"/>
                  </a:lnTo>
                  <a:lnTo>
                    <a:pt x="349" y="214"/>
                  </a:lnTo>
                  <a:lnTo>
                    <a:pt x="348" y="214"/>
                  </a:lnTo>
                  <a:lnTo>
                    <a:pt x="347" y="214"/>
                  </a:lnTo>
                  <a:lnTo>
                    <a:pt x="342" y="211"/>
                  </a:lnTo>
                  <a:lnTo>
                    <a:pt x="342" y="210"/>
                  </a:lnTo>
                  <a:lnTo>
                    <a:pt x="342" y="209"/>
                  </a:lnTo>
                  <a:lnTo>
                    <a:pt x="342" y="209"/>
                  </a:lnTo>
                  <a:lnTo>
                    <a:pt x="343" y="209"/>
                  </a:lnTo>
                  <a:lnTo>
                    <a:pt x="343" y="209"/>
                  </a:lnTo>
                  <a:close/>
                  <a:moveTo>
                    <a:pt x="355" y="217"/>
                  </a:moveTo>
                  <a:lnTo>
                    <a:pt x="362" y="220"/>
                  </a:lnTo>
                  <a:lnTo>
                    <a:pt x="362" y="222"/>
                  </a:lnTo>
                  <a:lnTo>
                    <a:pt x="362" y="222"/>
                  </a:lnTo>
                  <a:lnTo>
                    <a:pt x="362" y="223"/>
                  </a:lnTo>
                  <a:lnTo>
                    <a:pt x="361" y="223"/>
                  </a:lnTo>
                  <a:lnTo>
                    <a:pt x="354" y="218"/>
                  </a:lnTo>
                  <a:lnTo>
                    <a:pt x="354" y="218"/>
                  </a:lnTo>
                  <a:lnTo>
                    <a:pt x="354" y="217"/>
                  </a:lnTo>
                  <a:lnTo>
                    <a:pt x="355" y="217"/>
                  </a:lnTo>
                  <a:lnTo>
                    <a:pt x="355" y="217"/>
                  </a:lnTo>
                  <a:lnTo>
                    <a:pt x="355" y="217"/>
                  </a:lnTo>
                  <a:close/>
                  <a:moveTo>
                    <a:pt x="369" y="225"/>
                  </a:moveTo>
                  <a:lnTo>
                    <a:pt x="374" y="229"/>
                  </a:lnTo>
                  <a:lnTo>
                    <a:pt x="375" y="229"/>
                  </a:lnTo>
                  <a:lnTo>
                    <a:pt x="375" y="230"/>
                  </a:lnTo>
                  <a:lnTo>
                    <a:pt x="374" y="231"/>
                  </a:lnTo>
                  <a:lnTo>
                    <a:pt x="373" y="230"/>
                  </a:lnTo>
                  <a:lnTo>
                    <a:pt x="368" y="227"/>
                  </a:lnTo>
                  <a:lnTo>
                    <a:pt x="367" y="226"/>
                  </a:lnTo>
                  <a:lnTo>
                    <a:pt x="367" y="226"/>
                  </a:lnTo>
                  <a:lnTo>
                    <a:pt x="368" y="225"/>
                  </a:lnTo>
                  <a:lnTo>
                    <a:pt x="369" y="225"/>
                  </a:lnTo>
                  <a:lnTo>
                    <a:pt x="369" y="225"/>
                  </a:lnTo>
                  <a:close/>
                  <a:moveTo>
                    <a:pt x="382" y="233"/>
                  </a:moveTo>
                  <a:lnTo>
                    <a:pt x="388" y="236"/>
                  </a:lnTo>
                  <a:lnTo>
                    <a:pt x="388" y="237"/>
                  </a:lnTo>
                  <a:lnTo>
                    <a:pt x="388" y="238"/>
                  </a:lnTo>
                  <a:lnTo>
                    <a:pt x="387" y="238"/>
                  </a:lnTo>
                  <a:lnTo>
                    <a:pt x="387" y="238"/>
                  </a:lnTo>
                  <a:lnTo>
                    <a:pt x="381" y="235"/>
                  </a:lnTo>
                  <a:lnTo>
                    <a:pt x="381" y="234"/>
                  </a:lnTo>
                  <a:lnTo>
                    <a:pt x="381" y="233"/>
                  </a:lnTo>
                  <a:lnTo>
                    <a:pt x="382" y="233"/>
                  </a:lnTo>
                  <a:lnTo>
                    <a:pt x="382" y="233"/>
                  </a:lnTo>
                  <a:lnTo>
                    <a:pt x="382" y="233"/>
                  </a:lnTo>
                  <a:close/>
                  <a:moveTo>
                    <a:pt x="396" y="241"/>
                  </a:moveTo>
                  <a:lnTo>
                    <a:pt x="401" y="245"/>
                  </a:lnTo>
                  <a:lnTo>
                    <a:pt x="401" y="246"/>
                  </a:lnTo>
                  <a:lnTo>
                    <a:pt x="401" y="246"/>
                  </a:lnTo>
                  <a:lnTo>
                    <a:pt x="401" y="247"/>
                  </a:lnTo>
                  <a:lnTo>
                    <a:pt x="400" y="247"/>
                  </a:lnTo>
                  <a:lnTo>
                    <a:pt x="394" y="243"/>
                  </a:lnTo>
                  <a:lnTo>
                    <a:pt x="393" y="243"/>
                  </a:lnTo>
                  <a:lnTo>
                    <a:pt x="393" y="241"/>
                  </a:lnTo>
                  <a:lnTo>
                    <a:pt x="394" y="241"/>
                  </a:lnTo>
                  <a:lnTo>
                    <a:pt x="396" y="241"/>
                  </a:lnTo>
                  <a:lnTo>
                    <a:pt x="396" y="241"/>
                  </a:lnTo>
                  <a:close/>
                  <a:moveTo>
                    <a:pt x="408" y="249"/>
                  </a:moveTo>
                  <a:lnTo>
                    <a:pt x="413" y="253"/>
                  </a:lnTo>
                  <a:lnTo>
                    <a:pt x="415" y="253"/>
                  </a:lnTo>
                  <a:lnTo>
                    <a:pt x="415" y="254"/>
                  </a:lnTo>
                  <a:lnTo>
                    <a:pt x="413" y="254"/>
                  </a:lnTo>
                  <a:lnTo>
                    <a:pt x="412" y="254"/>
                  </a:lnTo>
                  <a:lnTo>
                    <a:pt x="407" y="251"/>
                  </a:lnTo>
                  <a:lnTo>
                    <a:pt x="407" y="250"/>
                  </a:lnTo>
                  <a:lnTo>
                    <a:pt x="407" y="250"/>
                  </a:lnTo>
                  <a:lnTo>
                    <a:pt x="407" y="249"/>
                  </a:lnTo>
                  <a:lnTo>
                    <a:pt x="408" y="249"/>
                  </a:lnTo>
                  <a:lnTo>
                    <a:pt x="408" y="249"/>
                  </a:lnTo>
                  <a:close/>
                  <a:moveTo>
                    <a:pt x="422" y="257"/>
                  </a:moveTo>
                  <a:lnTo>
                    <a:pt x="427" y="260"/>
                  </a:lnTo>
                  <a:lnTo>
                    <a:pt x="427" y="261"/>
                  </a:lnTo>
                  <a:lnTo>
                    <a:pt x="427" y="263"/>
                  </a:lnTo>
                  <a:lnTo>
                    <a:pt x="427" y="263"/>
                  </a:lnTo>
                  <a:lnTo>
                    <a:pt x="426" y="263"/>
                  </a:lnTo>
                  <a:lnTo>
                    <a:pt x="420" y="259"/>
                  </a:lnTo>
                  <a:lnTo>
                    <a:pt x="420" y="258"/>
                  </a:lnTo>
                  <a:lnTo>
                    <a:pt x="420" y="257"/>
                  </a:lnTo>
                  <a:lnTo>
                    <a:pt x="421" y="257"/>
                  </a:lnTo>
                  <a:lnTo>
                    <a:pt x="422" y="257"/>
                  </a:lnTo>
                  <a:lnTo>
                    <a:pt x="422" y="257"/>
                  </a:lnTo>
                  <a:close/>
                  <a:moveTo>
                    <a:pt x="435" y="266"/>
                  </a:moveTo>
                  <a:lnTo>
                    <a:pt x="440" y="269"/>
                  </a:lnTo>
                  <a:lnTo>
                    <a:pt x="441" y="270"/>
                  </a:lnTo>
                  <a:lnTo>
                    <a:pt x="441" y="270"/>
                  </a:lnTo>
                  <a:lnTo>
                    <a:pt x="440" y="271"/>
                  </a:lnTo>
                  <a:lnTo>
                    <a:pt x="439" y="271"/>
                  </a:lnTo>
                  <a:lnTo>
                    <a:pt x="434" y="267"/>
                  </a:lnTo>
                  <a:lnTo>
                    <a:pt x="433" y="267"/>
                  </a:lnTo>
                  <a:lnTo>
                    <a:pt x="434" y="266"/>
                  </a:lnTo>
                  <a:lnTo>
                    <a:pt x="434" y="266"/>
                  </a:lnTo>
                  <a:lnTo>
                    <a:pt x="435" y="266"/>
                  </a:lnTo>
                  <a:lnTo>
                    <a:pt x="435" y="266"/>
                  </a:lnTo>
                  <a:close/>
                  <a:moveTo>
                    <a:pt x="447" y="273"/>
                  </a:moveTo>
                  <a:lnTo>
                    <a:pt x="454" y="277"/>
                  </a:lnTo>
                  <a:lnTo>
                    <a:pt x="454" y="277"/>
                  </a:lnTo>
                  <a:lnTo>
                    <a:pt x="454" y="278"/>
                  </a:lnTo>
                  <a:lnTo>
                    <a:pt x="453" y="278"/>
                  </a:lnTo>
                  <a:lnTo>
                    <a:pt x="453" y="278"/>
                  </a:lnTo>
                  <a:lnTo>
                    <a:pt x="446" y="275"/>
                  </a:lnTo>
                  <a:lnTo>
                    <a:pt x="446" y="274"/>
                  </a:lnTo>
                  <a:lnTo>
                    <a:pt x="446" y="274"/>
                  </a:lnTo>
                  <a:lnTo>
                    <a:pt x="447" y="273"/>
                  </a:lnTo>
                  <a:lnTo>
                    <a:pt x="447" y="273"/>
                  </a:lnTo>
                  <a:lnTo>
                    <a:pt x="447" y="273"/>
                  </a:lnTo>
                  <a:close/>
                  <a:moveTo>
                    <a:pt x="461" y="281"/>
                  </a:moveTo>
                  <a:lnTo>
                    <a:pt x="466" y="285"/>
                  </a:lnTo>
                  <a:lnTo>
                    <a:pt x="467" y="286"/>
                  </a:lnTo>
                  <a:lnTo>
                    <a:pt x="466" y="287"/>
                  </a:lnTo>
                  <a:lnTo>
                    <a:pt x="466" y="287"/>
                  </a:lnTo>
                  <a:lnTo>
                    <a:pt x="465" y="287"/>
                  </a:lnTo>
                  <a:lnTo>
                    <a:pt x="460" y="284"/>
                  </a:lnTo>
                  <a:lnTo>
                    <a:pt x="459" y="282"/>
                  </a:lnTo>
                  <a:lnTo>
                    <a:pt x="459" y="281"/>
                  </a:lnTo>
                  <a:lnTo>
                    <a:pt x="460" y="281"/>
                  </a:lnTo>
                  <a:lnTo>
                    <a:pt x="461" y="281"/>
                  </a:lnTo>
                  <a:lnTo>
                    <a:pt x="461" y="281"/>
                  </a:lnTo>
                  <a:close/>
                  <a:moveTo>
                    <a:pt x="474" y="290"/>
                  </a:moveTo>
                  <a:lnTo>
                    <a:pt x="479" y="293"/>
                  </a:lnTo>
                  <a:lnTo>
                    <a:pt x="480" y="294"/>
                  </a:lnTo>
                  <a:lnTo>
                    <a:pt x="480" y="294"/>
                  </a:lnTo>
                  <a:lnTo>
                    <a:pt x="479" y="295"/>
                  </a:lnTo>
                  <a:lnTo>
                    <a:pt x="478" y="295"/>
                  </a:lnTo>
                  <a:lnTo>
                    <a:pt x="473" y="291"/>
                  </a:lnTo>
                  <a:lnTo>
                    <a:pt x="473" y="291"/>
                  </a:lnTo>
                  <a:lnTo>
                    <a:pt x="473" y="290"/>
                  </a:lnTo>
                  <a:lnTo>
                    <a:pt x="473" y="290"/>
                  </a:lnTo>
                  <a:lnTo>
                    <a:pt x="474" y="290"/>
                  </a:lnTo>
                  <a:lnTo>
                    <a:pt x="474" y="290"/>
                  </a:lnTo>
                  <a:close/>
                  <a:moveTo>
                    <a:pt x="487" y="297"/>
                  </a:moveTo>
                  <a:lnTo>
                    <a:pt x="493" y="301"/>
                  </a:lnTo>
                  <a:lnTo>
                    <a:pt x="493" y="301"/>
                  </a:lnTo>
                  <a:lnTo>
                    <a:pt x="493" y="302"/>
                  </a:lnTo>
                  <a:lnTo>
                    <a:pt x="493" y="302"/>
                  </a:lnTo>
                  <a:lnTo>
                    <a:pt x="492" y="302"/>
                  </a:lnTo>
                  <a:lnTo>
                    <a:pt x="485" y="299"/>
                  </a:lnTo>
                  <a:lnTo>
                    <a:pt x="485" y="298"/>
                  </a:lnTo>
                  <a:lnTo>
                    <a:pt x="485" y="298"/>
                  </a:lnTo>
                  <a:lnTo>
                    <a:pt x="486" y="297"/>
                  </a:lnTo>
                  <a:lnTo>
                    <a:pt x="487" y="297"/>
                  </a:lnTo>
                  <a:lnTo>
                    <a:pt x="487" y="297"/>
                  </a:lnTo>
                  <a:close/>
                  <a:moveTo>
                    <a:pt x="500" y="306"/>
                  </a:moveTo>
                  <a:lnTo>
                    <a:pt x="505" y="309"/>
                  </a:lnTo>
                  <a:lnTo>
                    <a:pt x="506" y="310"/>
                  </a:lnTo>
                  <a:lnTo>
                    <a:pt x="506" y="311"/>
                  </a:lnTo>
                  <a:lnTo>
                    <a:pt x="505" y="311"/>
                  </a:lnTo>
                  <a:lnTo>
                    <a:pt x="504" y="311"/>
                  </a:lnTo>
                  <a:lnTo>
                    <a:pt x="499" y="308"/>
                  </a:lnTo>
                  <a:lnTo>
                    <a:pt x="498" y="307"/>
                  </a:lnTo>
                  <a:lnTo>
                    <a:pt x="499" y="306"/>
                  </a:lnTo>
                  <a:lnTo>
                    <a:pt x="499" y="306"/>
                  </a:lnTo>
                  <a:lnTo>
                    <a:pt x="500" y="306"/>
                  </a:lnTo>
                  <a:lnTo>
                    <a:pt x="500" y="306"/>
                  </a:lnTo>
                  <a:close/>
                  <a:moveTo>
                    <a:pt x="513" y="314"/>
                  </a:moveTo>
                  <a:lnTo>
                    <a:pt x="519" y="317"/>
                  </a:lnTo>
                  <a:lnTo>
                    <a:pt x="519" y="318"/>
                  </a:lnTo>
                  <a:lnTo>
                    <a:pt x="519" y="318"/>
                  </a:lnTo>
                  <a:lnTo>
                    <a:pt x="518" y="319"/>
                  </a:lnTo>
                  <a:lnTo>
                    <a:pt x="518" y="319"/>
                  </a:lnTo>
                  <a:lnTo>
                    <a:pt x="512" y="315"/>
                  </a:lnTo>
                  <a:lnTo>
                    <a:pt x="512" y="315"/>
                  </a:lnTo>
                  <a:lnTo>
                    <a:pt x="512" y="314"/>
                  </a:lnTo>
                  <a:lnTo>
                    <a:pt x="513" y="313"/>
                  </a:lnTo>
                  <a:lnTo>
                    <a:pt x="513" y="314"/>
                  </a:lnTo>
                  <a:lnTo>
                    <a:pt x="513" y="314"/>
                  </a:lnTo>
                  <a:close/>
                  <a:moveTo>
                    <a:pt x="527" y="321"/>
                  </a:moveTo>
                  <a:lnTo>
                    <a:pt x="532" y="326"/>
                  </a:lnTo>
                  <a:lnTo>
                    <a:pt x="533" y="326"/>
                  </a:lnTo>
                  <a:lnTo>
                    <a:pt x="532" y="327"/>
                  </a:lnTo>
                  <a:lnTo>
                    <a:pt x="532" y="327"/>
                  </a:lnTo>
                  <a:lnTo>
                    <a:pt x="531" y="327"/>
                  </a:lnTo>
                  <a:lnTo>
                    <a:pt x="525" y="323"/>
                  </a:lnTo>
                  <a:lnTo>
                    <a:pt x="524" y="322"/>
                  </a:lnTo>
                  <a:lnTo>
                    <a:pt x="524" y="322"/>
                  </a:lnTo>
                  <a:lnTo>
                    <a:pt x="525" y="321"/>
                  </a:lnTo>
                  <a:lnTo>
                    <a:pt x="527" y="321"/>
                  </a:lnTo>
                  <a:lnTo>
                    <a:pt x="527" y="321"/>
                  </a:lnTo>
                  <a:close/>
                  <a:moveTo>
                    <a:pt x="539" y="330"/>
                  </a:moveTo>
                  <a:lnTo>
                    <a:pt x="540" y="330"/>
                  </a:lnTo>
                  <a:lnTo>
                    <a:pt x="540" y="331"/>
                  </a:lnTo>
                  <a:lnTo>
                    <a:pt x="540" y="332"/>
                  </a:lnTo>
                  <a:lnTo>
                    <a:pt x="540" y="332"/>
                  </a:lnTo>
                  <a:lnTo>
                    <a:pt x="539" y="332"/>
                  </a:lnTo>
                  <a:lnTo>
                    <a:pt x="538" y="332"/>
                  </a:lnTo>
                  <a:lnTo>
                    <a:pt x="538" y="331"/>
                  </a:lnTo>
                  <a:lnTo>
                    <a:pt x="538" y="330"/>
                  </a:lnTo>
                  <a:lnTo>
                    <a:pt x="538" y="330"/>
                  </a:lnTo>
                  <a:lnTo>
                    <a:pt x="539" y="330"/>
                  </a:lnTo>
                  <a:lnTo>
                    <a:pt x="539" y="33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" name="Line 123"/>
            <p:cNvSpPr>
              <a:spLocks noChangeShapeType="1"/>
            </p:cNvSpPr>
            <p:nvPr/>
          </p:nvSpPr>
          <p:spPr bwMode="auto">
            <a:xfrm>
              <a:off x="3290" y="2519"/>
              <a:ext cx="745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3" name="Freeform 124"/>
            <p:cNvSpPr>
              <a:spLocks noEditPoints="1"/>
            </p:cNvSpPr>
            <p:nvPr/>
          </p:nvSpPr>
          <p:spPr bwMode="auto">
            <a:xfrm>
              <a:off x="3480" y="2523"/>
              <a:ext cx="373" cy="335"/>
            </a:xfrm>
            <a:custGeom>
              <a:avLst/>
              <a:gdLst>
                <a:gd name="T0" fmla="*/ 2 w 373"/>
                <a:gd name="T1" fmla="*/ 335 h 335"/>
                <a:gd name="T2" fmla="*/ 17 w 373"/>
                <a:gd name="T3" fmla="*/ 318 h 335"/>
                <a:gd name="T4" fmla="*/ 12 w 373"/>
                <a:gd name="T5" fmla="*/ 324 h 335"/>
                <a:gd name="T6" fmla="*/ 30 w 373"/>
                <a:gd name="T7" fmla="*/ 308 h 335"/>
                <a:gd name="T8" fmla="*/ 23 w 373"/>
                <a:gd name="T9" fmla="*/ 313 h 335"/>
                <a:gd name="T10" fmla="*/ 41 w 373"/>
                <a:gd name="T11" fmla="*/ 299 h 335"/>
                <a:gd name="T12" fmla="*/ 47 w 373"/>
                <a:gd name="T13" fmla="*/ 292 h 335"/>
                <a:gd name="T14" fmla="*/ 47 w 373"/>
                <a:gd name="T15" fmla="*/ 294 h 335"/>
                <a:gd name="T16" fmla="*/ 64 w 373"/>
                <a:gd name="T17" fmla="*/ 277 h 335"/>
                <a:gd name="T18" fmla="*/ 57 w 373"/>
                <a:gd name="T19" fmla="*/ 282 h 335"/>
                <a:gd name="T20" fmla="*/ 76 w 373"/>
                <a:gd name="T21" fmla="*/ 268 h 335"/>
                <a:gd name="T22" fmla="*/ 69 w 373"/>
                <a:gd name="T23" fmla="*/ 272 h 335"/>
                <a:gd name="T24" fmla="*/ 83 w 373"/>
                <a:gd name="T25" fmla="*/ 262 h 335"/>
                <a:gd name="T26" fmla="*/ 97 w 373"/>
                <a:gd name="T27" fmla="*/ 247 h 335"/>
                <a:gd name="T28" fmla="*/ 92 w 373"/>
                <a:gd name="T29" fmla="*/ 252 h 335"/>
                <a:gd name="T30" fmla="*/ 110 w 373"/>
                <a:gd name="T31" fmla="*/ 236 h 335"/>
                <a:gd name="T32" fmla="*/ 104 w 373"/>
                <a:gd name="T33" fmla="*/ 240 h 335"/>
                <a:gd name="T34" fmla="*/ 122 w 373"/>
                <a:gd name="T35" fmla="*/ 228 h 335"/>
                <a:gd name="T36" fmla="*/ 126 w 373"/>
                <a:gd name="T37" fmla="*/ 220 h 335"/>
                <a:gd name="T38" fmla="*/ 127 w 373"/>
                <a:gd name="T39" fmla="*/ 222 h 335"/>
                <a:gd name="T40" fmla="*/ 144 w 373"/>
                <a:gd name="T41" fmla="*/ 205 h 335"/>
                <a:gd name="T42" fmla="*/ 138 w 373"/>
                <a:gd name="T43" fmla="*/ 211 h 335"/>
                <a:gd name="T44" fmla="*/ 157 w 373"/>
                <a:gd name="T45" fmla="*/ 196 h 335"/>
                <a:gd name="T46" fmla="*/ 149 w 373"/>
                <a:gd name="T47" fmla="*/ 199 h 335"/>
                <a:gd name="T48" fmla="*/ 162 w 373"/>
                <a:gd name="T49" fmla="*/ 191 h 335"/>
                <a:gd name="T50" fmla="*/ 177 w 373"/>
                <a:gd name="T51" fmla="*/ 174 h 335"/>
                <a:gd name="T52" fmla="*/ 172 w 373"/>
                <a:gd name="T53" fmla="*/ 180 h 335"/>
                <a:gd name="T54" fmla="*/ 190 w 373"/>
                <a:gd name="T55" fmla="*/ 165 h 335"/>
                <a:gd name="T56" fmla="*/ 184 w 373"/>
                <a:gd name="T57" fmla="*/ 169 h 335"/>
                <a:gd name="T58" fmla="*/ 202 w 373"/>
                <a:gd name="T59" fmla="*/ 155 h 335"/>
                <a:gd name="T60" fmla="*/ 206 w 373"/>
                <a:gd name="T61" fmla="*/ 148 h 335"/>
                <a:gd name="T62" fmla="*/ 207 w 373"/>
                <a:gd name="T63" fmla="*/ 150 h 335"/>
                <a:gd name="T64" fmla="*/ 224 w 373"/>
                <a:gd name="T65" fmla="*/ 133 h 335"/>
                <a:gd name="T66" fmla="*/ 218 w 373"/>
                <a:gd name="T67" fmla="*/ 138 h 335"/>
                <a:gd name="T68" fmla="*/ 236 w 373"/>
                <a:gd name="T69" fmla="*/ 124 h 335"/>
                <a:gd name="T70" fmla="*/ 229 w 373"/>
                <a:gd name="T71" fmla="*/ 128 h 335"/>
                <a:gd name="T72" fmla="*/ 242 w 373"/>
                <a:gd name="T73" fmla="*/ 119 h 335"/>
                <a:gd name="T74" fmla="*/ 257 w 373"/>
                <a:gd name="T75" fmla="*/ 103 h 335"/>
                <a:gd name="T76" fmla="*/ 253 w 373"/>
                <a:gd name="T77" fmla="*/ 109 h 335"/>
                <a:gd name="T78" fmla="*/ 271 w 373"/>
                <a:gd name="T79" fmla="*/ 92 h 335"/>
                <a:gd name="T80" fmla="*/ 263 w 373"/>
                <a:gd name="T81" fmla="*/ 96 h 335"/>
                <a:gd name="T82" fmla="*/ 281 w 373"/>
                <a:gd name="T83" fmla="*/ 84 h 335"/>
                <a:gd name="T84" fmla="*/ 287 w 373"/>
                <a:gd name="T85" fmla="*/ 76 h 335"/>
                <a:gd name="T86" fmla="*/ 288 w 373"/>
                <a:gd name="T87" fmla="*/ 78 h 335"/>
                <a:gd name="T88" fmla="*/ 303 w 373"/>
                <a:gd name="T89" fmla="*/ 62 h 335"/>
                <a:gd name="T90" fmla="*/ 298 w 373"/>
                <a:gd name="T91" fmla="*/ 67 h 335"/>
                <a:gd name="T92" fmla="*/ 316 w 373"/>
                <a:gd name="T93" fmla="*/ 52 h 335"/>
                <a:gd name="T94" fmla="*/ 310 w 373"/>
                <a:gd name="T95" fmla="*/ 55 h 335"/>
                <a:gd name="T96" fmla="*/ 322 w 373"/>
                <a:gd name="T97" fmla="*/ 47 h 335"/>
                <a:gd name="T98" fmla="*/ 337 w 373"/>
                <a:gd name="T99" fmla="*/ 31 h 335"/>
                <a:gd name="T100" fmla="*/ 332 w 373"/>
                <a:gd name="T101" fmla="*/ 36 h 335"/>
                <a:gd name="T102" fmla="*/ 350 w 373"/>
                <a:gd name="T103" fmla="*/ 21 h 335"/>
                <a:gd name="T104" fmla="*/ 344 w 373"/>
                <a:gd name="T105" fmla="*/ 25 h 335"/>
                <a:gd name="T106" fmla="*/ 362 w 373"/>
                <a:gd name="T107" fmla="*/ 12 h 335"/>
                <a:gd name="T108" fmla="*/ 367 w 373"/>
                <a:gd name="T109" fmla="*/ 5 h 335"/>
                <a:gd name="T110" fmla="*/ 368 w 373"/>
                <a:gd name="T111" fmla="*/ 6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73" h="335">
                  <a:moveTo>
                    <a:pt x="0" y="333"/>
                  </a:moveTo>
                  <a:lnTo>
                    <a:pt x="5" y="329"/>
                  </a:lnTo>
                  <a:lnTo>
                    <a:pt x="7" y="329"/>
                  </a:lnTo>
                  <a:lnTo>
                    <a:pt x="7" y="329"/>
                  </a:lnTo>
                  <a:lnTo>
                    <a:pt x="8" y="330"/>
                  </a:lnTo>
                  <a:lnTo>
                    <a:pt x="7" y="330"/>
                  </a:lnTo>
                  <a:lnTo>
                    <a:pt x="2" y="335"/>
                  </a:lnTo>
                  <a:lnTo>
                    <a:pt x="1" y="335"/>
                  </a:lnTo>
                  <a:lnTo>
                    <a:pt x="0" y="335"/>
                  </a:lnTo>
                  <a:lnTo>
                    <a:pt x="0" y="334"/>
                  </a:lnTo>
                  <a:lnTo>
                    <a:pt x="0" y="333"/>
                  </a:lnTo>
                  <a:lnTo>
                    <a:pt x="0" y="333"/>
                  </a:lnTo>
                  <a:close/>
                  <a:moveTo>
                    <a:pt x="12" y="322"/>
                  </a:moveTo>
                  <a:lnTo>
                    <a:pt x="17" y="318"/>
                  </a:lnTo>
                  <a:lnTo>
                    <a:pt x="18" y="318"/>
                  </a:lnTo>
                  <a:lnTo>
                    <a:pt x="18" y="318"/>
                  </a:lnTo>
                  <a:lnTo>
                    <a:pt x="19" y="319"/>
                  </a:lnTo>
                  <a:lnTo>
                    <a:pt x="18" y="320"/>
                  </a:lnTo>
                  <a:lnTo>
                    <a:pt x="14" y="324"/>
                  </a:lnTo>
                  <a:lnTo>
                    <a:pt x="13" y="324"/>
                  </a:lnTo>
                  <a:lnTo>
                    <a:pt x="12" y="324"/>
                  </a:lnTo>
                  <a:lnTo>
                    <a:pt x="12" y="323"/>
                  </a:lnTo>
                  <a:lnTo>
                    <a:pt x="12" y="322"/>
                  </a:lnTo>
                  <a:lnTo>
                    <a:pt x="12" y="322"/>
                  </a:lnTo>
                  <a:close/>
                  <a:moveTo>
                    <a:pt x="23" y="313"/>
                  </a:moveTo>
                  <a:lnTo>
                    <a:pt x="29" y="308"/>
                  </a:lnTo>
                  <a:lnTo>
                    <a:pt x="29" y="308"/>
                  </a:lnTo>
                  <a:lnTo>
                    <a:pt x="30" y="308"/>
                  </a:lnTo>
                  <a:lnTo>
                    <a:pt x="30" y="309"/>
                  </a:lnTo>
                  <a:lnTo>
                    <a:pt x="30" y="310"/>
                  </a:lnTo>
                  <a:lnTo>
                    <a:pt x="24" y="314"/>
                  </a:lnTo>
                  <a:lnTo>
                    <a:pt x="24" y="314"/>
                  </a:lnTo>
                  <a:lnTo>
                    <a:pt x="23" y="314"/>
                  </a:lnTo>
                  <a:lnTo>
                    <a:pt x="23" y="313"/>
                  </a:lnTo>
                  <a:lnTo>
                    <a:pt x="23" y="313"/>
                  </a:lnTo>
                  <a:lnTo>
                    <a:pt x="23" y="313"/>
                  </a:lnTo>
                  <a:close/>
                  <a:moveTo>
                    <a:pt x="35" y="302"/>
                  </a:moveTo>
                  <a:lnTo>
                    <a:pt x="39" y="298"/>
                  </a:lnTo>
                  <a:lnTo>
                    <a:pt x="40" y="297"/>
                  </a:lnTo>
                  <a:lnTo>
                    <a:pt x="41" y="298"/>
                  </a:lnTo>
                  <a:lnTo>
                    <a:pt x="41" y="298"/>
                  </a:lnTo>
                  <a:lnTo>
                    <a:pt x="41" y="299"/>
                  </a:lnTo>
                  <a:lnTo>
                    <a:pt x="36" y="303"/>
                  </a:lnTo>
                  <a:lnTo>
                    <a:pt x="36" y="304"/>
                  </a:lnTo>
                  <a:lnTo>
                    <a:pt x="35" y="303"/>
                  </a:lnTo>
                  <a:lnTo>
                    <a:pt x="35" y="303"/>
                  </a:lnTo>
                  <a:lnTo>
                    <a:pt x="35" y="302"/>
                  </a:lnTo>
                  <a:lnTo>
                    <a:pt x="35" y="302"/>
                  </a:lnTo>
                  <a:close/>
                  <a:moveTo>
                    <a:pt x="47" y="292"/>
                  </a:moveTo>
                  <a:lnTo>
                    <a:pt x="51" y="288"/>
                  </a:lnTo>
                  <a:lnTo>
                    <a:pt x="52" y="288"/>
                  </a:lnTo>
                  <a:lnTo>
                    <a:pt x="53" y="288"/>
                  </a:lnTo>
                  <a:lnTo>
                    <a:pt x="53" y="289"/>
                  </a:lnTo>
                  <a:lnTo>
                    <a:pt x="53" y="289"/>
                  </a:lnTo>
                  <a:lnTo>
                    <a:pt x="48" y="294"/>
                  </a:lnTo>
                  <a:lnTo>
                    <a:pt x="47" y="294"/>
                  </a:lnTo>
                  <a:lnTo>
                    <a:pt x="47" y="294"/>
                  </a:lnTo>
                  <a:lnTo>
                    <a:pt x="46" y="293"/>
                  </a:lnTo>
                  <a:lnTo>
                    <a:pt x="47" y="292"/>
                  </a:lnTo>
                  <a:lnTo>
                    <a:pt x="47" y="292"/>
                  </a:lnTo>
                  <a:close/>
                  <a:moveTo>
                    <a:pt x="58" y="281"/>
                  </a:moveTo>
                  <a:lnTo>
                    <a:pt x="63" y="277"/>
                  </a:lnTo>
                  <a:lnTo>
                    <a:pt x="64" y="277"/>
                  </a:lnTo>
                  <a:lnTo>
                    <a:pt x="65" y="277"/>
                  </a:lnTo>
                  <a:lnTo>
                    <a:pt x="65" y="278"/>
                  </a:lnTo>
                  <a:lnTo>
                    <a:pt x="65" y="279"/>
                  </a:lnTo>
                  <a:lnTo>
                    <a:pt x="59" y="283"/>
                  </a:lnTo>
                  <a:lnTo>
                    <a:pt x="58" y="283"/>
                  </a:lnTo>
                  <a:lnTo>
                    <a:pt x="57" y="283"/>
                  </a:lnTo>
                  <a:lnTo>
                    <a:pt x="57" y="282"/>
                  </a:lnTo>
                  <a:lnTo>
                    <a:pt x="58" y="281"/>
                  </a:lnTo>
                  <a:lnTo>
                    <a:pt x="58" y="281"/>
                  </a:lnTo>
                  <a:close/>
                  <a:moveTo>
                    <a:pt x="69" y="272"/>
                  </a:moveTo>
                  <a:lnTo>
                    <a:pt x="74" y="267"/>
                  </a:lnTo>
                  <a:lnTo>
                    <a:pt x="75" y="267"/>
                  </a:lnTo>
                  <a:lnTo>
                    <a:pt x="75" y="267"/>
                  </a:lnTo>
                  <a:lnTo>
                    <a:pt x="76" y="268"/>
                  </a:lnTo>
                  <a:lnTo>
                    <a:pt x="75" y="269"/>
                  </a:lnTo>
                  <a:lnTo>
                    <a:pt x="71" y="273"/>
                  </a:lnTo>
                  <a:lnTo>
                    <a:pt x="70" y="273"/>
                  </a:lnTo>
                  <a:lnTo>
                    <a:pt x="69" y="273"/>
                  </a:lnTo>
                  <a:lnTo>
                    <a:pt x="69" y="272"/>
                  </a:lnTo>
                  <a:lnTo>
                    <a:pt x="69" y="272"/>
                  </a:lnTo>
                  <a:lnTo>
                    <a:pt x="69" y="272"/>
                  </a:lnTo>
                  <a:close/>
                  <a:moveTo>
                    <a:pt x="80" y="261"/>
                  </a:moveTo>
                  <a:lnTo>
                    <a:pt x="86" y="257"/>
                  </a:lnTo>
                  <a:lnTo>
                    <a:pt x="87" y="256"/>
                  </a:lnTo>
                  <a:lnTo>
                    <a:pt x="87" y="257"/>
                  </a:lnTo>
                  <a:lnTo>
                    <a:pt x="88" y="257"/>
                  </a:lnTo>
                  <a:lnTo>
                    <a:pt x="87" y="258"/>
                  </a:lnTo>
                  <a:lnTo>
                    <a:pt x="83" y="262"/>
                  </a:lnTo>
                  <a:lnTo>
                    <a:pt x="82" y="263"/>
                  </a:lnTo>
                  <a:lnTo>
                    <a:pt x="80" y="262"/>
                  </a:lnTo>
                  <a:lnTo>
                    <a:pt x="80" y="261"/>
                  </a:lnTo>
                  <a:lnTo>
                    <a:pt x="80" y="261"/>
                  </a:lnTo>
                  <a:lnTo>
                    <a:pt x="80" y="261"/>
                  </a:lnTo>
                  <a:close/>
                  <a:moveTo>
                    <a:pt x="92" y="251"/>
                  </a:moveTo>
                  <a:lnTo>
                    <a:pt x="97" y="247"/>
                  </a:lnTo>
                  <a:lnTo>
                    <a:pt x="97" y="247"/>
                  </a:lnTo>
                  <a:lnTo>
                    <a:pt x="98" y="247"/>
                  </a:lnTo>
                  <a:lnTo>
                    <a:pt x="98" y="248"/>
                  </a:lnTo>
                  <a:lnTo>
                    <a:pt x="98" y="248"/>
                  </a:lnTo>
                  <a:lnTo>
                    <a:pt x="93" y="253"/>
                  </a:lnTo>
                  <a:lnTo>
                    <a:pt x="93" y="253"/>
                  </a:lnTo>
                  <a:lnTo>
                    <a:pt x="92" y="252"/>
                  </a:lnTo>
                  <a:lnTo>
                    <a:pt x="92" y="252"/>
                  </a:lnTo>
                  <a:lnTo>
                    <a:pt x="92" y="251"/>
                  </a:lnTo>
                  <a:lnTo>
                    <a:pt x="92" y="251"/>
                  </a:lnTo>
                  <a:close/>
                  <a:moveTo>
                    <a:pt x="104" y="240"/>
                  </a:moveTo>
                  <a:lnTo>
                    <a:pt x="108" y="236"/>
                  </a:lnTo>
                  <a:lnTo>
                    <a:pt x="109" y="236"/>
                  </a:lnTo>
                  <a:lnTo>
                    <a:pt x="110" y="236"/>
                  </a:lnTo>
                  <a:lnTo>
                    <a:pt x="110" y="237"/>
                  </a:lnTo>
                  <a:lnTo>
                    <a:pt x="110" y="238"/>
                  </a:lnTo>
                  <a:lnTo>
                    <a:pt x="105" y="242"/>
                  </a:lnTo>
                  <a:lnTo>
                    <a:pt x="104" y="242"/>
                  </a:lnTo>
                  <a:lnTo>
                    <a:pt x="104" y="242"/>
                  </a:lnTo>
                  <a:lnTo>
                    <a:pt x="103" y="241"/>
                  </a:lnTo>
                  <a:lnTo>
                    <a:pt x="104" y="240"/>
                  </a:lnTo>
                  <a:lnTo>
                    <a:pt x="104" y="240"/>
                  </a:lnTo>
                  <a:close/>
                  <a:moveTo>
                    <a:pt x="115" y="230"/>
                  </a:moveTo>
                  <a:lnTo>
                    <a:pt x="120" y="226"/>
                  </a:lnTo>
                  <a:lnTo>
                    <a:pt x="121" y="226"/>
                  </a:lnTo>
                  <a:lnTo>
                    <a:pt x="122" y="226"/>
                  </a:lnTo>
                  <a:lnTo>
                    <a:pt x="122" y="227"/>
                  </a:lnTo>
                  <a:lnTo>
                    <a:pt x="122" y="228"/>
                  </a:lnTo>
                  <a:lnTo>
                    <a:pt x="116" y="232"/>
                  </a:lnTo>
                  <a:lnTo>
                    <a:pt x="115" y="232"/>
                  </a:lnTo>
                  <a:lnTo>
                    <a:pt x="115" y="232"/>
                  </a:lnTo>
                  <a:lnTo>
                    <a:pt x="114" y="231"/>
                  </a:lnTo>
                  <a:lnTo>
                    <a:pt x="115" y="230"/>
                  </a:lnTo>
                  <a:lnTo>
                    <a:pt x="115" y="230"/>
                  </a:lnTo>
                  <a:close/>
                  <a:moveTo>
                    <a:pt x="126" y="220"/>
                  </a:moveTo>
                  <a:lnTo>
                    <a:pt x="131" y="216"/>
                  </a:lnTo>
                  <a:lnTo>
                    <a:pt x="132" y="215"/>
                  </a:lnTo>
                  <a:lnTo>
                    <a:pt x="133" y="216"/>
                  </a:lnTo>
                  <a:lnTo>
                    <a:pt x="133" y="216"/>
                  </a:lnTo>
                  <a:lnTo>
                    <a:pt x="133" y="217"/>
                  </a:lnTo>
                  <a:lnTo>
                    <a:pt x="128" y="221"/>
                  </a:lnTo>
                  <a:lnTo>
                    <a:pt x="127" y="222"/>
                  </a:lnTo>
                  <a:lnTo>
                    <a:pt x="126" y="221"/>
                  </a:lnTo>
                  <a:lnTo>
                    <a:pt x="126" y="220"/>
                  </a:lnTo>
                  <a:lnTo>
                    <a:pt x="126" y="220"/>
                  </a:lnTo>
                  <a:lnTo>
                    <a:pt x="126" y="220"/>
                  </a:lnTo>
                  <a:close/>
                  <a:moveTo>
                    <a:pt x="138" y="210"/>
                  </a:moveTo>
                  <a:lnTo>
                    <a:pt x="143" y="206"/>
                  </a:lnTo>
                  <a:lnTo>
                    <a:pt x="144" y="205"/>
                  </a:lnTo>
                  <a:lnTo>
                    <a:pt x="144" y="206"/>
                  </a:lnTo>
                  <a:lnTo>
                    <a:pt x="145" y="207"/>
                  </a:lnTo>
                  <a:lnTo>
                    <a:pt x="144" y="207"/>
                  </a:lnTo>
                  <a:lnTo>
                    <a:pt x="140" y="211"/>
                  </a:lnTo>
                  <a:lnTo>
                    <a:pt x="139" y="212"/>
                  </a:lnTo>
                  <a:lnTo>
                    <a:pt x="138" y="211"/>
                  </a:lnTo>
                  <a:lnTo>
                    <a:pt x="138" y="211"/>
                  </a:lnTo>
                  <a:lnTo>
                    <a:pt x="138" y="210"/>
                  </a:lnTo>
                  <a:lnTo>
                    <a:pt x="138" y="210"/>
                  </a:lnTo>
                  <a:close/>
                  <a:moveTo>
                    <a:pt x="149" y="199"/>
                  </a:moveTo>
                  <a:lnTo>
                    <a:pt x="154" y="195"/>
                  </a:lnTo>
                  <a:lnTo>
                    <a:pt x="156" y="195"/>
                  </a:lnTo>
                  <a:lnTo>
                    <a:pt x="156" y="195"/>
                  </a:lnTo>
                  <a:lnTo>
                    <a:pt x="157" y="196"/>
                  </a:lnTo>
                  <a:lnTo>
                    <a:pt x="156" y="197"/>
                  </a:lnTo>
                  <a:lnTo>
                    <a:pt x="151" y="201"/>
                  </a:lnTo>
                  <a:lnTo>
                    <a:pt x="150" y="201"/>
                  </a:lnTo>
                  <a:lnTo>
                    <a:pt x="149" y="201"/>
                  </a:lnTo>
                  <a:lnTo>
                    <a:pt x="149" y="200"/>
                  </a:lnTo>
                  <a:lnTo>
                    <a:pt x="149" y="199"/>
                  </a:lnTo>
                  <a:lnTo>
                    <a:pt x="149" y="199"/>
                  </a:lnTo>
                  <a:close/>
                  <a:moveTo>
                    <a:pt x="161" y="189"/>
                  </a:moveTo>
                  <a:lnTo>
                    <a:pt x="166" y="185"/>
                  </a:lnTo>
                  <a:lnTo>
                    <a:pt x="166" y="185"/>
                  </a:lnTo>
                  <a:lnTo>
                    <a:pt x="167" y="185"/>
                  </a:lnTo>
                  <a:lnTo>
                    <a:pt x="167" y="186"/>
                  </a:lnTo>
                  <a:lnTo>
                    <a:pt x="167" y="187"/>
                  </a:lnTo>
                  <a:lnTo>
                    <a:pt x="162" y="191"/>
                  </a:lnTo>
                  <a:lnTo>
                    <a:pt x="162" y="191"/>
                  </a:lnTo>
                  <a:lnTo>
                    <a:pt x="161" y="191"/>
                  </a:lnTo>
                  <a:lnTo>
                    <a:pt x="161" y="190"/>
                  </a:lnTo>
                  <a:lnTo>
                    <a:pt x="161" y="189"/>
                  </a:lnTo>
                  <a:lnTo>
                    <a:pt x="161" y="189"/>
                  </a:lnTo>
                  <a:close/>
                  <a:moveTo>
                    <a:pt x="172" y="179"/>
                  </a:moveTo>
                  <a:lnTo>
                    <a:pt x="177" y="174"/>
                  </a:lnTo>
                  <a:lnTo>
                    <a:pt x="178" y="174"/>
                  </a:lnTo>
                  <a:lnTo>
                    <a:pt x="179" y="175"/>
                  </a:lnTo>
                  <a:lnTo>
                    <a:pt x="179" y="175"/>
                  </a:lnTo>
                  <a:lnTo>
                    <a:pt x="179" y="176"/>
                  </a:lnTo>
                  <a:lnTo>
                    <a:pt x="173" y="180"/>
                  </a:lnTo>
                  <a:lnTo>
                    <a:pt x="172" y="180"/>
                  </a:lnTo>
                  <a:lnTo>
                    <a:pt x="172" y="180"/>
                  </a:lnTo>
                  <a:lnTo>
                    <a:pt x="171" y="179"/>
                  </a:lnTo>
                  <a:lnTo>
                    <a:pt x="172" y="179"/>
                  </a:lnTo>
                  <a:lnTo>
                    <a:pt x="172" y="179"/>
                  </a:lnTo>
                  <a:close/>
                  <a:moveTo>
                    <a:pt x="184" y="169"/>
                  </a:moveTo>
                  <a:lnTo>
                    <a:pt x="188" y="165"/>
                  </a:lnTo>
                  <a:lnTo>
                    <a:pt x="189" y="164"/>
                  </a:lnTo>
                  <a:lnTo>
                    <a:pt x="190" y="165"/>
                  </a:lnTo>
                  <a:lnTo>
                    <a:pt x="190" y="166"/>
                  </a:lnTo>
                  <a:lnTo>
                    <a:pt x="190" y="166"/>
                  </a:lnTo>
                  <a:lnTo>
                    <a:pt x="185" y="170"/>
                  </a:lnTo>
                  <a:lnTo>
                    <a:pt x="184" y="171"/>
                  </a:lnTo>
                  <a:lnTo>
                    <a:pt x="184" y="170"/>
                  </a:lnTo>
                  <a:lnTo>
                    <a:pt x="183" y="170"/>
                  </a:lnTo>
                  <a:lnTo>
                    <a:pt x="184" y="169"/>
                  </a:lnTo>
                  <a:lnTo>
                    <a:pt x="184" y="169"/>
                  </a:lnTo>
                  <a:close/>
                  <a:moveTo>
                    <a:pt x="195" y="158"/>
                  </a:moveTo>
                  <a:lnTo>
                    <a:pt x="200" y="154"/>
                  </a:lnTo>
                  <a:lnTo>
                    <a:pt x="201" y="154"/>
                  </a:lnTo>
                  <a:lnTo>
                    <a:pt x="202" y="154"/>
                  </a:lnTo>
                  <a:lnTo>
                    <a:pt x="202" y="155"/>
                  </a:lnTo>
                  <a:lnTo>
                    <a:pt x="202" y="155"/>
                  </a:lnTo>
                  <a:lnTo>
                    <a:pt x="197" y="160"/>
                  </a:lnTo>
                  <a:lnTo>
                    <a:pt x="196" y="160"/>
                  </a:lnTo>
                  <a:lnTo>
                    <a:pt x="195" y="160"/>
                  </a:lnTo>
                  <a:lnTo>
                    <a:pt x="195" y="159"/>
                  </a:lnTo>
                  <a:lnTo>
                    <a:pt x="195" y="158"/>
                  </a:lnTo>
                  <a:lnTo>
                    <a:pt x="195" y="158"/>
                  </a:lnTo>
                  <a:close/>
                  <a:moveTo>
                    <a:pt x="206" y="148"/>
                  </a:moveTo>
                  <a:lnTo>
                    <a:pt x="212" y="144"/>
                  </a:lnTo>
                  <a:lnTo>
                    <a:pt x="213" y="144"/>
                  </a:lnTo>
                  <a:lnTo>
                    <a:pt x="213" y="144"/>
                  </a:lnTo>
                  <a:lnTo>
                    <a:pt x="214" y="145"/>
                  </a:lnTo>
                  <a:lnTo>
                    <a:pt x="213" y="146"/>
                  </a:lnTo>
                  <a:lnTo>
                    <a:pt x="208" y="150"/>
                  </a:lnTo>
                  <a:lnTo>
                    <a:pt x="207" y="150"/>
                  </a:lnTo>
                  <a:lnTo>
                    <a:pt x="206" y="150"/>
                  </a:lnTo>
                  <a:lnTo>
                    <a:pt x="206" y="149"/>
                  </a:lnTo>
                  <a:lnTo>
                    <a:pt x="206" y="148"/>
                  </a:lnTo>
                  <a:lnTo>
                    <a:pt x="206" y="148"/>
                  </a:lnTo>
                  <a:close/>
                  <a:moveTo>
                    <a:pt x="218" y="138"/>
                  </a:moveTo>
                  <a:lnTo>
                    <a:pt x="223" y="133"/>
                  </a:lnTo>
                  <a:lnTo>
                    <a:pt x="224" y="133"/>
                  </a:lnTo>
                  <a:lnTo>
                    <a:pt x="224" y="133"/>
                  </a:lnTo>
                  <a:lnTo>
                    <a:pt x="225" y="134"/>
                  </a:lnTo>
                  <a:lnTo>
                    <a:pt x="224" y="135"/>
                  </a:lnTo>
                  <a:lnTo>
                    <a:pt x="220" y="139"/>
                  </a:lnTo>
                  <a:lnTo>
                    <a:pt x="219" y="139"/>
                  </a:lnTo>
                  <a:lnTo>
                    <a:pt x="218" y="139"/>
                  </a:lnTo>
                  <a:lnTo>
                    <a:pt x="218" y="138"/>
                  </a:lnTo>
                  <a:lnTo>
                    <a:pt x="218" y="138"/>
                  </a:lnTo>
                  <a:lnTo>
                    <a:pt x="218" y="138"/>
                  </a:lnTo>
                  <a:close/>
                  <a:moveTo>
                    <a:pt x="229" y="128"/>
                  </a:moveTo>
                  <a:lnTo>
                    <a:pt x="235" y="124"/>
                  </a:lnTo>
                  <a:lnTo>
                    <a:pt x="235" y="123"/>
                  </a:lnTo>
                  <a:lnTo>
                    <a:pt x="236" y="124"/>
                  </a:lnTo>
                  <a:lnTo>
                    <a:pt x="236" y="124"/>
                  </a:lnTo>
                  <a:lnTo>
                    <a:pt x="236" y="125"/>
                  </a:lnTo>
                  <a:lnTo>
                    <a:pt x="231" y="129"/>
                  </a:lnTo>
                  <a:lnTo>
                    <a:pt x="231" y="130"/>
                  </a:lnTo>
                  <a:lnTo>
                    <a:pt x="229" y="129"/>
                  </a:lnTo>
                  <a:lnTo>
                    <a:pt x="229" y="129"/>
                  </a:lnTo>
                  <a:lnTo>
                    <a:pt x="229" y="128"/>
                  </a:lnTo>
                  <a:lnTo>
                    <a:pt x="229" y="128"/>
                  </a:lnTo>
                  <a:close/>
                  <a:moveTo>
                    <a:pt x="241" y="117"/>
                  </a:moveTo>
                  <a:lnTo>
                    <a:pt x="245" y="113"/>
                  </a:lnTo>
                  <a:lnTo>
                    <a:pt x="246" y="113"/>
                  </a:lnTo>
                  <a:lnTo>
                    <a:pt x="247" y="113"/>
                  </a:lnTo>
                  <a:lnTo>
                    <a:pt x="247" y="114"/>
                  </a:lnTo>
                  <a:lnTo>
                    <a:pt x="247" y="114"/>
                  </a:lnTo>
                  <a:lnTo>
                    <a:pt x="242" y="119"/>
                  </a:lnTo>
                  <a:lnTo>
                    <a:pt x="241" y="119"/>
                  </a:lnTo>
                  <a:lnTo>
                    <a:pt x="241" y="118"/>
                  </a:lnTo>
                  <a:lnTo>
                    <a:pt x="240" y="118"/>
                  </a:lnTo>
                  <a:lnTo>
                    <a:pt x="241" y="117"/>
                  </a:lnTo>
                  <a:lnTo>
                    <a:pt x="241" y="117"/>
                  </a:lnTo>
                  <a:close/>
                  <a:moveTo>
                    <a:pt x="253" y="107"/>
                  </a:moveTo>
                  <a:lnTo>
                    <a:pt x="257" y="103"/>
                  </a:lnTo>
                  <a:lnTo>
                    <a:pt x="258" y="103"/>
                  </a:lnTo>
                  <a:lnTo>
                    <a:pt x="259" y="103"/>
                  </a:lnTo>
                  <a:lnTo>
                    <a:pt x="259" y="104"/>
                  </a:lnTo>
                  <a:lnTo>
                    <a:pt x="259" y="105"/>
                  </a:lnTo>
                  <a:lnTo>
                    <a:pt x="254" y="109"/>
                  </a:lnTo>
                  <a:lnTo>
                    <a:pt x="253" y="109"/>
                  </a:lnTo>
                  <a:lnTo>
                    <a:pt x="253" y="109"/>
                  </a:lnTo>
                  <a:lnTo>
                    <a:pt x="252" y="108"/>
                  </a:lnTo>
                  <a:lnTo>
                    <a:pt x="253" y="107"/>
                  </a:lnTo>
                  <a:lnTo>
                    <a:pt x="253" y="107"/>
                  </a:lnTo>
                  <a:close/>
                  <a:moveTo>
                    <a:pt x="263" y="96"/>
                  </a:moveTo>
                  <a:lnTo>
                    <a:pt x="269" y="92"/>
                  </a:lnTo>
                  <a:lnTo>
                    <a:pt x="270" y="92"/>
                  </a:lnTo>
                  <a:lnTo>
                    <a:pt x="271" y="92"/>
                  </a:lnTo>
                  <a:lnTo>
                    <a:pt x="271" y="93"/>
                  </a:lnTo>
                  <a:lnTo>
                    <a:pt x="270" y="94"/>
                  </a:lnTo>
                  <a:lnTo>
                    <a:pt x="265" y="98"/>
                  </a:lnTo>
                  <a:lnTo>
                    <a:pt x="264" y="98"/>
                  </a:lnTo>
                  <a:lnTo>
                    <a:pt x="263" y="98"/>
                  </a:lnTo>
                  <a:lnTo>
                    <a:pt x="263" y="97"/>
                  </a:lnTo>
                  <a:lnTo>
                    <a:pt x="263" y="96"/>
                  </a:lnTo>
                  <a:lnTo>
                    <a:pt x="263" y="96"/>
                  </a:lnTo>
                  <a:close/>
                  <a:moveTo>
                    <a:pt x="275" y="87"/>
                  </a:moveTo>
                  <a:lnTo>
                    <a:pt x="280" y="83"/>
                  </a:lnTo>
                  <a:lnTo>
                    <a:pt x="281" y="82"/>
                  </a:lnTo>
                  <a:lnTo>
                    <a:pt x="281" y="83"/>
                  </a:lnTo>
                  <a:lnTo>
                    <a:pt x="282" y="83"/>
                  </a:lnTo>
                  <a:lnTo>
                    <a:pt x="281" y="84"/>
                  </a:lnTo>
                  <a:lnTo>
                    <a:pt x="277" y="88"/>
                  </a:lnTo>
                  <a:lnTo>
                    <a:pt x="276" y="89"/>
                  </a:lnTo>
                  <a:lnTo>
                    <a:pt x="275" y="88"/>
                  </a:lnTo>
                  <a:lnTo>
                    <a:pt x="275" y="87"/>
                  </a:lnTo>
                  <a:lnTo>
                    <a:pt x="275" y="87"/>
                  </a:lnTo>
                  <a:lnTo>
                    <a:pt x="275" y="87"/>
                  </a:lnTo>
                  <a:close/>
                  <a:moveTo>
                    <a:pt x="287" y="76"/>
                  </a:moveTo>
                  <a:lnTo>
                    <a:pt x="292" y="72"/>
                  </a:lnTo>
                  <a:lnTo>
                    <a:pt x="293" y="72"/>
                  </a:lnTo>
                  <a:lnTo>
                    <a:pt x="293" y="72"/>
                  </a:lnTo>
                  <a:lnTo>
                    <a:pt x="294" y="73"/>
                  </a:lnTo>
                  <a:lnTo>
                    <a:pt x="293" y="73"/>
                  </a:lnTo>
                  <a:lnTo>
                    <a:pt x="289" y="78"/>
                  </a:lnTo>
                  <a:lnTo>
                    <a:pt x="288" y="78"/>
                  </a:lnTo>
                  <a:lnTo>
                    <a:pt x="287" y="77"/>
                  </a:lnTo>
                  <a:lnTo>
                    <a:pt x="287" y="77"/>
                  </a:lnTo>
                  <a:lnTo>
                    <a:pt x="287" y="76"/>
                  </a:lnTo>
                  <a:lnTo>
                    <a:pt x="287" y="76"/>
                  </a:lnTo>
                  <a:close/>
                  <a:moveTo>
                    <a:pt x="298" y="66"/>
                  </a:moveTo>
                  <a:lnTo>
                    <a:pt x="303" y="62"/>
                  </a:lnTo>
                  <a:lnTo>
                    <a:pt x="303" y="62"/>
                  </a:lnTo>
                  <a:lnTo>
                    <a:pt x="305" y="62"/>
                  </a:lnTo>
                  <a:lnTo>
                    <a:pt x="305" y="63"/>
                  </a:lnTo>
                  <a:lnTo>
                    <a:pt x="305" y="64"/>
                  </a:lnTo>
                  <a:lnTo>
                    <a:pt x="299" y="68"/>
                  </a:lnTo>
                  <a:lnTo>
                    <a:pt x="299" y="68"/>
                  </a:lnTo>
                  <a:lnTo>
                    <a:pt x="298" y="68"/>
                  </a:lnTo>
                  <a:lnTo>
                    <a:pt x="298" y="67"/>
                  </a:lnTo>
                  <a:lnTo>
                    <a:pt x="298" y="66"/>
                  </a:lnTo>
                  <a:lnTo>
                    <a:pt x="298" y="66"/>
                  </a:lnTo>
                  <a:close/>
                  <a:moveTo>
                    <a:pt x="310" y="55"/>
                  </a:moveTo>
                  <a:lnTo>
                    <a:pt x="314" y="51"/>
                  </a:lnTo>
                  <a:lnTo>
                    <a:pt x="315" y="51"/>
                  </a:lnTo>
                  <a:lnTo>
                    <a:pt x="316" y="51"/>
                  </a:lnTo>
                  <a:lnTo>
                    <a:pt x="316" y="52"/>
                  </a:lnTo>
                  <a:lnTo>
                    <a:pt x="316" y="53"/>
                  </a:lnTo>
                  <a:lnTo>
                    <a:pt x="311" y="57"/>
                  </a:lnTo>
                  <a:lnTo>
                    <a:pt x="310" y="57"/>
                  </a:lnTo>
                  <a:lnTo>
                    <a:pt x="310" y="57"/>
                  </a:lnTo>
                  <a:lnTo>
                    <a:pt x="309" y="56"/>
                  </a:lnTo>
                  <a:lnTo>
                    <a:pt x="310" y="55"/>
                  </a:lnTo>
                  <a:lnTo>
                    <a:pt x="310" y="55"/>
                  </a:lnTo>
                  <a:close/>
                  <a:moveTo>
                    <a:pt x="321" y="46"/>
                  </a:moveTo>
                  <a:lnTo>
                    <a:pt x="326" y="41"/>
                  </a:lnTo>
                  <a:lnTo>
                    <a:pt x="327" y="41"/>
                  </a:lnTo>
                  <a:lnTo>
                    <a:pt x="328" y="42"/>
                  </a:lnTo>
                  <a:lnTo>
                    <a:pt x="328" y="42"/>
                  </a:lnTo>
                  <a:lnTo>
                    <a:pt x="328" y="43"/>
                  </a:lnTo>
                  <a:lnTo>
                    <a:pt x="322" y="47"/>
                  </a:lnTo>
                  <a:lnTo>
                    <a:pt x="321" y="48"/>
                  </a:lnTo>
                  <a:lnTo>
                    <a:pt x="321" y="47"/>
                  </a:lnTo>
                  <a:lnTo>
                    <a:pt x="320" y="46"/>
                  </a:lnTo>
                  <a:lnTo>
                    <a:pt x="321" y="46"/>
                  </a:lnTo>
                  <a:lnTo>
                    <a:pt x="321" y="46"/>
                  </a:lnTo>
                  <a:close/>
                  <a:moveTo>
                    <a:pt x="332" y="35"/>
                  </a:moveTo>
                  <a:lnTo>
                    <a:pt x="337" y="31"/>
                  </a:lnTo>
                  <a:lnTo>
                    <a:pt x="338" y="30"/>
                  </a:lnTo>
                  <a:lnTo>
                    <a:pt x="339" y="31"/>
                  </a:lnTo>
                  <a:lnTo>
                    <a:pt x="339" y="32"/>
                  </a:lnTo>
                  <a:lnTo>
                    <a:pt x="338" y="32"/>
                  </a:lnTo>
                  <a:lnTo>
                    <a:pt x="334" y="36"/>
                  </a:lnTo>
                  <a:lnTo>
                    <a:pt x="333" y="37"/>
                  </a:lnTo>
                  <a:lnTo>
                    <a:pt x="332" y="36"/>
                  </a:lnTo>
                  <a:lnTo>
                    <a:pt x="332" y="36"/>
                  </a:lnTo>
                  <a:lnTo>
                    <a:pt x="332" y="35"/>
                  </a:lnTo>
                  <a:lnTo>
                    <a:pt x="332" y="35"/>
                  </a:lnTo>
                  <a:close/>
                  <a:moveTo>
                    <a:pt x="344" y="25"/>
                  </a:moveTo>
                  <a:lnTo>
                    <a:pt x="349" y="21"/>
                  </a:lnTo>
                  <a:lnTo>
                    <a:pt x="350" y="21"/>
                  </a:lnTo>
                  <a:lnTo>
                    <a:pt x="350" y="21"/>
                  </a:lnTo>
                  <a:lnTo>
                    <a:pt x="351" y="22"/>
                  </a:lnTo>
                  <a:lnTo>
                    <a:pt x="350" y="22"/>
                  </a:lnTo>
                  <a:lnTo>
                    <a:pt x="346" y="27"/>
                  </a:lnTo>
                  <a:lnTo>
                    <a:pt x="345" y="27"/>
                  </a:lnTo>
                  <a:lnTo>
                    <a:pt x="344" y="27"/>
                  </a:lnTo>
                  <a:lnTo>
                    <a:pt x="344" y="26"/>
                  </a:lnTo>
                  <a:lnTo>
                    <a:pt x="344" y="25"/>
                  </a:lnTo>
                  <a:lnTo>
                    <a:pt x="344" y="25"/>
                  </a:lnTo>
                  <a:close/>
                  <a:moveTo>
                    <a:pt x="355" y="14"/>
                  </a:moveTo>
                  <a:lnTo>
                    <a:pt x="361" y="10"/>
                  </a:lnTo>
                  <a:lnTo>
                    <a:pt x="361" y="10"/>
                  </a:lnTo>
                  <a:lnTo>
                    <a:pt x="362" y="10"/>
                  </a:lnTo>
                  <a:lnTo>
                    <a:pt x="363" y="11"/>
                  </a:lnTo>
                  <a:lnTo>
                    <a:pt x="362" y="12"/>
                  </a:lnTo>
                  <a:lnTo>
                    <a:pt x="356" y="16"/>
                  </a:lnTo>
                  <a:lnTo>
                    <a:pt x="356" y="16"/>
                  </a:lnTo>
                  <a:lnTo>
                    <a:pt x="355" y="16"/>
                  </a:lnTo>
                  <a:lnTo>
                    <a:pt x="355" y="15"/>
                  </a:lnTo>
                  <a:lnTo>
                    <a:pt x="355" y="14"/>
                  </a:lnTo>
                  <a:lnTo>
                    <a:pt x="355" y="14"/>
                  </a:lnTo>
                  <a:close/>
                  <a:moveTo>
                    <a:pt x="367" y="5"/>
                  </a:moveTo>
                  <a:lnTo>
                    <a:pt x="372" y="0"/>
                  </a:lnTo>
                  <a:lnTo>
                    <a:pt x="372" y="0"/>
                  </a:lnTo>
                  <a:lnTo>
                    <a:pt x="373" y="0"/>
                  </a:lnTo>
                  <a:lnTo>
                    <a:pt x="373" y="1"/>
                  </a:lnTo>
                  <a:lnTo>
                    <a:pt x="373" y="2"/>
                  </a:lnTo>
                  <a:lnTo>
                    <a:pt x="368" y="6"/>
                  </a:lnTo>
                  <a:lnTo>
                    <a:pt x="368" y="6"/>
                  </a:lnTo>
                  <a:lnTo>
                    <a:pt x="367" y="6"/>
                  </a:lnTo>
                  <a:lnTo>
                    <a:pt x="367" y="5"/>
                  </a:lnTo>
                  <a:lnTo>
                    <a:pt x="367" y="5"/>
                  </a:lnTo>
                  <a:lnTo>
                    <a:pt x="367" y="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" name="Freeform 125"/>
            <p:cNvSpPr>
              <a:spLocks noEditPoints="1"/>
            </p:cNvSpPr>
            <p:nvPr/>
          </p:nvSpPr>
          <p:spPr bwMode="auto">
            <a:xfrm>
              <a:off x="2397" y="2701"/>
              <a:ext cx="312" cy="259"/>
            </a:xfrm>
            <a:custGeom>
              <a:avLst/>
              <a:gdLst>
                <a:gd name="T0" fmla="*/ 305 w 312"/>
                <a:gd name="T1" fmla="*/ 4 h 259"/>
                <a:gd name="T2" fmla="*/ 312 w 312"/>
                <a:gd name="T3" fmla="*/ 2 h 259"/>
                <a:gd name="T4" fmla="*/ 293 w 312"/>
                <a:gd name="T5" fmla="*/ 14 h 259"/>
                <a:gd name="T6" fmla="*/ 299 w 312"/>
                <a:gd name="T7" fmla="*/ 12 h 259"/>
                <a:gd name="T8" fmla="*/ 281 w 312"/>
                <a:gd name="T9" fmla="*/ 24 h 259"/>
                <a:gd name="T10" fmla="*/ 287 w 312"/>
                <a:gd name="T11" fmla="*/ 21 h 259"/>
                <a:gd name="T12" fmla="*/ 270 w 312"/>
                <a:gd name="T13" fmla="*/ 34 h 259"/>
                <a:gd name="T14" fmla="*/ 276 w 312"/>
                <a:gd name="T15" fmla="*/ 32 h 259"/>
                <a:gd name="T16" fmla="*/ 258 w 312"/>
                <a:gd name="T17" fmla="*/ 43 h 259"/>
                <a:gd name="T18" fmla="*/ 264 w 312"/>
                <a:gd name="T19" fmla="*/ 41 h 259"/>
                <a:gd name="T20" fmla="*/ 246 w 312"/>
                <a:gd name="T21" fmla="*/ 54 h 259"/>
                <a:gd name="T22" fmla="*/ 253 w 312"/>
                <a:gd name="T23" fmla="*/ 51 h 259"/>
                <a:gd name="T24" fmla="*/ 234 w 312"/>
                <a:gd name="T25" fmla="*/ 63 h 259"/>
                <a:gd name="T26" fmla="*/ 240 w 312"/>
                <a:gd name="T27" fmla="*/ 61 h 259"/>
                <a:gd name="T28" fmla="*/ 222 w 312"/>
                <a:gd name="T29" fmla="*/ 73 h 259"/>
                <a:gd name="T30" fmla="*/ 228 w 312"/>
                <a:gd name="T31" fmla="*/ 71 h 259"/>
                <a:gd name="T32" fmla="*/ 210 w 312"/>
                <a:gd name="T33" fmla="*/ 83 h 259"/>
                <a:gd name="T34" fmla="*/ 217 w 312"/>
                <a:gd name="T35" fmla="*/ 80 h 259"/>
                <a:gd name="T36" fmla="*/ 199 w 312"/>
                <a:gd name="T37" fmla="*/ 93 h 259"/>
                <a:gd name="T38" fmla="*/ 205 w 312"/>
                <a:gd name="T39" fmla="*/ 91 h 259"/>
                <a:gd name="T40" fmla="*/ 187 w 312"/>
                <a:gd name="T41" fmla="*/ 102 h 259"/>
                <a:gd name="T42" fmla="*/ 193 w 312"/>
                <a:gd name="T43" fmla="*/ 100 h 259"/>
                <a:gd name="T44" fmla="*/ 174 w 312"/>
                <a:gd name="T45" fmla="*/ 113 h 259"/>
                <a:gd name="T46" fmla="*/ 181 w 312"/>
                <a:gd name="T47" fmla="*/ 110 h 259"/>
                <a:gd name="T48" fmla="*/ 163 w 312"/>
                <a:gd name="T49" fmla="*/ 122 h 259"/>
                <a:gd name="T50" fmla="*/ 169 w 312"/>
                <a:gd name="T51" fmla="*/ 120 h 259"/>
                <a:gd name="T52" fmla="*/ 151 w 312"/>
                <a:gd name="T53" fmla="*/ 132 h 259"/>
                <a:gd name="T54" fmla="*/ 158 w 312"/>
                <a:gd name="T55" fmla="*/ 130 h 259"/>
                <a:gd name="T56" fmla="*/ 140 w 312"/>
                <a:gd name="T57" fmla="*/ 142 h 259"/>
                <a:gd name="T58" fmla="*/ 146 w 312"/>
                <a:gd name="T59" fmla="*/ 139 h 259"/>
                <a:gd name="T60" fmla="*/ 128 w 312"/>
                <a:gd name="T61" fmla="*/ 152 h 259"/>
                <a:gd name="T62" fmla="*/ 134 w 312"/>
                <a:gd name="T63" fmla="*/ 150 h 259"/>
                <a:gd name="T64" fmla="*/ 115 w 312"/>
                <a:gd name="T65" fmla="*/ 161 h 259"/>
                <a:gd name="T66" fmla="*/ 122 w 312"/>
                <a:gd name="T67" fmla="*/ 159 h 259"/>
                <a:gd name="T68" fmla="*/ 104 w 312"/>
                <a:gd name="T69" fmla="*/ 172 h 259"/>
                <a:gd name="T70" fmla="*/ 110 w 312"/>
                <a:gd name="T71" fmla="*/ 168 h 259"/>
                <a:gd name="T72" fmla="*/ 92 w 312"/>
                <a:gd name="T73" fmla="*/ 181 h 259"/>
                <a:gd name="T74" fmla="*/ 98 w 312"/>
                <a:gd name="T75" fmla="*/ 179 h 259"/>
                <a:gd name="T76" fmla="*/ 80 w 312"/>
                <a:gd name="T77" fmla="*/ 190 h 259"/>
                <a:gd name="T78" fmla="*/ 87 w 312"/>
                <a:gd name="T79" fmla="*/ 188 h 259"/>
                <a:gd name="T80" fmla="*/ 68 w 312"/>
                <a:gd name="T81" fmla="*/ 201 h 259"/>
                <a:gd name="T82" fmla="*/ 75 w 312"/>
                <a:gd name="T83" fmla="*/ 198 h 259"/>
                <a:gd name="T84" fmla="*/ 56 w 312"/>
                <a:gd name="T85" fmla="*/ 210 h 259"/>
                <a:gd name="T86" fmla="*/ 62 w 312"/>
                <a:gd name="T87" fmla="*/ 208 h 259"/>
                <a:gd name="T88" fmla="*/ 44 w 312"/>
                <a:gd name="T89" fmla="*/ 220 h 259"/>
                <a:gd name="T90" fmla="*/ 51 w 312"/>
                <a:gd name="T91" fmla="*/ 218 h 259"/>
                <a:gd name="T92" fmla="*/ 33 w 312"/>
                <a:gd name="T93" fmla="*/ 230 h 259"/>
                <a:gd name="T94" fmla="*/ 39 w 312"/>
                <a:gd name="T95" fmla="*/ 227 h 259"/>
                <a:gd name="T96" fmla="*/ 21 w 312"/>
                <a:gd name="T97" fmla="*/ 240 h 259"/>
                <a:gd name="T98" fmla="*/ 28 w 312"/>
                <a:gd name="T99" fmla="*/ 238 h 259"/>
                <a:gd name="T100" fmla="*/ 9 w 312"/>
                <a:gd name="T101" fmla="*/ 249 h 259"/>
                <a:gd name="T102" fmla="*/ 16 w 312"/>
                <a:gd name="T103" fmla="*/ 247 h 259"/>
                <a:gd name="T104" fmla="*/ 0 w 312"/>
                <a:gd name="T105" fmla="*/ 258 h 259"/>
                <a:gd name="T106" fmla="*/ 3 w 312"/>
                <a:gd name="T107" fmla="*/ 257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12" h="259">
                  <a:moveTo>
                    <a:pt x="312" y="2"/>
                  </a:moveTo>
                  <a:lnTo>
                    <a:pt x="307" y="7"/>
                  </a:lnTo>
                  <a:lnTo>
                    <a:pt x="305" y="7"/>
                  </a:lnTo>
                  <a:lnTo>
                    <a:pt x="304" y="6"/>
                  </a:lnTo>
                  <a:lnTo>
                    <a:pt x="304" y="6"/>
                  </a:lnTo>
                  <a:lnTo>
                    <a:pt x="305" y="4"/>
                  </a:lnTo>
                  <a:lnTo>
                    <a:pt x="310" y="0"/>
                  </a:lnTo>
                  <a:lnTo>
                    <a:pt x="311" y="0"/>
                  </a:lnTo>
                  <a:lnTo>
                    <a:pt x="312" y="0"/>
                  </a:lnTo>
                  <a:lnTo>
                    <a:pt x="312" y="1"/>
                  </a:lnTo>
                  <a:lnTo>
                    <a:pt x="312" y="2"/>
                  </a:lnTo>
                  <a:lnTo>
                    <a:pt x="312" y="2"/>
                  </a:lnTo>
                  <a:close/>
                  <a:moveTo>
                    <a:pt x="299" y="12"/>
                  </a:moveTo>
                  <a:lnTo>
                    <a:pt x="295" y="16"/>
                  </a:lnTo>
                  <a:lnTo>
                    <a:pt x="294" y="16"/>
                  </a:lnTo>
                  <a:lnTo>
                    <a:pt x="293" y="16"/>
                  </a:lnTo>
                  <a:lnTo>
                    <a:pt x="293" y="15"/>
                  </a:lnTo>
                  <a:lnTo>
                    <a:pt x="293" y="14"/>
                  </a:lnTo>
                  <a:lnTo>
                    <a:pt x="298" y="10"/>
                  </a:lnTo>
                  <a:lnTo>
                    <a:pt x="299" y="10"/>
                  </a:lnTo>
                  <a:lnTo>
                    <a:pt x="300" y="10"/>
                  </a:lnTo>
                  <a:lnTo>
                    <a:pt x="300" y="11"/>
                  </a:lnTo>
                  <a:lnTo>
                    <a:pt x="299" y="12"/>
                  </a:lnTo>
                  <a:lnTo>
                    <a:pt x="299" y="12"/>
                  </a:lnTo>
                  <a:close/>
                  <a:moveTo>
                    <a:pt x="287" y="21"/>
                  </a:moveTo>
                  <a:lnTo>
                    <a:pt x="282" y="26"/>
                  </a:lnTo>
                  <a:lnTo>
                    <a:pt x="282" y="27"/>
                  </a:lnTo>
                  <a:lnTo>
                    <a:pt x="281" y="26"/>
                  </a:lnTo>
                  <a:lnTo>
                    <a:pt x="281" y="24"/>
                  </a:lnTo>
                  <a:lnTo>
                    <a:pt x="281" y="24"/>
                  </a:lnTo>
                  <a:lnTo>
                    <a:pt x="286" y="20"/>
                  </a:lnTo>
                  <a:lnTo>
                    <a:pt x="287" y="19"/>
                  </a:lnTo>
                  <a:lnTo>
                    <a:pt x="287" y="20"/>
                  </a:lnTo>
                  <a:lnTo>
                    <a:pt x="289" y="21"/>
                  </a:lnTo>
                  <a:lnTo>
                    <a:pt x="287" y="21"/>
                  </a:lnTo>
                  <a:lnTo>
                    <a:pt x="287" y="21"/>
                  </a:lnTo>
                  <a:close/>
                  <a:moveTo>
                    <a:pt x="276" y="32"/>
                  </a:moveTo>
                  <a:lnTo>
                    <a:pt x="271" y="36"/>
                  </a:lnTo>
                  <a:lnTo>
                    <a:pt x="270" y="36"/>
                  </a:lnTo>
                  <a:lnTo>
                    <a:pt x="270" y="35"/>
                  </a:lnTo>
                  <a:lnTo>
                    <a:pt x="270" y="35"/>
                  </a:lnTo>
                  <a:lnTo>
                    <a:pt x="270" y="34"/>
                  </a:lnTo>
                  <a:lnTo>
                    <a:pt x="275" y="30"/>
                  </a:lnTo>
                  <a:lnTo>
                    <a:pt x="275" y="30"/>
                  </a:lnTo>
                  <a:lnTo>
                    <a:pt x="276" y="30"/>
                  </a:lnTo>
                  <a:lnTo>
                    <a:pt x="276" y="31"/>
                  </a:lnTo>
                  <a:lnTo>
                    <a:pt x="276" y="32"/>
                  </a:lnTo>
                  <a:lnTo>
                    <a:pt x="276" y="32"/>
                  </a:lnTo>
                  <a:close/>
                  <a:moveTo>
                    <a:pt x="264" y="41"/>
                  </a:moveTo>
                  <a:lnTo>
                    <a:pt x="259" y="45"/>
                  </a:lnTo>
                  <a:lnTo>
                    <a:pt x="258" y="45"/>
                  </a:lnTo>
                  <a:lnTo>
                    <a:pt x="258" y="45"/>
                  </a:lnTo>
                  <a:lnTo>
                    <a:pt x="257" y="44"/>
                  </a:lnTo>
                  <a:lnTo>
                    <a:pt x="258" y="43"/>
                  </a:lnTo>
                  <a:lnTo>
                    <a:pt x="263" y="39"/>
                  </a:lnTo>
                  <a:lnTo>
                    <a:pt x="263" y="39"/>
                  </a:lnTo>
                  <a:lnTo>
                    <a:pt x="264" y="39"/>
                  </a:lnTo>
                  <a:lnTo>
                    <a:pt x="264" y="40"/>
                  </a:lnTo>
                  <a:lnTo>
                    <a:pt x="264" y="41"/>
                  </a:lnTo>
                  <a:lnTo>
                    <a:pt x="264" y="41"/>
                  </a:lnTo>
                  <a:close/>
                  <a:moveTo>
                    <a:pt x="253" y="51"/>
                  </a:moveTo>
                  <a:lnTo>
                    <a:pt x="247" y="55"/>
                  </a:lnTo>
                  <a:lnTo>
                    <a:pt x="246" y="56"/>
                  </a:lnTo>
                  <a:lnTo>
                    <a:pt x="245" y="55"/>
                  </a:lnTo>
                  <a:lnTo>
                    <a:pt x="245" y="54"/>
                  </a:lnTo>
                  <a:lnTo>
                    <a:pt x="246" y="54"/>
                  </a:lnTo>
                  <a:lnTo>
                    <a:pt x="250" y="50"/>
                  </a:lnTo>
                  <a:lnTo>
                    <a:pt x="252" y="49"/>
                  </a:lnTo>
                  <a:lnTo>
                    <a:pt x="253" y="50"/>
                  </a:lnTo>
                  <a:lnTo>
                    <a:pt x="253" y="51"/>
                  </a:lnTo>
                  <a:lnTo>
                    <a:pt x="253" y="51"/>
                  </a:lnTo>
                  <a:lnTo>
                    <a:pt x="253" y="51"/>
                  </a:lnTo>
                  <a:close/>
                  <a:moveTo>
                    <a:pt x="240" y="61"/>
                  </a:moveTo>
                  <a:lnTo>
                    <a:pt x="236" y="65"/>
                  </a:lnTo>
                  <a:lnTo>
                    <a:pt x="235" y="65"/>
                  </a:lnTo>
                  <a:lnTo>
                    <a:pt x="234" y="65"/>
                  </a:lnTo>
                  <a:lnTo>
                    <a:pt x="234" y="64"/>
                  </a:lnTo>
                  <a:lnTo>
                    <a:pt x="234" y="63"/>
                  </a:lnTo>
                  <a:lnTo>
                    <a:pt x="239" y="59"/>
                  </a:lnTo>
                  <a:lnTo>
                    <a:pt x="240" y="59"/>
                  </a:lnTo>
                  <a:lnTo>
                    <a:pt x="241" y="59"/>
                  </a:lnTo>
                  <a:lnTo>
                    <a:pt x="241" y="60"/>
                  </a:lnTo>
                  <a:lnTo>
                    <a:pt x="240" y="61"/>
                  </a:lnTo>
                  <a:lnTo>
                    <a:pt x="240" y="61"/>
                  </a:lnTo>
                  <a:close/>
                  <a:moveTo>
                    <a:pt x="228" y="71"/>
                  </a:moveTo>
                  <a:lnTo>
                    <a:pt x="223" y="75"/>
                  </a:lnTo>
                  <a:lnTo>
                    <a:pt x="223" y="75"/>
                  </a:lnTo>
                  <a:lnTo>
                    <a:pt x="222" y="75"/>
                  </a:lnTo>
                  <a:lnTo>
                    <a:pt x="222" y="74"/>
                  </a:lnTo>
                  <a:lnTo>
                    <a:pt x="222" y="73"/>
                  </a:lnTo>
                  <a:lnTo>
                    <a:pt x="227" y="69"/>
                  </a:lnTo>
                  <a:lnTo>
                    <a:pt x="228" y="69"/>
                  </a:lnTo>
                  <a:lnTo>
                    <a:pt x="228" y="70"/>
                  </a:lnTo>
                  <a:lnTo>
                    <a:pt x="229" y="70"/>
                  </a:lnTo>
                  <a:lnTo>
                    <a:pt x="228" y="71"/>
                  </a:lnTo>
                  <a:lnTo>
                    <a:pt x="228" y="71"/>
                  </a:lnTo>
                  <a:close/>
                  <a:moveTo>
                    <a:pt x="217" y="80"/>
                  </a:moveTo>
                  <a:lnTo>
                    <a:pt x="211" y="84"/>
                  </a:lnTo>
                  <a:lnTo>
                    <a:pt x="210" y="85"/>
                  </a:lnTo>
                  <a:lnTo>
                    <a:pt x="210" y="84"/>
                  </a:lnTo>
                  <a:lnTo>
                    <a:pt x="210" y="83"/>
                  </a:lnTo>
                  <a:lnTo>
                    <a:pt x="210" y="83"/>
                  </a:lnTo>
                  <a:lnTo>
                    <a:pt x="216" y="79"/>
                  </a:lnTo>
                  <a:lnTo>
                    <a:pt x="216" y="78"/>
                  </a:lnTo>
                  <a:lnTo>
                    <a:pt x="217" y="79"/>
                  </a:lnTo>
                  <a:lnTo>
                    <a:pt x="217" y="80"/>
                  </a:lnTo>
                  <a:lnTo>
                    <a:pt x="217" y="80"/>
                  </a:lnTo>
                  <a:lnTo>
                    <a:pt x="217" y="80"/>
                  </a:lnTo>
                  <a:close/>
                  <a:moveTo>
                    <a:pt x="205" y="91"/>
                  </a:moveTo>
                  <a:lnTo>
                    <a:pt x="200" y="95"/>
                  </a:lnTo>
                  <a:lnTo>
                    <a:pt x="199" y="95"/>
                  </a:lnTo>
                  <a:lnTo>
                    <a:pt x="199" y="95"/>
                  </a:lnTo>
                  <a:lnTo>
                    <a:pt x="198" y="94"/>
                  </a:lnTo>
                  <a:lnTo>
                    <a:pt x="199" y="93"/>
                  </a:lnTo>
                  <a:lnTo>
                    <a:pt x="204" y="89"/>
                  </a:lnTo>
                  <a:lnTo>
                    <a:pt x="204" y="89"/>
                  </a:lnTo>
                  <a:lnTo>
                    <a:pt x="205" y="89"/>
                  </a:lnTo>
                  <a:lnTo>
                    <a:pt x="205" y="90"/>
                  </a:lnTo>
                  <a:lnTo>
                    <a:pt x="205" y="91"/>
                  </a:lnTo>
                  <a:lnTo>
                    <a:pt x="205" y="91"/>
                  </a:lnTo>
                  <a:close/>
                  <a:moveTo>
                    <a:pt x="193" y="100"/>
                  </a:moveTo>
                  <a:lnTo>
                    <a:pt x="188" y="104"/>
                  </a:lnTo>
                  <a:lnTo>
                    <a:pt x="187" y="104"/>
                  </a:lnTo>
                  <a:lnTo>
                    <a:pt x="186" y="104"/>
                  </a:lnTo>
                  <a:lnTo>
                    <a:pt x="186" y="103"/>
                  </a:lnTo>
                  <a:lnTo>
                    <a:pt x="187" y="102"/>
                  </a:lnTo>
                  <a:lnTo>
                    <a:pt x="191" y="98"/>
                  </a:lnTo>
                  <a:lnTo>
                    <a:pt x="192" y="98"/>
                  </a:lnTo>
                  <a:lnTo>
                    <a:pt x="193" y="99"/>
                  </a:lnTo>
                  <a:lnTo>
                    <a:pt x="193" y="99"/>
                  </a:lnTo>
                  <a:lnTo>
                    <a:pt x="193" y="100"/>
                  </a:lnTo>
                  <a:lnTo>
                    <a:pt x="193" y="100"/>
                  </a:lnTo>
                  <a:close/>
                  <a:moveTo>
                    <a:pt x="181" y="110"/>
                  </a:moveTo>
                  <a:lnTo>
                    <a:pt x="177" y="114"/>
                  </a:lnTo>
                  <a:lnTo>
                    <a:pt x="175" y="115"/>
                  </a:lnTo>
                  <a:lnTo>
                    <a:pt x="174" y="114"/>
                  </a:lnTo>
                  <a:lnTo>
                    <a:pt x="174" y="113"/>
                  </a:lnTo>
                  <a:lnTo>
                    <a:pt x="174" y="113"/>
                  </a:lnTo>
                  <a:lnTo>
                    <a:pt x="180" y="109"/>
                  </a:lnTo>
                  <a:lnTo>
                    <a:pt x="181" y="107"/>
                  </a:lnTo>
                  <a:lnTo>
                    <a:pt x="182" y="109"/>
                  </a:lnTo>
                  <a:lnTo>
                    <a:pt x="182" y="110"/>
                  </a:lnTo>
                  <a:lnTo>
                    <a:pt x="181" y="110"/>
                  </a:lnTo>
                  <a:lnTo>
                    <a:pt x="181" y="110"/>
                  </a:lnTo>
                  <a:close/>
                  <a:moveTo>
                    <a:pt x="169" y="120"/>
                  </a:moveTo>
                  <a:lnTo>
                    <a:pt x="164" y="124"/>
                  </a:lnTo>
                  <a:lnTo>
                    <a:pt x="164" y="124"/>
                  </a:lnTo>
                  <a:lnTo>
                    <a:pt x="163" y="124"/>
                  </a:lnTo>
                  <a:lnTo>
                    <a:pt x="163" y="123"/>
                  </a:lnTo>
                  <a:lnTo>
                    <a:pt x="163" y="122"/>
                  </a:lnTo>
                  <a:lnTo>
                    <a:pt x="168" y="118"/>
                  </a:lnTo>
                  <a:lnTo>
                    <a:pt x="169" y="118"/>
                  </a:lnTo>
                  <a:lnTo>
                    <a:pt x="169" y="118"/>
                  </a:lnTo>
                  <a:lnTo>
                    <a:pt x="170" y="119"/>
                  </a:lnTo>
                  <a:lnTo>
                    <a:pt x="169" y="120"/>
                  </a:lnTo>
                  <a:lnTo>
                    <a:pt x="169" y="120"/>
                  </a:lnTo>
                  <a:close/>
                  <a:moveTo>
                    <a:pt x="158" y="130"/>
                  </a:moveTo>
                  <a:lnTo>
                    <a:pt x="152" y="134"/>
                  </a:lnTo>
                  <a:lnTo>
                    <a:pt x="151" y="134"/>
                  </a:lnTo>
                  <a:lnTo>
                    <a:pt x="151" y="134"/>
                  </a:lnTo>
                  <a:lnTo>
                    <a:pt x="151" y="133"/>
                  </a:lnTo>
                  <a:lnTo>
                    <a:pt x="151" y="132"/>
                  </a:lnTo>
                  <a:lnTo>
                    <a:pt x="156" y="127"/>
                  </a:lnTo>
                  <a:lnTo>
                    <a:pt x="156" y="127"/>
                  </a:lnTo>
                  <a:lnTo>
                    <a:pt x="158" y="128"/>
                  </a:lnTo>
                  <a:lnTo>
                    <a:pt x="158" y="128"/>
                  </a:lnTo>
                  <a:lnTo>
                    <a:pt x="158" y="130"/>
                  </a:lnTo>
                  <a:lnTo>
                    <a:pt x="158" y="130"/>
                  </a:lnTo>
                  <a:close/>
                  <a:moveTo>
                    <a:pt x="146" y="139"/>
                  </a:moveTo>
                  <a:lnTo>
                    <a:pt x="141" y="143"/>
                  </a:lnTo>
                  <a:lnTo>
                    <a:pt x="140" y="144"/>
                  </a:lnTo>
                  <a:lnTo>
                    <a:pt x="140" y="143"/>
                  </a:lnTo>
                  <a:lnTo>
                    <a:pt x="138" y="142"/>
                  </a:lnTo>
                  <a:lnTo>
                    <a:pt x="140" y="142"/>
                  </a:lnTo>
                  <a:lnTo>
                    <a:pt x="145" y="138"/>
                  </a:lnTo>
                  <a:lnTo>
                    <a:pt x="145" y="138"/>
                  </a:lnTo>
                  <a:lnTo>
                    <a:pt x="146" y="138"/>
                  </a:lnTo>
                  <a:lnTo>
                    <a:pt x="146" y="139"/>
                  </a:lnTo>
                  <a:lnTo>
                    <a:pt x="146" y="139"/>
                  </a:lnTo>
                  <a:lnTo>
                    <a:pt x="146" y="139"/>
                  </a:lnTo>
                  <a:close/>
                  <a:moveTo>
                    <a:pt x="134" y="150"/>
                  </a:moveTo>
                  <a:lnTo>
                    <a:pt x="129" y="154"/>
                  </a:lnTo>
                  <a:lnTo>
                    <a:pt x="128" y="154"/>
                  </a:lnTo>
                  <a:lnTo>
                    <a:pt x="127" y="154"/>
                  </a:lnTo>
                  <a:lnTo>
                    <a:pt x="127" y="153"/>
                  </a:lnTo>
                  <a:lnTo>
                    <a:pt x="128" y="152"/>
                  </a:lnTo>
                  <a:lnTo>
                    <a:pt x="132" y="147"/>
                  </a:lnTo>
                  <a:lnTo>
                    <a:pt x="133" y="147"/>
                  </a:lnTo>
                  <a:lnTo>
                    <a:pt x="134" y="147"/>
                  </a:lnTo>
                  <a:lnTo>
                    <a:pt x="134" y="148"/>
                  </a:lnTo>
                  <a:lnTo>
                    <a:pt x="134" y="150"/>
                  </a:lnTo>
                  <a:lnTo>
                    <a:pt x="134" y="150"/>
                  </a:lnTo>
                  <a:close/>
                  <a:moveTo>
                    <a:pt x="122" y="159"/>
                  </a:moveTo>
                  <a:lnTo>
                    <a:pt x="117" y="163"/>
                  </a:lnTo>
                  <a:lnTo>
                    <a:pt x="116" y="163"/>
                  </a:lnTo>
                  <a:lnTo>
                    <a:pt x="115" y="163"/>
                  </a:lnTo>
                  <a:lnTo>
                    <a:pt x="115" y="162"/>
                  </a:lnTo>
                  <a:lnTo>
                    <a:pt x="115" y="161"/>
                  </a:lnTo>
                  <a:lnTo>
                    <a:pt x="121" y="157"/>
                  </a:lnTo>
                  <a:lnTo>
                    <a:pt x="122" y="157"/>
                  </a:lnTo>
                  <a:lnTo>
                    <a:pt x="123" y="158"/>
                  </a:lnTo>
                  <a:lnTo>
                    <a:pt x="123" y="158"/>
                  </a:lnTo>
                  <a:lnTo>
                    <a:pt x="122" y="159"/>
                  </a:lnTo>
                  <a:lnTo>
                    <a:pt x="122" y="159"/>
                  </a:lnTo>
                  <a:close/>
                  <a:moveTo>
                    <a:pt x="110" y="168"/>
                  </a:moveTo>
                  <a:lnTo>
                    <a:pt x="105" y="173"/>
                  </a:lnTo>
                  <a:lnTo>
                    <a:pt x="105" y="174"/>
                  </a:lnTo>
                  <a:lnTo>
                    <a:pt x="104" y="173"/>
                  </a:lnTo>
                  <a:lnTo>
                    <a:pt x="104" y="172"/>
                  </a:lnTo>
                  <a:lnTo>
                    <a:pt x="104" y="172"/>
                  </a:lnTo>
                  <a:lnTo>
                    <a:pt x="109" y="167"/>
                  </a:lnTo>
                  <a:lnTo>
                    <a:pt x="110" y="167"/>
                  </a:lnTo>
                  <a:lnTo>
                    <a:pt x="110" y="167"/>
                  </a:lnTo>
                  <a:lnTo>
                    <a:pt x="111" y="168"/>
                  </a:lnTo>
                  <a:lnTo>
                    <a:pt x="110" y="168"/>
                  </a:lnTo>
                  <a:lnTo>
                    <a:pt x="110" y="168"/>
                  </a:lnTo>
                  <a:close/>
                  <a:moveTo>
                    <a:pt x="98" y="179"/>
                  </a:moveTo>
                  <a:lnTo>
                    <a:pt x="93" y="183"/>
                  </a:lnTo>
                  <a:lnTo>
                    <a:pt x="92" y="183"/>
                  </a:lnTo>
                  <a:lnTo>
                    <a:pt x="92" y="183"/>
                  </a:lnTo>
                  <a:lnTo>
                    <a:pt x="92" y="182"/>
                  </a:lnTo>
                  <a:lnTo>
                    <a:pt x="92" y="181"/>
                  </a:lnTo>
                  <a:lnTo>
                    <a:pt x="97" y="177"/>
                  </a:lnTo>
                  <a:lnTo>
                    <a:pt x="97" y="177"/>
                  </a:lnTo>
                  <a:lnTo>
                    <a:pt x="98" y="177"/>
                  </a:lnTo>
                  <a:lnTo>
                    <a:pt x="98" y="178"/>
                  </a:lnTo>
                  <a:lnTo>
                    <a:pt x="98" y="179"/>
                  </a:lnTo>
                  <a:lnTo>
                    <a:pt x="98" y="179"/>
                  </a:lnTo>
                  <a:close/>
                  <a:moveTo>
                    <a:pt x="87" y="188"/>
                  </a:moveTo>
                  <a:lnTo>
                    <a:pt x="81" y="193"/>
                  </a:lnTo>
                  <a:lnTo>
                    <a:pt x="80" y="193"/>
                  </a:lnTo>
                  <a:lnTo>
                    <a:pt x="80" y="193"/>
                  </a:lnTo>
                  <a:lnTo>
                    <a:pt x="79" y="192"/>
                  </a:lnTo>
                  <a:lnTo>
                    <a:pt x="80" y="190"/>
                  </a:lnTo>
                  <a:lnTo>
                    <a:pt x="85" y="186"/>
                  </a:lnTo>
                  <a:lnTo>
                    <a:pt x="86" y="186"/>
                  </a:lnTo>
                  <a:lnTo>
                    <a:pt x="87" y="187"/>
                  </a:lnTo>
                  <a:lnTo>
                    <a:pt x="87" y="187"/>
                  </a:lnTo>
                  <a:lnTo>
                    <a:pt x="87" y="188"/>
                  </a:lnTo>
                  <a:lnTo>
                    <a:pt x="87" y="188"/>
                  </a:lnTo>
                  <a:close/>
                  <a:moveTo>
                    <a:pt x="75" y="198"/>
                  </a:moveTo>
                  <a:lnTo>
                    <a:pt x="70" y="202"/>
                  </a:lnTo>
                  <a:lnTo>
                    <a:pt x="69" y="203"/>
                  </a:lnTo>
                  <a:lnTo>
                    <a:pt x="68" y="202"/>
                  </a:lnTo>
                  <a:lnTo>
                    <a:pt x="68" y="202"/>
                  </a:lnTo>
                  <a:lnTo>
                    <a:pt x="68" y="201"/>
                  </a:lnTo>
                  <a:lnTo>
                    <a:pt x="73" y="197"/>
                  </a:lnTo>
                  <a:lnTo>
                    <a:pt x="74" y="197"/>
                  </a:lnTo>
                  <a:lnTo>
                    <a:pt x="75" y="197"/>
                  </a:lnTo>
                  <a:lnTo>
                    <a:pt x="75" y="198"/>
                  </a:lnTo>
                  <a:lnTo>
                    <a:pt x="75" y="198"/>
                  </a:lnTo>
                  <a:lnTo>
                    <a:pt x="75" y="198"/>
                  </a:lnTo>
                  <a:close/>
                  <a:moveTo>
                    <a:pt x="62" y="208"/>
                  </a:moveTo>
                  <a:lnTo>
                    <a:pt x="58" y="213"/>
                  </a:lnTo>
                  <a:lnTo>
                    <a:pt x="57" y="213"/>
                  </a:lnTo>
                  <a:lnTo>
                    <a:pt x="56" y="213"/>
                  </a:lnTo>
                  <a:lnTo>
                    <a:pt x="56" y="212"/>
                  </a:lnTo>
                  <a:lnTo>
                    <a:pt x="56" y="210"/>
                  </a:lnTo>
                  <a:lnTo>
                    <a:pt x="61" y="206"/>
                  </a:lnTo>
                  <a:lnTo>
                    <a:pt x="62" y="206"/>
                  </a:lnTo>
                  <a:lnTo>
                    <a:pt x="63" y="206"/>
                  </a:lnTo>
                  <a:lnTo>
                    <a:pt x="63" y="207"/>
                  </a:lnTo>
                  <a:lnTo>
                    <a:pt x="62" y="208"/>
                  </a:lnTo>
                  <a:lnTo>
                    <a:pt x="62" y="208"/>
                  </a:lnTo>
                  <a:close/>
                  <a:moveTo>
                    <a:pt x="51" y="218"/>
                  </a:moveTo>
                  <a:lnTo>
                    <a:pt x="45" y="222"/>
                  </a:lnTo>
                  <a:lnTo>
                    <a:pt x="45" y="222"/>
                  </a:lnTo>
                  <a:lnTo>
                    <a:pt x="44" y="222"/>
                  </a:lnTo>
                  <a:lnTo>
                    <a:pt x="44" y="221"/>
                  </a:lnTo>
                  <a:lnTo>
                    <a:pt x="44" y="220"/>
                  </a:lnTo>
                  <a:lnTo>
                    <a:pt x="50" y="216"/>
                  </a:lnTo>
                  <a:lnTo>
                    <a:pt x="51" y="216"/>
                  </a:lnTo>
                  <a:lnTo>
                    <a:pt x="51" y="217"/>
                  </a:lnTo>
                  <a:lnTo>
                    <a:pt x="52" y="217"/>
                  </a:lnTo>
                  <a:lnTo>
                    <a:pt x="51" y="218"/>
                  </a:lnTo>
                  <a:lnTo>
                    <a:pt x="51" y="218"/>
                  </a:lnTo>
                  <a:close/>
                  <a:moveTo>
                    <a:pt x="39" y="227"/>
                  </a:moveTo>
                  <a:lnTo>
                    <a:pt x="34" y="231"/>
                  </a:lnTo>
                  <a:lnTo>
                    <a:pt x="33" y="233"/>
                  </a:lnTo>
                  <a:lnTo>
                    <a:pt x="33" y="231"/>
                  </a:lnTo>
                  <a:lnTo>
                    <a:pt x="33" y="231"/>
                  </a:lnTo>
                  <a:lnTo>
                    <a:pt x="33" y="230"/>
                  </a:lnTo>
                  <a:lnTo>
                    <a:pt x="38" y="226"/>
                  </a:lnTo>
                  <a:lnTo>
                    <a:pt x="38" y="226"/>
                  </a:lnTo>
                  <a:lnTo>
                    <a:pt x="39" y="226"/>
                  </a:lnTo>
                  <a:lnTo>
                    <a:pt x="39" y="227"/>
                  </a:lnTo>
                  <a:lnTo>
                    <a:pt x="39" y="227"/>
                  </a:lnTo>
                  <a:lnTo>
                    <a:pt x="39" y="227"/>
                  </a:lnTo>
                  <a:close/>
                  <a:moveTo>
                    <a:pt x="28" y="238"/>
                  </a:moveTo>
                  <a:lnTo>
                    <a:pt x="22" y="242"/>
                  </a:lnTo>
                  <a:lnTo>
                    <a:pt x="21" y="242"/>
                  </a:lnTo>
                  <a:lnTo>
                    <a:pt x="21" y="242"/>
                  </a:lnTo>
                  <a:lnTo>
                    <a:pt x="20" y="241"/>
                  </a:lnTo>
                  <a:lnTo>
                    <a:pt x="21" y="240"/>
                  </a:lnTo>
                  <a:lnTo>
                    <a:pt x="25" y="236"/>
                  </a:lnTo>
                  <a:lnTo>
                    <a:pt x="26" y="236"/>
                  </a:lnTo>
                  <a:lnTo>
                    <a:pt x="28" y="236"/>
                  </a:lnTo>
                  <a:lnTo>
                    <a:pt x="28" y="237"/>
                  </a:lnTo>
                  <a:lnTo>
                    <a:pt x="28" y="238"/>
                  </a:lnTo>
                  <a:lnTo>
                    <a:pt x="28" y="238"/>
                  </a:lnTo>
                  <a:close/>
                  <a:moveTo>
                    <a:pt x="16" y="247"/>
                  </a:moveTo>
                  <a:lnTo>
                    <a:pt x="11" y="251"/>
                  </a:lnTo>
                  <a:lnTo>
                    <a:pt x="10" y="251"/>
                  </a:lnTo>
                  <a:lnTo>
                    <a:pt x="9" y="251"/>
                  </a:lnTo>
                  <a:lnTo>
                    <a:pt x="9" y="250"/>
                  </a:lnTo>
                  <a:lnTo>
                    <a:pt x="9" y="249"/>
                  </a:lnTo>
                  <a:lnTo>
                    <a:pt x="14" y="245"/>
                  </a:lnTo>
                  <a:lnTo>
                    <a:pt x="15" y="245"/>
                  </a:lnTo>
                  <a:lnTo>
                    <a:pt x="16" y="246"/>
                  </a:lnTo>
                  <a:lnTo>
                    <a:pt x="16" y="246"/>
                  </a:lnTo>
                  <a:lnTo>
                    <a:pt x="16" y="247"/>
                  </a:lnTo>
                  <a:lnTo>
                    <a:pt x="16" y="247"/>
                  </a:lnTo>
                  <a:close/>
                  <a:moveTo>
                    <a:pt x="3" y="257"/>
                  </a:moveTo>
                  <a:lnTo>
                    <a:pt x="1" y="259"/>
                  </a:lnTo>
                  <a:lnTo>
                    <a:pt x="1" y="259"/>
                  </a:lnTo>
                  <a:lnTo>
                    <a:pt x="0" y="259"/>
                  </a:lnTo>
                  <a:lnTo>
                    <a:pt x="0" y="258"/>
                  </a:lnTo>
                  <a:lnTo>
                    <a:pt x="0" y="258"/>
                  </a:lnTo>
                  <a:lnTo>
                    <a:pt x="2" y="256"/>
                  </a:lnTo>
                  <a:lnTo>
                    <a:pt x="3" y="256"/>
                  </a:lnTo>
                  <a:lnTo>
                    <a:pt x="4" y="256"/>
                  </a:lnTo>
                  <a:lnTo>
                    <a:pt x="4" y="257"/>
                  </a:lnTo>
                  <a:lnTo>
                    <a:pt x="3" y="257"/>
                  </a:lnTo>
                  <a:lnTo>
                    <a:pt x="3" y="257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" name="Freeform 126"/>
            <p:cNvSpPr>
              <a:spLocks noEditPoints="1"/>
            </p:cNvSpPr>
            <p:nvPr/>
          </p:nvSpPr>
          <p:spPr bwMode="auto">
            <a:xfrm>
              <a:off x="2519" y="2863"/>
              <a:ext cx="964" cy="2"/>
            </a:xfrm>
            <a:custGeom>
              <a:avLst/>
              <a:gdLst>
                <a:gd name="T0" fmla="*/ 962 w 964"/>
                <a:gd name="T1" fmla="*/ 2 h 2"/>
                <a:gd name="T2" fmla="*/ 947 w 964"/>
                <a:gd name="T3" fmla="*/ 2 h 2"/>
                <a:gd name="T4" fmla="*/ 932 w 964"/>
                <a:gd name="T5" fmla="*/ 2 h 2"/>
                <a:gd name="T6" fmla="*/ 917 w 964"/>
                <a:gd name="T7" fmla="*/ 2 h 2"/>
                <a:gd name="T8" fmla="*/ 901 w 964"/>
                <a:gd name="T9" fmla="*/ 2 h 2"/>
                <a:gd name="T10" fmla="*/ 886 w 964"/>
                <a:gd name="T11" fmla="*/ 2 h 2"/>
                <a:gd name="T12" fmla="*/ 870 w 964"/>
                <a:gd name="T13" fmla="*/ 2 h 2"/>
                <a:gd name="T14" fmla="*/ 854 w 964"/>
                <a:gd name="T15" fmla="*/ 2 h 2"/>
                <a:gd name="T16" fmla="*/ 840 w 964"/>
                <a:gd name="T17" fmla="*/ 2 h 2"/>
                <a:gd name="T18" fmla="*/ 824 w 964"/>
                <a:gd name="T19" fmla="*/ 2 h 2"/>
                <a:gd name="T20" fmla="*/ 809 w 964"/>
                <a:gd name="T21" fmla="*/ 2 h 2"/>
                <a:gd name="T22" fmla="*/ 793 w 964"/>
                <a:gd name="T23" fmla="*/ 2 h 2"/>
                <a:gd name="T24" fmla="*/ 777 w 964"/>
                <a:gd name="T25" fmla="*/ 2 h 2"/>
                <a:gd name="T26" fmla="*/ 763 w 964"/>
                <a:gd name="T27" fmla="*/ 2 h 2"/>
                <a:gd name="T28" fmla="*/ 747 w 964"/>
                <a:gd name="T29" fmla="*/ 2 h 2"/>
                <a:gd name="T30" fmla="*/ 732 w 964"/>
                <a:gd name="T31" fmla="*/ 2 h 2"/>
                <a:gd name="T32" fmla="*/ 716 w 964"/>
                <a:gd name="T33" fmla="*/ 2 h 2"/>
                <a:gd name="T34" fmla="*/ 701 w 964"/>
                <a:gd name="T35" fmla="*/ 2 h 2"/>
                <a:gd name="T36" fmla="*/ 685 w 964"/>
                <a:gd name="T37" fmla="*/ 2 h 2"/>
                <a:gd name="T38" fmla="*/ 670 w 964"/>
                <a:gd name="T39" fmla="*/ 2 h 2"/>
                <a:gd name="T40" fmla="*/ 655 w 964"/>
                <a:gd name="T41" fmla="*/ 2 h 2"/>
                <a:gd name="T42" fmla="*/ 639 w 964"/>
                <a:gd name="T43" fmla="*/ 2 h 2"/>
                <a:gd name="T44" fmla="*/ 624 w 964"/>
                <a:gd name="T45" fmla="*/ 2 h 2"/>
                <a:gd name="T46" fmla="*/ 608 w 964"/>
                <a:gd name="T47" fmla="*/ 2 h 2"/>
                <a:gd name="T48" fmla="*/ 592 w 964"/>
                <a:gd name="T49" fmla="*/ 2 h 2"/>
                <a:gd name="T50" fmla="*/ 578 w 964"/>
                <a:gd name="T51" fmla="*/ 2 h 2"/>
                <a:gd name="T52" fmla="*/ 562 w 964"/>
                <a:gd name="T53" fmla="*/ 2 h 2"/>
                <a:gd name="T54" fmla="*/ 547 w 964"/>
                <a:gd name="T55" fmla="*/ 2 h 2"/>
                <a:gd name="T56" fmla="*/ 531 w 964"/>
                <a:gd name="T57" fmla="*/ 2 h 2"/>
                <a:gd name="T58" fmla="*/ 516 w 964"/>
                <a:gd name="T59" fmla="*/ 2 h 2"/>
                <a:gd name="T60" fmla="*/ 500 w 964"/>
                <a:gd name="T61" fmla="*/ 2 h 2"/>
                <a:gd name="T62" fmla="*/ 485 w 964"/>
                <a:gd name="T63" fmla="*/ 2 h 2"/>
                <a:gd name="T64" fmla="*/ 470 w 964"/>
                <a:gd name="T65" fmla="*/ 2 h 2"/>
                <a:gd name="T66" fmla="*/ 454 w 964"/>
                <a:gd name="T67" fmla="*/ 2 h 2"/>
                <a:gd name="T68" fmla="*/ 439 w 964"/>
                <a:gd name="T69" fmla="*/ 2 h 2"/>
                <a:gd name="T70" fmla="*/ 423 w 964"/>
                <a:gd name="T71" fmla="*/ 2 h 2"/>
                <a:gd name="T72" fmla="*/ 407 w 964"/>
                <a:gd name="T73" fmla="*/ 2 h 2"/>
                <a:gd name="T74" fmla="*/ 393 w 964"/>
                <a:gd name="T75" fmla="*/ 2 h 2"/>
                <a:gd name="T76" fmla="*/ 377 w 964"/>
                <a:gd name="T77" fmla="*/ 2 h 2"/>
                <a:gd name="T78" fmla="*/ 362 w 964"/>
                <a:gd name="T79" fmla="*/ 2 h 2"/>
                <a:gd name="T80" fmla="*/ 346 w 964"/>
                <a:gd name="T81" fmla="*/ 2 h 2"/>
                <a:gd name="T82" fmla="*/ 331 w 964"/>
                <a:gd name="T83" fmla="*/ 2 h 2"/>
                <a:gd name="T84" fmla="*/ 316 w 964"/>
                <a:gd name="T85" fmla="*/ 2 h 2"/>
                <a:gd name="T86" fmla="*/ 300 w 964"/>
                <a:gd name="T87" fmla="*/ 2 h 2"/>
                <a:gd name="T88" fmla="*/ 285 w 964"/>
                <a:gd name="T89" fmla="*/ 2 h 2"/>
                <a:gd name="T90" fmla="*/ 269 w 964"/>
                <a:gd name="T91" fmla="*/ 2 h 2"/>
                <a:gd name="T92" fmla="*/ 254 w 964"/>
                <a:gd name="T93" fmla="*/ 2 h 2"/>
                <a:gd name="T94" fmla="*/ 238 w 964"/>
                <a:gd name="T95" fmla="*/ 2 h 2"/>
                <a:gd name="T96" fmla="*/ 223 w 964"/>
                <a:gd name="T97" fmla="*/ 2 h 2"/>
                <a:gd name="T98" fmla="*/ 208 w 964"/>
                <a:gd name="T99" fmla="*/ 2 h 2"/>
                <a:gd name="T100" fmla="*/ 192 w 964"/>
                <a:gd name="T101" fmla="*/ 2 h 2"/>
                <a:gd name="T102" fmla="*/ 177 w 964"/>
                <a:gd name="T103" fmla="*/ 2 h 2"/>
                <a:gd name="T104" fmla="*/ 161 w 964"/>
                <a:gd name="T105" fmla="*/ 2 h 2"/>
                <a:gd name="T106" fmla="*/ 146 w 964"/>
                <a:gd name="T107" fmla="*/ 2 h 2"/>
                <a:gd name="T108" fmla="*/ 131 w 964"/>
                <a:gd name="T109" fmla="*/ 2 h 2"/>
                <a:gd name="T110" fmla="*/ 115 w 964"/>
                <a:gd name="T111" fmla="*/ 2 h 2"/>
                <a:gd name="T112" fmla="*/ 100 w 964"/>
                <a:gd name="T113" fmla="*/ 2 h 2"/>
                <a:gd name="T114" fmla="*/ 84 w 964"/>
                <a:gd name="T115" fmla="*/ 2 h 2"/>
                <a:gd name="T116" fmla="*/ 69 w 964"/>
                <a:gd name="T117" fmla="*/ 2 h 2"/>
                <a:gd name="T118" fmla="*/ 53 w 964"/>
                <a:gd name="T119" fmla="*/ 2 h 2"/>
                <a:gd name="T120" fmla="*/ 38 w 964"/>
                <a:gd name="T121" fmla="*/ 2 h 2"/>
                <a:gd name="T122" fmla="*/ 23 w 964"/>
                <a:gd name="T123" fmla="*/ 2 h 2"/>
                <a:gd name="T124" fmla="*/ 7 w 964"/>
                <a:gd name="T12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64" h="2">
                  <a:moveTo>
                    <a:pt x="962" y="2"/>
                  </a:moveTo>
                  <a:lnTo>
                    <a:pt x="956" y="2"/>
                  </a:lnTo>
                  <a:lnTo>
                    <a:pt x="955" y="1"/>
                  </a:lnTo>
                  <a:lnTo>
                    <a:pt x="955" y="1"/>
                  </a:lnTo>
                  <a:lnTo>
                    <a:pt x="955" y="0"/>
                  </a:lnTo>
                  <a:lnTo>
                    <a:pt x="956" y="0"/>
                  </a:lnTo>
                  <a:lnTo>
                    <a:pt x="962" y="0"/>
                  </a:lnTo>
                  <a:lnTo>
                    <a:pt x="963" y="0"/>
                  </a:lnTo>
                  <a:lnTo>
                    <a:pt x="964" y="1"/>
                  </a:lnTo>
                  <a:lnTo>
                    <a:pt x="963" y="1"/>
                  </a:lnTo>
                  <a:lnTo>
                    <a:pt x="962" y="2"/>
                  </a:lnTo>
                  <a:lnTo>
                    <a:pt x="962" y="2"/>
                  </a:lnTo>
                  <a:close/>
                  <a:moveTo>
                    <a:pt x="947" y="2"/>
                  </a:moveTo>
                  <a:lnTo>
                    <a:pt x="941" y="2"/>
                  </a:lnTo>
                  <a:lnTo>
                    <a:pt x="940" y="1"/>
                  </a:lnTo>
                  <a:lnTo>
                    <a:pt x="940" y="1"/>
                  </a:lnTo>
                  <a:lnTo>
                    <a:pt x="940" y="0"/>
                  </a:lnTo>
                  <a:lnTo>
                    <a:pt x="941" y="0"/>
                  </a:lnTo>
                  <a:lnTo>
                    <a:pt x="947" y="0"/>
                  </a:lnTo>
                  <a:lnTo>
                    <a:pt x="948" y="0"/>
                  </a:lnTo>
                  <a:lnTo>
                    <a:pt x="948" y="1"/>
                  </a:lnTo>
                  <a:lnTo>
                    <a:pt x="948" y="1"/>
                  </a:lnTo>
                  <a:lnTo>
                    <a:pt x="947" y="2"/>
                  </a:lnTo>
                  <a:lnTo>
                    <a:pt x="947" y="2"/>
                  </a:lnTo>
                  <a:close/>
                  <a:moveTo>
                    <a:pt x="932" y="2"/>
                  </a:moveTo>
                  <a:lnTo>
                    <a:pt x="925" y="2"/>
                  </a:lnTo>
                  <a:lnTo>
                    <a:pt x="924" y="1"/>
                  </a:lnTo>
                  <a:lnTo>
                    <a:pt x="924" y="1"/>
                  </a:lnTo>
                  <a:lnTo>
                    <a:pt x="924" y="0"/>
                  </a:lnTo>
                  <a:lnTo>
                    <a:pt x="925" y="0"/>
                  </a:lnTo>
                  <a:lnTo>
                    <a:pt x="932" y="0"/>
                  </a:lnTo>
                  <a:lnTo>
                    <a:pt x="933" y="0"/>
                  </a:lnTo>
                  <a:lnTo>
                    <a:pt x="933" y="1"/>
                  </a:lnTo>
                  <a:lnTo>
                    <a:pt x="933" y="1"/>
                  </a:lnTo>
                  <a:lnTo>
                    <a:pt x="932" y="2"/>
                  </a:lnTo>
                  <a:lnTo>
                    <a:pt x="932" y="2"/>
                  </a:lnTo>
                  <a:close/>
                  <a:moveTo>
                    <a:pt x="917" y="2"/>
                  </a:moveTo>
                  <a:lnTo>
                    <a:pt x="909" y="2"/>
                  </a:lnTo>
                  <a:lnTo>
                    <a:pt x="909" y="1"/>
                  </a:lnTo>
                  <a:lnTo>
                    <a:pt x="908" y="1"/>
                  </a:lnTo>
                  <a:lnTo>
                    <a:pt x="909" y="0"/>
                  </a:lnTo>
                  <a:lnTo>
                    <a:pt x="909" y="0"/>
                  </a:lnTo>
                  <a:lnTo>
                    <a:pt x="917" y="0"/>
                  </a:lnTo>
                  <a:lnTo>
                    <a:pt x="917" y="0"/>
                  </a:lnTo>
                  <a:lnTo>
                    <a:pt x="918" y="1"/>
                  </a:lnTo>
                  <a:lnTo>
                    <a:pt x="917" y="1"/>
                  </a:lnTo>
                  <a:lnTo>
                    <a:pt x="917" y="2"/>
                  </a:lnTo>
                  <a:lnTo>
                    <a:pt x="917" y="2"/>
                  </a:lnTo>
                  <a:close/>
                  <a:moveTo>
                    <a:pt x="901" y="2"/>
                  </a:moveTo>
                  <a:lnTo>
                    <a:pt x="895" y="2"/>
                  </a:lnTo>
                  <a:lnTo>
                    <a:pt x="894" y="1"/>
                  </a:lnTo>
                  <a:lnTo>
                    <a:pt x="894" y="1"/>
                  </a:lnTo>
                  <a:lnTo>
                    <a:pt x="894" y="0"/>
                  </a:lnTo>
                  <a:lnTo>
                    <a:pt x="895" y="0"/>
                  </a:lnTo>
                  <a:lnTo>
                    <a:pt x="901" y="0"/>
                  </a:lnTo>
                  <a:lnTo>
                    <a:pt x="902" y="0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901" y="2"/>
                  </a:lnTo>
                  <a:lnTo>
                    <a:pt x="901" y="2"/>
                  </a:lnTo>
                  <a:close/>
                  <a:moveTo>
                    <a:pt x="886" y="2"/>
                  </a:moveTo>
                  <a:lnTo>
                    <a:pt x="879" y="2"/>
                  </a:lnTo>
                  <a:lnTo>
                    <a:pt x="879" y="1"/>
                  </a:lnTo>
                  <a:lnTo>
                    <a:pt x="878" y="1"/>
                  </a:lnTo>
                  <a:lnTo>
                    <a:pt x="879" y="0"/>
                  </a:lnTo>
                  <a:lnTo>
                    <a:pt x="879" y="0"/>
                  </a:lnTo>
                  <a:lnTo>
                    <a:pt x="886" y="0"/>
                  </a:lnTo>
                  <a:lnTo>
                    <a:pt x="886" y="0"/>
                  </a:lnTo>
                  <a:lnTo>
                    <a:pt x="887" y="1"/>
                  </a:lnTo>
                  <a:lnTo>
                    <a:pt x="886" y="1"/>
                  </a:lnTo>
                  <a:lnTo>
                    <a:pt x="886" y="2"/>
                  </a:lnTo>
                  <a:lnTo>
                    <a:pt x="886" y="2"/>
                  </a:lnTo>
                  <a:close/>
                  <a:moveTo>
                    <a:pt x="870" y="2"/>
                  </a:moveTo>
                  <a:lnTo>
                    <a:pt x="864" y="2"/>
                  </a:lnTo>
                  <a:lnTo>
                    <a:pt x="863" y="1"/>
                  </a:lnTo>
                  <a:lnTo>
                    <a:pt x="863" y="1"/>
                  </a:lnTo>
                  <a:lnTo>
                    <a:pt x="863" y="0"/>
                  </a:lnTo>
                  <a:lnTo>
                    <a:pt x="864" y="0"/>
                  </a:lnTo>
                  <a:lnTo>
                    <a:pt x="870" y="0"/>
                  </a:lnTo>
                  <a:lnTo>
                    <a:pt x="871" y="0"/>
                  </a:lnTo>
                  <a:lnTo>
                    <a:pt x="871" y="1"/>
                  </a:lnTo>
                  <a:lnTo>
                    <a:pt x="871" y="1"/>
                  </a:lnTo>
                  <a:lnTo>
                    <a:pt x="870" y="2"/>
                  </a:lnTo>
                  <a:lnTo>
                    <a:pt x="870" y="2"/>
                  </a:lnTo>
                  <a:close/>
                  <a:moveTo>
                    <a:pt x="854" y="2"/>
                  </a:moveTo>
                  <a:lnTo>
                    <a:pt x="848" y="2"/>
                  </a:lnTo>
                  <a:lnTo>
                    <a:pt x="847" y="1"/>
                  </a:lnTo>
                  <a:lnTo>
                    <a:pt x="847" y="1"/>
                  </a:lnTo>
                  <a:lnTo>
                    <a:pt x="847" y="0"/>
                  </a:lnTo>
                  <a:lnTo>
                    <a:pt x="848" y="0"/>
                  </a:lnTo>
                  <a:lnTo>
                    <a:pt x="854" y="0"/>
                  </a:lnTo>
                  <a:lnTo>
                    <a:pt x="856" y="0"/>
                  </a:lnTo>
                  <a:lnTo>
                    <a:pt x="856" y="1"/>
                  </a:lnTo>
                  <a:lnTo>
                    <a:pt x="856" y="1"/>
                  </a:lnTo>
                  <a:lnTo>
                    <a:pt x="854" y="2"/>
                  </a:lnTo>
                  <a:lnTo>
                    <a:pt x="854" y="2"/>
                  </a:lnTo>
                  <a:close/>
                  <a:moveTo>
                    <a:pt x="840" y="2"/>
                  </a:moveTo>
                  <a:lnTo>
                    <a:pt x="833" y="2"/>
                  </a:lnTo>
                  <a:lnTo>
                    <a:pt x="832" y="1"/>
                  </a:lnTo>
                  <a:lnTo>
                    <a:pt x="832" y="1"/>
                  </a:lnTo>
                  <a:lnTo>
                    <a:pt x="832" y="0"/>
                  </a:lnTo>
                  <a:lnTo>
                    <a:pt x="833" y="0"/>
                  </a:lnTo>
                  <a:lnTo>
                    <a:pt x="840" y="0"/>
                  </a:lnTo>
                  <a:lnTo>
                    <a:pt x="841" y="0"/>
                  </a:lnTo>
                  <a:lnTo>
                    <a:pt x="841" y="1"/>
                  </a:lnTo>
                  <a:lnTo>
                    <a:pt x="841" y="1"/>
                  </a:lnTo>
                  <a:lnTo>
                    <a:pt x="840" y="2"/>
                  </a:lnTo>
                  <a:lnTo>
                    <a:pt x="840" y="2"/>
                  </a:lnTo>
                  <a:close/>
                  <a:moveTo>
                    <a:pt x="824" y="2"/>
                  </a:moveTo>
                  <a:lnTo>
                    <a:pt x="817" y="2"/>
                  </a:lnTo>
                  <a:lnTo>
                    <a:pt x="816" y="1"/>
                  </a:lnTo>
                  <a:lnTo>
                    <a:pt x="816" y="1"/>
                  </a:lnTo>
                  <a:lnTo>
                    <a:pt x="816" y="0"/>
                  </a:lnTo>
                  <a:lnTo>
                    <a:pt x="817" y="0"/>
                  </a:lnTo>
                  <a:lnTo>
                    <a:pt x="824" y="0"/>
                  </a:lnTo>
                  <a:lnTo>
                    <a:pt x="825" y="0"/>
                  </a:lnTo>
                  <a:lnTo>
                    <a:pt x="825" y="1"/>
                  </a:lnTo>
                  <a:lnTo>
                    <a:pt x="825" y="1"/>
                  </a:lnTo>
                  <a:lnTo>
                    <a:pt x="824" y="2"/>
                  </a:lnTo>
                  <a:lnTo>
                    <a:pt x="824" y="2"/>
                  </a:lnTo>
                  <a:close/>
                  <a:moveTo>
                    <a:pt x="809" y="2"/>
                  </a:moveTo>
                  <a:lnTo>
                    <a:pt x="802" y="2"/>
                  </a:lnTo>
                  <a:lnTo>
                    <a:pt x="802" y="1"/>
                  </a:lnTo>
                  <a:lnTo>
                    <a:pt x="801" y="1"/>
                  </a:lnTo>
                  <a:lnTo>
                    <a:pt x="802" y="0"/>
                  </a:lnTo>
                  <a:lnTo>
                    <a:pt x="802" y="0"/>
                  </a:lnTo>
                  <a:lnTo>
                    <a:pt x="809" y="0"/>
                  </a:lnTo>
                  <a:lnTo>
                    <a:pt x="809" y="0"/>
                  </a:lnTo>
                  <a:lnTo>
                    <a:pt x="810" y="1"/>
                  </a:lnTo>
                  <a:lnTo>
                    <a:pt x="809" y="1"/>
                  </a:lnTo>
                  <a:lnTo>
                    <a:pt x="809" y="2"/>
                  </a:lnTo>
                  <a:lnTo>
                    <a:pt x="809" y="2"/>
                  </a:lnTo>
                  <a:close/>
                  <a:moveTo>
                    <a:pt x="793" y="2"/>
                  </a:moveTo>
                  <a:lnTo>
                    <a:pt x="787" y="2"/>
                  </a:lnTo>
                  <a:lnTo>
                    <a:pt x="786" y="1"/>
                  </a:lnTo>
                  <a:lnTo>
                    <a:pt x="786" y="1"/>
                  </a:lnTo>
                  <a:lnTo>
                    <a:pt x="786" y="0"/>
                  </a:lnTo>
                  <a:lnTo>
                    <a:pt x="787" y="0"/>
                  </a:lnTo>
                  <a:lnTo>
                    <a:pt x="793" y="0"/>
                  </a:lnTo>
                  <a:lnTo>
                    <a:pt x="794" y="0"/>
                  </a:lnTo>
                  <a:lnTo>
                    <a:pt x="794" y="1"/>
                  </a:lnTo>
                  <a:lnTo>
                    <a:pt x="794" y="1"/>
                  </a:lnTo>
                  <a:lnTo>
                    <a:pt x="793" y="2"/>
                  </a:lnTo>
                  <a:lnTo>
                    <a:pt x="793" y="2"/>
                  </a:lnTo>
                  <a:close/>
                  <a:moveTo>
                    <a:pt x="777" y="2"/>
                  </a:moveTo>
                  <a:lnTo>
                    <a:pt x="771" y="2"/>
                  </a:lnTo>
                  <a:lnTo>
                    <a:pt x="770" y="1"/>
                  </a:lnTo>
                  <a:lnTo>
                    <a:pt x="770" y="1"/>
                  </a:lnTo>
                  <a:lnTo>
                    <a:pt x="770" y="0"/>
                  </a:lnTo>
                  <a:lnTo>
                    <a:pt x="771" y="0"/>
                  </a:lnTo>
                  <a:lnTo>
                    <a:pt x="777" y="0"/>
                  </a:lnTo>
                  <a:lnTo>
                    <a:pt x="778" y="0"/>
                  </a:lnTo>
                  <a:lnTo>
                    <a:pt x="779" y="1"/>
                  </a:lnTo>
                  <a:lnTo>
                    <a:pt x="778" y="1"/>
                  </a:lnTo>
                  <a:lnTo>
                    <a:pt x="777" y="2"/>
                  </a:lnTo>
                  <a:lnTo>
                    <a:pt x="777" y="2"/>
                  </a:lnTo>
                  <a:close/>
                  <a:moveTo>
                    <a:pt x="763" y="2"/>
                  </a:moveTo>
                  <a:lnTo>
                    <a:pt x="756" y="2"/>
                  </a:lnTo>
                  <a:lnTo>
                    <a:pt x="755" y="1"/>
                  </a:lnTo>
                  <a:lnTo>
                    <a:pt x="755" y="1"/>
                  </a:lnTo>
                  <a:lnTo>
                    <a:pt x="755" y="0"/>
                  </a:lnTo>
                  <a:lnTo>
                    <a:pt x="756" y="0"/>
                  </a:lnTo>
                  <a:lnTo>
                    <a:pt x="763" y="0"/>
                  </a:lnTo>
                  <a:lnTo>
                    <a:pt x="764" y="0"/>
                  </a:lnTo>
                  <a:lnTo>
                    <a:pt x="764" y="1"/>
                  </a:lnTo>
                  <a:lnTo>
                    <a:pt x="764" y="1"/>
                  </a:lnTo>
                  <a:lnTo>
                    <a:pt x="763" y="2"/>
                  </a:lnTo>
                  <a:lnTo>
                    <a:pt x="763" y="2"/>
                  </a:lnTo>
                  <a:close/>
                  <a:moveTo>
                    <a:pt x="747" y="2"/>
                  </a:moveTo>
                  <a:lnTo>
                    <a:pt x="740" y="2"/>
                  </a:lnTo>
                  <a:lnTo>
                    <a:pt x="739" y="1"/>
                  </a:lnTo>
                  <a:lnTo>
                    <a:pt x="739" y="1"/>
                  </a:lnTo>
                  <a:lnTo>
                    <a:pt x="739" y="0"/>
                  </a:lnTo>
                  <a:lnTo>
                    <a:pt x="740" y="0"/>
                  </a:lnTo>
                  <a:lnTo>
                    <a:pt x="747" y="0"/>
                  </a:lnTo>
                  <a:lnTo>
                    <a:pt x="748" y="0"/>
                  </a:lnTo>
                  <a:lnTo>
                    <a:pt x="748" y="1"/>
                  </a:lnTo>
                  <a:lnTo>
                    <a:pt x="748" y="1"/>
                  </a:lnTo>
                  <a:lnTo>
                    <a:pt x="747" y="2"/>
                  </a:lnTo>
                  <a:lnTo>
                    <a:pt x="747" y="2"/>
                  </a:lnTo>
                  <a:close/>
                  <a:moveTo>
                    <a:pt x="732" y="2"/>
                  </a:moveTo>
                  <a:lnTo>
                    <a:pt x="724" y="2"/>
                  </a:lnTo>
                  <a:lnTo>
                    <a:pt x="724" y="1"/>
                  </a:lnTo>
                  <a:lnTo>
                    <a:pt x="723" y="1"/>
                  </a:lnTo>
                  <a:lnTo>
                    <a:pt x="724" y="0"/>
                  </a:lnTo>
                  <a:lnTo>
                    <a:pt x="724" y="0"/>
                  </a:lnTo>
                  <a:lnTo>
                    <a:pt x="732" y="0"/>
                  </a:lnTo>
                  <a:lnTo>
                    <a:pt x="732" y="0"/>
                  </a:lnTo>
                  <a:lnTo>
                    <a:pt x="733" y="1"/>
                  </a:lnTo>
                  <a:lnTo>
                    <a:pt x="732" y="1"/>
                  </a:lnTo>
                  <a:lnTo>
                    <a:pt x="732" y="2"/>
                  </a:lnTo>
                  <a:lnTo>
                    <a:pt x="732" y="2"/>
                  </a:lnTo>
                  <a:close/>
                  <a:moveTo>
                    <a:pt x="716" y="2"/>
                  </a:moveTo>
                  <a:lnTo>
                    <a:pt x="710" y="2"/>
                  </a:lnTo>
                  <a:lnTo>
                    <a:pt x="709" y="1"/>
                  </a:lnTo>
                  <a:lnTo>
                    <a:pt x="709" y="1"/>
                  </a:lnTo>
                  <a:lnTo>
                    <a:pt x="709" y="0"/>
                  </a:lnTo>
                  <a:lnTo>
                    <a:pt x="710" y="0"/>
                  </a:lnTo>
                  <a:lnTo>
                    <a:pt x="716" y="0"/>
                  </a:lnTo>
                  <a:lnTo>
                    <a:pt x="717" y="0"/>
                  </a:lnTo>
                  <a:lnTo>
                    <a:pt x="717" y="1"/>
                  </a:lnTo>
                  <a:lnTo>
                    <a:pt x="717" y="1"/>
                  </a:lnTo>
                  <a:lnTo>
                    <a:pt x="716" y="2"/>
                  </a:lnTo>
                  <a:lnTo>
                    <a:pt x="716" y="2"/>
                  </a:lnTo>
                  <a:close/>
                  <a:moveTo>
                    <a:pt x="701" y="2"/>
                  </a:moveTo>
                  <a:lnTo>
                    <a:pt x="694" y="2"/>
                  </a:lnTo>
                  <a:lnTo>
                    <a:pt x="694" y="1"/>
                  </a:lnTo>
                  <a:lnTo>
                    <a:pt x="693" y="1"/>
                  </a:lnTo>
                  <a:lnTo>
                    <a:pt x="694" y="0"/>
                  </a:lnTo>
                  <a:lnTo>
                    <a:pt x="694" y="0"/>
                  </a:lnTo>
                  <a:lnTo>
                    <a:pt x="701" y="0"/>
                  </a:lnTo>
                  <a:lnTo>
                    <a:pt x="701" y="0"/>
                  </a:lnTo>
                  <a:lnTo>
                    <a:pt x="702" y="1"/>
                  </a:lnTo>
                  <a:lnTo>
                    <a:pt x="701" y="1"/>
                  </a:lnTo>
                  <a:lnTo>
                    <a:pt x="701" y="2"/>
                  </a:lnTo>
                  <a:lnTo>
                    <a:pt x="701" y="2"/>
                  </a:lnTo>
                  <a:close/>
                  <a:moveTo>
                    <a:pt x="685" y="2"/>
                  </a:moveTo>
                  <a:lnTo>
                    <a:pt x="679" y="2"/>
                  </a:lnTo>
                  <a:lnTo>
                    <a:pt x="678" y="1"/>
                  </a:lnTo>
                  <a:lnTo>
                    <a:pt x="678" y="1"/>
                  </a:lnTo>
                  <a:lnTo>
                    <a:pt x="678" y="0"/>
                  </a:lnTo>
                  <a:lnTo>
                    <a:pt x="679" y="0"/>
                  </a:lnTo>
                  <a:lnTo>
                    <a:pt x="685" y="0"/>
                  </a:lnTo>
                  <a:lnTo>
                    <a:pt x="686" y="0"/>
                  </a:lnTo>
                  <a:lnTo>
                    <a:pt x="686" y="1"/>
                  </a:lnTo>
                  <a:lnTo>
                    <a:pt x="686" y="1"/>
                  </a:lnTo>
                  <a:lnTo>
                    <a:pt x="685" y="2"/>
                  </a:lnTo>
                  <a:lnTo>
                    <a:pt x="685" y="2"/>
                  </a:lnTo>
                  <a:close/>
                  <a:moveTo>
                    <a:pt x="670" y="2"/>
                  </a:moveTo>
                  <a:lnTo>
                    <a:pt x="663" y="2"/>
                  </a:lnTo>
                  <a:lnTo>
                    <a:pt x="662" y="1"/>
                  </a:lnTo>
                  <a:lnTo>
                    <a:pt x="662" y="1"/>
                  </a:lnTo>
                  <a:lnTo>
                    <a:pt x="662" y="0"/>
                  </a:lnTo>
                  <a:lnTo>
                    <a:pt x="663" y="0"/>
                  </a:lnTo>
                  <a:lnTo>
                    <a:pt x="670" y="0"/>
                  </a:lnTo>
                  <a:lnTo>
                    <a:pt x="671" y="0"/>
                  </a:lnTo>
                  <a:lnTo>
                    <a:pt x="671" y="1"/>
                  </a:lnTo>
                  <a:lnTo>
                    <a:pt x="671" y="1"/>
                  </a:lnTo>
                  <a:lnTo>
                    <a:pt x="670" y="2"/>
                  </a:lnTo>
                  <a:lnTo>
                    <a:pt x="670" y="2"/>
                  </a:lnTo>
                  <a:close/>
                  <a:moveTo>
                    <a:pt x="655" y="2"/>
                  </a:moveTo>
                  <a:lnTo>
                    <a:pt x="648" y="2"/>
                  </a:lnTo>
                  <a:lnTo>
                    <a:pt x="647" y="1"/>
                  </a:lnTo>
                  <a:lnTo>
                    <a:pt x="647" y="1"/>
                  </a:lnTo>
                  <a:lnTo>
                    <a:pt x="647" y="0"/>
                  </a:lnTo>
                  <a:lnTo>
                    <a:pt x="648" y="0"/>
                  </a:lnTo>
                  <a:lnTo>
                    <a:pt x="655" y="0"/>
                  </a:lnTo>
                  <a:lnTo>
                    <a:pt x="656" y="0"/>
                  </a:lnTo>
                  <a:lnTo>
                    <a:pt x="656" y="1"/>
                  </a:lnTo>
                  <a:lnTo>
                    <a:pt x="656" y="1"/>
                  </a:lnTo>
                  <a:lnTo>
                    <a:pt x="655" y="2"/>
                  </a:lnTo>
                  <a:lnTo>
                    <a:pt x="655" y="2"/>
                  </a:lnTo>
                  <a:close/>
                  <a:moveTo>
                    <a:pt x="639" y="2"/>
                  </a:moveTo>
                  <a:lnTo>
                    <a:pt x="633" y="2"/>
                  </a:lnTo>
                  <a:lnTo>
                    <a:pt x="631" y="1"/>
                  </a:lnTo>
                  <a:lnTo>
                    <a:pt x="631" y="1"/>
                  </a:lnTo>
                  <a:lnTo>
                    <a:pt x="631" y="0"/>
                  </a:lnTo>
                  <a:lnTo>
                    <a:pt x="633" y="0"/>
                  </a:lnTo>
                  <a:lnTo>
                    <a:pt x="639" y="0"/>
                  </a:lnTo>
                  <a:lnTo>
                    <a:pt x="640" y="0"/>
                  </a:lnTo>
                  <a:lnTo>
                    <a:pt x="640" y="1"/>
                  </a:lnTo>
                  <a:lnTo>
                    <a:pt x="640" y="1"/>
                  </a:lnTo>
                  <a:lnTo>
                    <a:pt x="639" y="2"/>
                  </a:lnTo>
                  <a:lnTo>
                    <a:pt x="639" y="2"/>
                  </a:lnTo>
                  <a:close/>
                  <a:moveTo>
                    <a:pt x="624" y="2"/>
                  </a:moveTo>
                  <a:lnTo>
                    <a:pt x="617" y="2"/>
                  </a:lnTo>
                  <a:lnTo>
                    <a:pt x="617" y="1"/>
                  </a:lnTo>
                  <a:lnTo>
                    <a:pt x="616" y="1"/>
                  </a:lnTo>
                  <a:lnTo>
                    <a:pt x="617" y="0"/>
                  </a:lnTo>
                  <a:lnTo>
                    <a:pt x="617" y="0"/>
                  </a:lnTo>
                  <a:lnTo>
                    <a:pt x="624" y="0"/>
                  </a:lnTo>
                  <a:lnTo>
                    <a:pt x="624" y="0"/>
                  </a:lnTo>
                  <a:lnTo>
                    <a:pt x="625" y="1"/>
                  </a:lnTo>
                  <a:lnTo>
                    <a:pt x="624" y="1"/>
                  </a:lnTo>
                  <a:lnTo>
                    <a:pt x="624" y="2"/>
                  </a:lnTo>
                  <a:lnTo>
                    <a:pt x="624" y="2"/>
                  </a:lnTo>
                  <a:close/>
                  <a:moveTo>
                    <a:pt x="608" y="2"/>
                  </a:moveTo>
                  <a:lnTo>
                    <a:pt x="602" y="2"/>
                  </a:lnTo>
                  <a:lnTo>
                    <a:pt x="601" y="1"/>
                  </a:lnTo>
                  <a:lnTo>
                    <a:pt x="601" y="1"/>
                  </a:lnTo>
                  <a:lnTo>
                    <a:pt x="601" y="0"/>
                  </a:lnTo>
                  <a:lnTo>
                    <a:pt x="602" y="0"/>
                  </a:lnTo>
                  <a:lnTo>
                    <a:pt x="608" y="0"/>
                  </a:lnTo>
                  <a:lnTo>
                    <a:pt x="609" y="0"/>
                  </a:lnTo>
                  <a:lnTo>
                    <a:pt x="609" y="1"/>
                  </a:lnTo>
                  <a:lnTo>
                    <a:pt x="609" y="1"/>
                  </a:lnTo>
                  <a:lnTo>
                    <a:pt x="608" y="2"/>
                  </a:lnTo>
                  <a:lnTo>
                    <a:pt x="608" y="2"/>
                  </a:lnTo>
                  <a:close/>
                  <a:moveTo>
                    <a:pt x="592" y="2"/>
                  </a:moveTo>
                  <a:lnTo>
                    <a:pt x="586" y="2"/>
                  </a:lnTo>
                  <a:lnTo>
                    <a:pt x="585" y="1"/>
                  </a:lnTo>
                  <a:lnTo>
                    <a:pt x="585" y="1"/>
                  </a:lnTo>
                  <a:lnTo>
                    <a:pt x="585" y="0"/>
                  </a:lnTo>
                  <a:lnTo>
                    <a:pt x="586" y="0"/>
                  </a:lnTo>
                  <a:lnTo>
                    <a:pt x="592" y="0"/>
                  </a:lnTo>
                  <a:lnTo>
                    <a:pt x="593" y="0"/>
                  </a:lnTo>
                  <a:lnTo>
                    <a:pt x="595" y="1"/>
                  </a:lnTo>
                  <a:lnTo>
                    <a:pt x="593" y="1"/>
                  </a:lnTo>
                  <a:lnTo>
                    <a:pt x="592" y="2"/>
                  </a:lnTo>
                  <a:lnTo>
                    <a:pt x="592" y="2"/>
                  </a:lnTo>
                  <a:close/>
                  <a:moveTo>
                    <a:pt x="578" y="2"/>
                  </a:moveTo>
                  <a:lnTo>
                    <a:pt x="571" y="2"/>
                  </a:lnTo>
                  <a:lnTo>
                    <a:pt x="570" y="1"/>
                  </a:lnTo>
                  <a:lnTo>
                    <a:pt x="570" y="1"/>
                  </a:lnTo>
                  <a:lnTo>
                    <a:pt x="570" y="0"/>
                  </a:lnTo>
                  <a:lnTo>
                    <a:pt x="571" y="0"/>
                  </a:lnTo>
                  <a:lnTo>
                    <a:pt x="578" y="0"/>
                  </a:lnTo>
                  <a:lnTo>
                    <a:pt x="579" y="0"/>
                  </a:lnTo>
                  <a:lnTo>
                    <a:pt x="579" y="1"/>
                  </a:lnTo>
                  <a:lnTo>
                    <a:pt x="579" y="1"/>
                  </a:lnTo>
                  <a:lnTo>
                    <a:pt x="578" y="2"/>
                  </a:lnTo>
                  <a:lnTo>
                    <a:pt x="578" y="2"/>
                  </a:lnTo>
                  <a:close/>
                  <a:moveTo>
                    <a:pt x="562" y="2"/>
                  </a:moveTo>
                  <a:lnTo>
                    <a:pt x="555" y="2"/>
                  </a:lnTo>
                  <a:lnTo>
                    <a:pt x="554" y="1"/>
                  </a:lnTo>
                  <a:lnTo>
                    <a:pt x="554" y="1"/>
                  </a:lnTo>
                  <a:lnTo>
                    <a:pt x="554" y="0"/>
                  </a:lnTo>
                  <a:lnTo>
                    <a:pt x="555" y="0"/>
                  </a:lnTo>
                  <a:lnTo>
                    <a:pt x="562" y="0"/>
                  </a:lnTo>
                  <a:lnTo>
                    <a:pt x="563" y="0"/>
                  </a:lnTo>
                  <a:lnTo>
                    <a:pt x="563" y="1"/>
                  </a:lnTo>
                  <a:lnTo>
                    <a:pt x="563" y="1"/>
                  </a:lnTo>
                  <a:lnTo>
                    <a:pt x="562" y="2"/>
                  </a:lnTo>
                  <a:lnTo>
                    <a:pt x="562" y="2"/>
                  </a:lnTo>
                  <a:close/>
                  <a:moveTo>
                    <a:pt x="547" y="2"/>
                  </a:moveTo>
                  <a:lnTo>
                    <a:pt x="540" y="2"/>
                  </a:lnTo>
                  <a:lnTo>
                    <a:pt x="540" y="1"/>
                  </a:lnTo>
                  <a:lnTo>
                    <a:pt x="538" y="1"/>
                  </a:lnTo>
                  <a:lnTo>
                    <a:pt x="540" y="0"/>
                  </a:lnTo>
                  <a:lnTo>
                    <a:pt x="540" y="0"/>
                  </a:lnTo>
                  <a:lnTo>
                    <a:pt x="547" y="0"/>
                  </a:lnTo>
                  <a:lnTo>
                    <a:pt x="547" y="0"/>
                  </a:lnTo>
                  <a:lnTo>
                    <a:pt x="548" y="1"/>
                  </a:lnTo>
                  <a:lnTo>
                    <a:pt x="547" y="1"/>
                  </a:lnTo>
                  <a:lnTo>
                    <a:pt x="547" y="2"/>
                  </a:lnTo>
                  <a:lnTo>
                    <a:pt x="547" y="2"/>
                  </a:lnTo>
                  <a:close/>
                  <a:moveTo>
                    <a:pt x="531" y="2"/>
                  </a:moveTo>
                  <a:lnTo>
                    <a:pt x="525" y="2"/>
                  </a:lnTo>
                  <a:lnTo>
                    <a:pt x="524" y="1"/>
                  </a:lnTo>
                  <a:lnTo>
                    <a:pt x="524" y="1"/>
                  </a:lnTo>
                  <a:lnTo>
                    <a:pt x="524" y="0"/>
                  </a:lnTo>
                  <a:lnTo>
                    <a:pt x="525" y="0"/>
                  </a:lnTo>
                  <a:lnTo>
                    <a:pt x="531" y="0"/>
                  </a:lnTo>
                  <a:lnTo>
                    <a:pt x="532" y="0"/>
                  </a:lnTo>
                  <a:lnTo>
                    <a:pt x="532" y="1"/>
                  </a:lnTo>
                  <a:lnTo>
                    <a:pt x="532" y="1"/>
                  </a:lnTo>
                  <a:lnTo>
                    <a:pt x="531" y="2"/>
                  </a:lnTo>
                  <a:lnTo>
                    <a:pt x="531" y="2"/>
                  </a:lnTo>
                  <a:close/>
                  <a:moveTo>
                    <a:pt x="516" y="2"/>
                  </a:moveTo>
                  <a:lnTo>
                    <a:pt x="509" y="2"/>
                  </a:lnTo>
                  <a:lnTo>
                    <a:pt x="509" y="1"/>
                  </a:lnTo>
                  <a:lnTo>
                    <a:pt x="508" y="1"/>
                  </a:lnTo>
                  <a:lnTo>
                    <a:pt x="509" y="0"/>
                  </a:lnTo>
                  <a:lnTo>
                    <a:pt x="509" y="0"/>
                  </a:lnTo>
                  <a:lnTo>
                    <a:pt x="516" y="0"/>
                  </a:lnTo>
                  <a:lnTo>
                    <a:pt x="516" y="0"/>
                  </a:lnTo>
                  <a:lnTo>
                    <a:pt x="517" y="1"/>
                  </a:lnTo>
                  <a:lnTo>
                    <a:pt x="516" y="1"/>
                  </a:lnTo>
                  <a:lnTo>
                    <a:pt x="516" y="2"/>
                  </a:lnTo>
                  <a:lnTo>
                    <a:pt x="516" y="2"/>
                  </a:lnTo>
                  <a:close/>
                  <a:moveTo>
                    <a:pt x="500" y="2"/>
                  </a:moveTo>
                  <a:lnTo>
                    <a:pt x="494" y="2"/>
                  </a:lnTo>
                  <a:lnTo>
                    <a:pt x="493" y="1"/>
                  </a:lnTo>
                  <a:lnTo>
                    <a:pt x="493" y="1"/>
                  </a:lnTo>
                  <a:lnTo>
                    <a:pt x="493" y="0"/>
                  </a:lnTo>
                  <a:lnTo>
                    <a:pt x="494" y="0"/>
                  </a:lnTo>
                  <a:lnTo>
                    <a:pt x="500" y="0"/>
                  </a:lnTo>
                  <a:lnTo>
                    <a:pt x="502" y="0"/>
                  </a:lnTo>
                  <a:lnTo>
                    <a:pt x="502" y="1"/>
                  </a:lnTo>
                  <a:lnTo>
                    <a:pt x="502" y="1"/>
                  </a:lnTo>
                  <a:lnTo>
                    <a:pt x="500" y="2"/>
                  </a:lnTo>
                  <a:lnTo>
                    <a:pt x="500" y="2"/>
                  </a:lnTo>
                  <a:close/>
                  <a:moveTo>
                    <a:pt x="485" y="2"/>
                  </a:moveTo>
                  <a:lnTo>
                    <a:pt x="478" y="2"/>
                  </a:lnTo>
                  <a:lnTo>
                    <a:pt x="477" y="1"/>
                  </a:lnTo>
                  <a:lnTo>
                    <a:pt x="477" y="1"/>
                  </a:lnTo>
                  <a:lnTo>
                    <a:pt x="477" y="0"/>
                  </a:lnTo>
                  <a:lnTo>
                    <a:pt x="478" y="0"/>
                  </a:lnTo>
                  <a:lnTo>
                    <a:pt x="485" y="0"/>
                  </a:lnTo>
                  <a:lnTo>
                    <a:pt x="486" y="0"/>
                  </a:lnTo>
                  <a:lnTo>
                    <a:pt x="486" y="1"/>
                  </a:lnTo>
                  <a:lnTo>
                    <a:pt x="486" y="1"/>
                  </a:lnTo>
                  <a:lnTo>
                    <a:pt x="485" y="2"/>
                  </a:lnTo>
                  <a:lnTo>
                    <a:pt x="485" y="2"/>
                  </a:lnTo>
                  <a:close/>
                  <a:moveTo>
                    <a:pt x="470" y="2"/>
                  </a:moveTo>
                  <a:lnTo>
                    <a:pt x="463" y="2"/>
                  </a:lnTo>
                  <a:lnTo>
                    <a:pt x="462" y="2"/>
                  </a:lnTo>
                  <a:lnTo>
                    <a:pt x="462" y="1"/>
                  </a:lnTo>
                  <a:lnTo>
                    <a:pt x="462" y="0"/>
                  </a:lnTo>
                  <a:lnTo>
                    <a:pt x="463" y="0"/>
                  </a:lnTo>
                  <a:lnTo>
                    <a:pt x="470" y="0"/>
                  </a:lnTo>
                  <a:lnTo>
                    <a:pt x="471" y="0"/>
                  </a:lnTo>
                  <a:lnTo>
                    <a:pt x="471" y="1"/>
                  </a:lnTo>
                  <a:lnTo>
                    <a:pt x="471" y="2"/>
                  </a:lnTo>
                  <a:lnTo>
                    <a:pt x="470" y="2"/>
                  </a:lnTo>
                  <a:lnTo>
                    <a:pt x="470" y="2"/>
                  </a:lnTo>
                  <a:close/>
                  <a:moveTo>
                    <a:pt x="454" y="2"/>
                  </a:moveTo>
                  <a:lnTo>
                    <a:pt x="448" y="2"/>
                  </a:lnTo>
                  <a:lnTo>
                    <a:pt x="447" y="2"/>
                  </a:lnTo>
                  <a:lnTo>
                    <a:pt x="447" y="1"/>
                  </a:lnTo>
                  <a:lnTo>
                    <a:pt x="447" y="0"/>
                  </a:lnTo>
                  <a:lnTo>
                    <a:pt x="448" y="0"/>
                  </a:lnTo>
                  <a:lnTo>
                    <a:pt x="454" y="0"/>
                  </a:lnTo>
                  <a:lnTo>
                    <a:pt x="455" y="0"/>
                  </a:lnTo>
                  <a:lnTo>
                    <a:pt x="455" y="1"/>
                  </a:lnTo>
                  <a:lnTo>
                    <a:pt x="455" y="2"/>
                  </a:lnTo>
                  <a:lnTo>
                    <a:pt x="454" y="2"/>
                  </a:lnTo>
                  <a:lnTo>
                    <a:pt x="454" y="2"/>
                  </a:lnTo>
                  <a:close/>
                  <a:moveTo>
                    <a:pt x="439" y="2"/>
                  </a:moveTo>
                  <a:lnTo>
                    <a:pt x="432" y="2"/>
                  </a:lnTo>
                  <a:lnTo>
                    <a:pt x="432" y="2"/>
                  </a:lnTo>
                  <a:lnTo>
                    <a:pt x="431" y="1"/>
                  </a:lnTo>
                  <a:lnTo>
                    <a:pt x="432" y="0"/>
                  </a:lnTo>
                  <a:lnTo>
                    <a:pt x="432" y="0"/>
                  </a:lnTo>
                  <a:lnTo>
                    <a:pt x="439" y="0"/>
                  </a:lnTo>
                  <a:lnTo>
                    <a:pt x="439" y="0"/>
                  </a:lnTo>
                  <a:lnTo>
                    <a:pt x="440" y="1"/>
                  </a:lnTo>
                  <a:lnTo>
                    <a:pt x="439" y="2"/>
                  </a:lnTo>
                  <a:lnTo>
                    <a:pt x="439" y="2"/>
                  </a:lnTo>
                  <a:lnTo>
                    <a:pt x="439" y="2"/>
                  </a:lnTo>
                  <a:close/>
                  <a:moveTo>
                    <a:pt x="423" y="2"/>
                  </a:moveTo>
                  <a:lnTo>
                    <a:pt x="417" y="2"/>
                  </a:lnTo>
                  <a:lnTo>
                    <a:pt x="416" y="2"/>
                  </a:lnTo>
                  <a:lnTo>
                    <a:pt x="416" y="1"/>
                  </a:lnTo>
                  <a:lnTo>
                    <a:pt x="416" y="0"/>
                  </a:lnTo>
                  <a:lnTo>
                    <a:pt x="417" y="0"/>
                  </a:lnTo>
                  <a:lnTo>
                    <a:pt x="423" y="0"/>
                  </a:lnTo>
                  <a:lnTo>
                    <a:pt x="424" y="0"/>
                  </a:lnTo>
                  <a:lnTo>
                    <a:pt x="424" y="1"/>
                  </a:lnTo>
                  <a:lnTo>
                    <a:pt x="424" y="2"/>
                  </a:lnTo>
                  <a:lnTo>
                    <a:pt x="423" y="2"/>
                  </a:lnTo>
                  <a:lnTo>
                    <a:pt x="423" y="2"/>
                  </a:lnTo>
                  <a:close/>
                  <a:moveTo>
                    <a:pt x="407" y="2"/>
                  </a:moveTo>
                  <a:lnTo>
                    <a:pt x="401" y="2"/>
                  </a:lnTo>
                  <a:lnTo>
                    <a:pt x="400" y="2"/>
                  </a:lnTo>
                  <a:lnTo>
                    <a:pt x="400" y="1"/>
                  </a:lnTo>
                  <a:lnTo>
                    <a:pt x="400" y="0"/>
                  </a:lnTo>
                  <a:lnTo>
                    <a:pt x="401" y="0"/>
                  </a:lnTo>
                  <a:lnTo>
                    <a:pt x="407" y="0"/>
                  </a:lnTo>
                  <a:lnTo>
                    <a:pt x="409" y="0"/>
                  </a:lnTo>
                  <a:lnTo>
                    <a:pt x="410" y="1"/>
                  </a:lnTo>
                  <a:lnTo>
                    <a:pt x="409" y="2"/>
                  </a:lnTo>
                  <a:lnTo>
                    <a:pt x="407" y="2"/>
                  </a:lnTo>
                  <a:lnTo>
                    <a:pt x="407" y="2"/>
                  </a:lnTo>
                  <a:close/>
                  <a:moveTo>
                    <a:pt x="393" y="2"/>
                  </a:moveTo>
                  <a:lnTo>
                    <a:pt x="386" y="2"/>
                  </a:lnTo>
                  <a:lnTo>
                    <a:pt x="385" y="2"/>
                  </a:lnTo>
                  <a:lnTo>
                    <a:pt x="385" y="1"/>
                  </a:lnTo>
                  <a:lnTo>
                    <a:pt x="385" y="0"/>
                  </a:lnTo>
                  <a:lnTo>
                    <a:pt x="386" y="0"/>
                  </a:lnTo>
                  <a:lnTo>
                    <a:pt x="393" y="0"/>
                  </a:lnTo>
                  <a:lnTo>
                    <a:pt x="394" y="0"/>
                  </a:lnTo>
                  <a:lnTo>
                    <a:pt x="394" y="1"/>
                  </a:lnTo>
                  <a:lnTo>
                    <a:pt x="394" y="2"/>
                  </a:lnTo>
                  <a:lnTo>
                    <a:pt x="393" y="2"/>
                  </a:lnTo>
                  <a:lnTo>
                    <a:pt x="393" y="2"/>
                  </a:lnTo>
                  <a:close/>
                  <a:moveTo>
                    <a:pt x="377" y="2"/>
                  </a:moveTo>
                  <a:lnTo>
                    <a:pt x="370" y="2"/>
                  </a:lnTo>
                  <a:lnTo>
                    <a:pt x="369" y="2"/>
                  </a:lnTo>
                  <a:lnTo>
                    <a:pt x="369" y="1"/>
                  </a:lnTo>
                  <a:lnTo>
                    <a:pt x="369" y="0"/>
                  </a:lnTo>
                  <a:lnTo>
                    <a:pt x="370" y="0"/>
                  </a:lnTo>
                  <a:lnTo>
                    <a:pt x="377" y="0"/>
                  </a:lnTo>
                  <a:lnTo>
                    <a:pt x="378" y="0"/>
                  </a:lnTo>
                  <a:lnTo>
                    <a:pt x="378" y="1"/>
                  </a:lnTo>
                  <a:lnTo>
                    <a:pt x="378" y="2"/>
                  </a:lnTo>
                  <a:lnTo>
                    <a:pt x="377" y="2"/>
                  </a:lnTo>
                  <a:lnTo>
                    <a:pt x="377" y="2"/>
                  </a:lnTo>
                  <a:close/>
                  <a:moveTo>
                    <a:pt x="362" y="2"/>
                  </a:moveTo>
                  <a:lnTo>
                    <a:pt x="355" y="2"/>
                  </a:lnTo>
                  <a:lnTo>
                    <a:pt x="355" y="2"/>
                  </a:lnTo>
                  <a:lnTo>
                    <a:pt x="354" y="1"/>
                  </a:lnTo>
                  <a:lnTo>
                    <a:pt x="355" y="0"/>
                  </a:lnTo>
                  <a:lnTo>
                    <a:pt x="355" y="0"/>
                  </a:lnTo>
                  <a:lnTo>
                    <a:pt x="362" y="0"/>
                  </a:lnTo>
                  <a:lnTo>
                    <a:pt x="362" y="0"/>
                  </a:lnTo>
                  <a:lnTo>
                    <a:pt x="363" y="1"/>
                  </a:lnTo>
                  <a:lnTo>
                    <a:pt x="362" y="2"/>
                  </a:lnTo>
                  <a:lnTo>
                    <a:pt x="362" y="2"/>
                  </a:lnTo>
                  <a:lnTo>
                    <a:pt x="362" y="2"/>
                  </a:lnTo>
                  <a:close/>
                  <a:moveTo>
                    <a:pt x="346" y="2"/>
                  </a:moveTo>
                  <a:lnTo>
                    <a:pt x="340" y="2"/>
                  </a:lnTo>
                  <a:lnTo>
                    <a:pt x="339" y="2"/>
                  </a:lnTo>
                  <a:lnTo>
                    <a:pt x="339" y="1"/>
                  </a:lnTo>
                  <a:lnTo>
                    <a:pt x="339" y="0"/>
                  </a:lnTo>
                  <a:lnTo>
                    <a:pt x="340" y="0"/>
                  </a:lnTo>
                  <a:lnTo>
                    <a:pt x="346" y="0"/>
                  </a:lnTo>
                  <a:lnTo>
                    <a:pt x="347" y="0"/>
                  </a:lnTo>
                  <a:lnTo>
                    <a:pt x="347" y="1"/>
                  </a:lnTo>
                  <a:lnTo>
                    <a:pt x="347" y="2"/>
                  </a:lnTo>
                  <a:lnTo>
                    <a:pt x="346" y="2"/>
                  </a:lnTo>
                  <a:lnTo>
                    <a:pt x="346" y="2"/>
                  </a:lnTo>
                  <a:close/>
                  <a:moveTo>
                    <a:pt x="331" y="2"/>
                  </a:moveTo>
                  <a:lnTo>
                    <a:pt x="324" y="2"/>
                  </a:lnTo>
                  <a:lnTo>
                    <a:pt x="324" y="2"/>
                  </a:lnTo>
                  <a:lnTo>
                    <a:pt x="323" y="1"/>
                  </a:lnTo>
                  <a:lnTo>
                    <a:pt x="324" y="0"/>
                  </a:lnTo>
                  <a:lnTo>
                    <a:pt x="324" y="0"/>
                  </a:lnTo>
                  <a:lnTo>
                    <a:pt x="331" y="0"/>
                  </a:lnTo>
                  <a:lnTo>
                    <a:pt x="331" y="0"/>
                  </a:lnTo>
                  <a:lnTo>
                    <a:pt x="332" y="1"/>
                  </a:lnTo>
                  <a:lnTo>
                    <a:pt x="331" y="2"/>
                  </a:lnTo>
                  <a:lnTo>
                    <a:pt x="331" y="2"/>
                  </a:lnTo>
                  <a:lnTo>
                    <a:pt x="331" y="2"/>
                  </a:lnTo>
                  <a:close/>
                  <a:moveTo>
                    <a:pt x="316" y="2"/>
                  </a:moveTo>
                  <a:lnTo>
                    <a:pt x="309" y="2"/>
                  </a:lnTo>
                  <a:lnTo>
                    <a:pt x="308" y="2"/>
                  </a:lnTo>
                  <a:lnTo>
                    <a:pt x="308" y="1"/>
                  </a:lnTo>
                  <a:lnTo>
                    <a:pt x="308" y="0"/>
                  </a:lnTo>
                  <a:lnTo>
                    <a:pt x="309" y="0"/>
                  </a:lnTo>
                  <a:lnTo>
                    <a:pt x="316" y="0"/>
                  </a:lnTo>
                  <a:lnTo>
                    <a:pt x="317" y="0"/>
                  </a:lnTo>
                  <a:lnTo>
                    <a:pt x="317" y="1"/>
                  </a:lnTo>
                  <a:lnTo>
                    <a:pt x="317" y="2"/>
                  </a:lnTo>
                  <a:lnTo>
                    <a:pt x="316" y="2"/>
                  </a:lnTo>
                  <a:lnTo>
                    <a:pt x="316" y="2"/>
                  </a:lnTo>
                  <a:close/>
                  <a:moveTo>
                    <a:pt x="300" y="2"/>
                  </a:moveTo>
                  <a:lnTo>
                    <a:pt x="293" y="2"/>
                  </a:lnTo>
                  <a:lnTo>
                    <a:pt x="292" y="2"/>
                  </a:lnTo>
                  <a:lnTo>
                    <a:pt x="292" y="1"/>
                  </a:lnTo>
                  <a:lnTo>
                    <a:pt x="292" y="0"/>
                  </a:lnTo>
                  <a:lnTo>
                    <a:pt x="293" y="0"/>
                  </a:lnTo>
                  <a:lnTo>
                    <a:pt x="300" y="0"/>
                  </a:lnTo>
                  <a:lnTo>
                    <a:pt x="301" y="0"/>
                  </a:lnTo>
                  <a:lnTo>
                    <a:pt x="301" y="1"/>
                  </a:lnTo>
                  <a:lnTo>
                    <a:pt x="301" y="2"/>
                  </a:lnTo>
                  <a:lnTo>
                    <a:pt x="300" y="2"/>
                  </a:lnTo>
                  <a:lnTo>
                    <a:pt x="300" y="2"/>
                  </a:lnTo>
                  <a:close/>
                  <a:moveTo>
                    <a:pt x="285" y="2"/>
                  </a:moveTo>
                  <a:lnTo>
                    <a:pt x="279" y="2"/>
                  </a:lnTo>
                  <a:lnTo>
                    <a:pt x="277" y="2"/>
                  </a:lnTo>
                  <a:lnTo>
                    <a:pt x="277" y="1"/>
                  </a:lnTo>
                  <a:lnTo>
                    <a:pt x="277" y="0"/>
                  </a:lnTo>
                  <a:lnTo>
                    <a:pt x="279" y="0"/>
                  </a:lnTo>
                  <a:lnTo>
                    <a:pt x="285" y="0"/>
                  </a:lnTo>
                  <a:lnTo>
                    <a:pt x="286" y="0"/>
                  </a:lnTo>
                  <a:lnTo>
                    <a:pt x="286" y="1"/>
                  </a:lnTo>
                  <a:lnTo>
                    <a:pt x="286" y="2"/>
                  </a:lnTo>
                  <a:lnTo>
                    <a:pt x="285" y="2"/>
                  </a:lnTo>
                  <a:lnTo>
                    <a:pt x="285" y="2"/>
                  </a:lnTo>
                  <a:close/>
                  <a:moveTo>
                    <a:pt x="269" y="2"/>
                  </a:moveTo>
                  <a:lnTo>
                    <a:pt x="263" y="2"/>
                  </a:lnTo>
                  <a:lnTo>
                    <a:pt x="262" y="2"/>
                  </a:lnTo>
                  <a:lnTo>
                    <a:pt x="262" y="1"/>
                  </a:lnTo>
                  <a:lnTo>
                    <a:pt x="262" y="0"/>
                  </a:lnTo>
                  <a:lnTo>
                    <a:pt x="263" y="0"/>
                  </a:lnTo>
                  <a:lnTo>
                    <a:pt x="269" y="0"/>
                  </a:lnTo>
                  <a:lnTo>
                    <a:pt x="270" y="0"/>
                  </a:lnTo>
                  <a:lnTo>
                    <a:pt x="270" y="1"/>
                  </a:lnTo>
                  <a:lnTo>
                    <a:pt x="270" y="2"/>
                  </a:lnTo>
                  <a:lnTo>
                    <a:pt x="269" y="2"/>
                  </a:lnTo>
                  <a:lnTo>
                    <a:pt x="269" y="2"/>
                  </a:lnTo>
                  <a:close/>
                  <a:moveTo>
                    <a:pt x="254" y="2"/>
                  </a:moveTo>
                  <a:lnTo>
                    <a:pt x="247" y="2"/>
                  </a:lnTo>
                  <a:lnTo>
                    <a:pt x="247" y="2"/>
                  </a:lnTo>
                  <a:lnTo>
                    <a:pt x="246" y="1"/>
                  </a:lnTo>
                  <a:lnTo>
                    <a:pt x="247" y="0"/>
                  </a:lnTo>
                  <a:lnTo>
                    <a:pt x="247" y="0"/>
                  </a:lnTo>
                  <a:lnTo>
                    <a:pt x="254" y="0"/>
                  </a:lnTo>
                  <a:lnTo>
                    <a:pt x="254" y="0"/>
                  </a:lnTo>
                  <a:lnTo>
                    <a:pt x="255" y="1"/>
                  </a:lnTo>
                  <a:lnTo>
                    <a:pt x="254" y="2"/>
                  </a:lnTo>
                  <a:lnTo>
                    <a:pt x="254" y="2"/>
                  </a:lnTo>
                  <a:lnTo>
                    <a:pt x="254" y="2"/>
                  </a:lnTo>
                  <a:close/>
                  <a:moveTo>
                    <a:pt x="238" y="2"/>
                  </a:moveTo>
                  <a:lnTo>
                    <a:pt x="232" y="2"/>
                  </a:lnTo>
                  <a:lnTo>
                    <a:pt x="231" y="2"/>
                  </a:lnTo>
                  <a:lnTo>
                    <a:pt x="231" y="1"/>
                  </a:lnTo>
                  <a:lnTo>
                    <a:pt x="231" y="0"/>
                  </a:lnTo>
                  <a:lnTo>
                    <a:pt x="232" y="0"/>
                  </a:lnTo>
                  <a:lnTo>
                    <a:pt x="238" y="0"/>
                  </a:lnTo>
                  <a:lnTo>
                    <a:pt x="239" y="0"/>
                  </a:lnTo>
                  <a:lnTo>
                    <a:pt x="239" y="1"/>
                  </a:lnTo>
                  <a:lnTo>
                    <a:pt x="239" y="2"/>
                  </a:lnTo>
                  <a:lnTo>
                    <a:pt x="238" y="2"/>
                  </a:lnTo>
                  <a:lnTo>
                    <a:pt x="238" y="2"/>
                  </a:lnTo>
                  <a:close/>
                  <a:moveTo>
                    <a:pt x="223" y="2"/>
                  </a:moveTo>
                  <a:lnTo>
                    <a:pt x="216" y="2"/>
                  </a:lnTo>
                  <a:lnTo>
                    <a:pt x="215" y="2"/>
                  </a:lnTo>
                  <a:lnTo>
                    <a:pt x="215" y="1"/>
                  </a:lnTo>
                  <a:lnTo>
                    <a:pt x="215" y="0"/>
                  </a:lnTo>
                  <a:lnTo>
                    <a:pt x="216" y="0"/>
                  </a:lnTo>
                  <a:lnTo>
                    <a:pt x="223" y="0"/>
                  </a:lnTo>
                  <a:lnTo>
                    <a:pt x="224" y="0"/>
                  </a:lnTo>
                  <a:lnTo>
                    <a:pt x="225" y="1"/>
                  </a:lnTo>
                  <a:lnTo>
                    <a:pt x="224" y="2"/>
                  </a:lnTo>
                  <a:lnTo>
                    <a:pt x="223" y="2"/>
                  </a:lnTo>
                  <a:lnTo>
                    <a:pt x="223" y="2"/>
                  </a:lnTo>
                  <a:close/>
                  <a:moveTo>
                    <a:pt x="208" y="2"/>
                  </a:moveTo>
                  <a:lnTo>
                    <a:pt x="201" y="2"/>
                  </a:lnTo>
                  <a:lnTo>
                    <a:pt x="200" y="2"/>
                  </a:lnTo>
                  <a:lnTo>
                    <a:pt x="200" y="1"/>
                  </a:lnTo>
                  <a:lnTo>
                    <a:pt x="200" y="0"/>
                  </a:lnTo>
                  <a:lnTo>
                    <a:pt x="201" y="0"/>
                  </a:lnTo>
                  <a:lnTo>
                    <a:pt x="208" y="0"/>
                  </a:lnTo>
                  <a:lnTo>
                    <a:pt x="209" y="0"/>
                  </a:lnTo>
                  <a:lnTo>
                    <a:pt x="209" y="1"/>
                  </a:lnTo>
                  <a:lnTo>
                    <a:pt x="209" y="2"/>
                  </a:lnTo>
                  <a:lnTo>
                    <a:pt x="208" y="2"/>
                  </a:lnTo>
                  <a:lnTo>
                    <a:pt x="208" y="2"/>
                  </a:lnTo>
                  <a:close/>
                  <a:moveTo>
                    <a:pt x="192" y="2"/>
                  </a:moveTo>
                  <a:lnTo>
                    <a:pt x="186" y="2"/>
                  </a:lnTo>
                  <a:lnTo>
                    <a:pt x="185" y="2"/>
                  </a:lnTo>
                  <a:lnTo>
                    <a:pt x="185" y="1"/>
                  </a:lnTo>
                  <a:lnTo>
                    <a:pt x="185" y="0"/>
                  </a:lnTo>
                  <a:lnTo>
                    <a:pt x="186" y="0"/>
                  </a:lnTo>
                  <a:lnTo>
                    <a:pt x="192" y="0"/>
                  </a:lnTo>
                  <a:lnTo>
                    <a:pt x="193" y="0"/>
                  </a:lnTo>
                  <a:lnTo>
                    <a:pt x="193" y="1"/>
                  </a:lnTo>
                  <a:lnTo>
                    <a:pt x="193" y="2"/>
                  </a:lnTo>
                  <a:lnTo>
                    <a:pt x="192" y="2"/>
                  </a:lnTo>
                  <a:lnTo>
                    <a:pt x="192" y="2"/>
                  </a:lnTo>
                  <a:close/>
                  <a:moveTo>
                    <a:pt x="177" y="2"/>
                  </a:moveTo>
                  <a:lnTo>
                    <a:pt x="170" y="2"/>
                  </a:lnTo>
                  <a:lnTo>
                    <a:pt x="170" y="2"/>
                  </a:lnTo>
                  <a:lnTo>
                    <a:pt x="169" y="1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7" y="0"/>
                  </a:lnTo>
                  <a:lnTo>
                    <a:pt x="177" y="0"/>
                  </a:lnTo>
                  <a:lnTo>
                    <a:pt x="178" y="1"/>
                  </a:lnTo>
                  <a:lnTo>
                    <a:pt x="177" y="2"/>
                  </a:lnTo>
                  <a:lnTo>
                    <a:pt x="177" y="2"/>
                  </a:lnTo>
                  <a:lnTo>
                    <a:pt x="177" y="2"/>
                  </a:lnTo>
                  <a:close/>
                  <a:moveTo>
                    <a:pt x="161" y="2"/>
                  </a:moveTo>
                  <a:lnTo>
                    <a:pt x="155" y="2"/>
                  </a:lnTo>
                  <a:lnTo>
                    <a:pt x="154" y="2"/>
                  </a:lnTo>
                  <a:lnTo>
                    <a:pt x="154" y="1"/>
                  </a:lnTo>
                  <a:lnTo>
                    <a:pt x="154" y="0"/>
                  </a:lnTo>
                  <a:lnTo>
                    <a:pt x="155" y="0"/>
                  </a:lnTo>
                  <a:lnTo>
                    <a:pt x="161" y="0"/>
                  </a:lnTo>
                  <a:lnTo>
                    <a:pt x="162" y="0"/>
                  </a:lnTo>
                  <a:lnTo>
                    <a:pt x="162" y="1"/>
                  </a:lnTo>
                  <a:lnTo>
                    <a:pt x="162" y="2"/>
                  </a:lnTo>
                  <a:lnTo>
                    <a:pt x="161" y="2"/>
                  </a:lnTo>
                  <a:lnTo>
                    <a:pt x="161" y="2"/>
                  </a:lnTo>
                  <a:close/>
                  <a:moveTo>
                    <a:pt x="146" y="2"/>
                  </a:moveTo>
                  <a:lnTo>
                    <a:pt x="139" y="2"/>
                  </a:lnTo>
                  <a:lnTo>
                    <a:pt x="139" y="2"/>
                  </a:lnTo>
                  <a:lnTo>
                    <a:pt x="138" y="1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46" y="0"/>
                  </a:lnTo>
                  <a:lnTo>
                    <a:pt x="146" y="0"/>
                  </a:lnTo>
                  <a:lnTo>
                    <a:pt x="148" y="1"/>
                  </a:lnTo>
                  <a:lnTo>
                    <a:pt x="146" y="2"/>
                  </a:lnTo>
                  <a:lnTo>
                    <a:pt x="146" y="2"/>
                  </a:lnTo>
                  <a:lnTo>
                    <a:pt x="146" y="2"/>
                  </a:lnTo>
                  <a:close/>
                  <a:moveTo>
                    <a:pt x="131" y="2"/>
                  </a:moveTo>
                  <a:lnTo>
                    <a:pt x="124" y="2"/>
                  </a:lnTo>
                  <a:lnTo>
                    <a:pt x="123" y="2"/>
                  </a:lnTo>
                  <a:lnTo>
                    <a:pt x="123" y="1"/>
                  </a:lnTo>
                  <a:lnTo>
                    <a:pt x="123" y="0"/>
                  </a:lnTo>
                  <a:lnTo>
                    <a:pt x="124" y="0"/>
                  </a:lnTo>
                  <a:lnTo>
                    <a:pt x="131" y="0"/>
                  </a:lnTo>
                  <a:lnTo>
                    <a:pt x="132" y="0"/>
                  </a:lnTo>
                  <a:lnTo>
                    <a:pt x="132" y="1"/>
                  </a:lnTo>
                  <a:lnTo>
                    <a:pt x="132" y="2"/>
                  </a:lnTo>
                  <a:lnTo>
                    <a:pt x="131" y="2"/>
                  </a:lnTo>
                  <a:lnTo>
                    <a:pt x="131" y="2"/>
                  </a:lnTo>
                  <a:close/>
                  <a:moveTo>
                    <a:pt x="115" y="2"/>
                  </a:moveTo>
                  <a:lnTo>
                    <a:pt x="108" y="2"/>
                  </a:lnTo>
                  <a:lnTo>
                    <a:pt x="107" y="2"/>
                  </a:lnTo>
                  <a:lnTo>
                    <a:pt x="107" y="1"/>
                  </a:lnTo>
                  <a:lnTo>
                    <a:pt x="107" y="0"/>
                  </a:lnTo>
                  <a:lnTo>
                    <a:pt x="108" y="0"/>
                  </a:lnTo>
                  <a:lnTo>
                    <a:pt x="115" y="0"/>
                  </a:lnTo>
                  <a:lnTo>
                    <a:pt x="116" y="0"/>
                  </a:lnTo>
                  <a:lnTo>
                    <a:pt x="116" y="1"/>
                  </a:lnTo>
                  <a:lnTo>
                    <a:pt x="116" y="2"/>
                  </a:lnTo>
                  <a:lnTo>
                    <a:pt x="115" y="2"/>
                  </a:lnTo>
                  <a:lnTo>
                    <a:pt x="115" y="2"/>
                  </a:lnTo>
                  <a:close/>
                  <a:moveTo>
                    <a:pt x="100" y="2"/>
                  </a:moveTo>
                  <a:lnTo>
                    <a:pt x="94" y="2"/>
                  </a:lnTo>
                  <a:lnTo>
                    <a:pt x="93" y="2"/>
                  </a:lnTo>
                  <a:lnTo>
                    <a:pt x="93" y="1"/>
                  </a:lnTo>
                  <a:lnTo>
                    <a:pt x="93" y="0"/>
                  </a:lnTo>
                  <a:lnTo>
                    <a:pt x="94" y="0"/>
                  </a:lnTo>
                  <a:lnTo>
                    <a:pt x="100" y="0"/>
                  </a:lnTo>
                  <a:lnTo>
                    <a:pt x="101" y="0"/>
                  </a:lnTo>
                  <a:lnTo>
                    <a:pt x="101" y="1"/>
                  </a:lnTo>
                  <a:lnTo>
                    <a:pt x="101" y="2"/>
                  </a:lnTo>
                  <a:lnTo>
                    <a:pt x="100" y="2"/>
                  </a:lnTo>
                  <a:lnTo>
                    <a:pt x="100" y="2"/>
                  </a:lnTo>
                  <a:close/>
                  <a:moveTo>
                    <a:pt x="84" y="2"/>
                  </a:moveTo>
                  <a:lnTo>
                    <a:pt x="78" y="2"/>
                  </a:lnTo>
                  <a:lnTo>
                    <a:pt x="77" y="2"/>
                  </a:lnTo>
                  <a:lnTo>
                    <a:pt x="77" y="1"/>
                  </a:lnTo>
                  <a:lnTo>
                    <a:pt x="77" y="0"/>
                  </a:lnTo>
                  <a:lnTo>
                    <a:pt x="78" y="0"/>
                  </a:lnTo>
                  <a:lnTo>
                    <a:pt x="84" y="0"/>
                  </a:lnTo>
                  <a:lnTo>
                    <a:pt x="85" y="0"/>
                  </a:lnTo>
                  <a:lnTo>
                    <a:pt x="85" y="1"/>
                  </a:lnTo>
                  <a:lnTo>
                    <a:pt x="85" y="2"/>
                  </a:lnTo>
                  <a:lnTo>
                    <a:pt x="84" y="2"/>
                  </a:lnTo>
                  <a:lnTo>
                    <a:pt x="84" y="2"/>
                  </a:lnTo>
                  <a:close/>
                  <a:moveTo>
                    <a:pt x="69" y="2"/>
                  </a:moveTo>
                  <a:lnTo>
                    <a:pt x="62" y="2"/>
                  </a:lnTo>
                  <a:lnTo>
                    <a:pt x="62" y="2"/>
                  </a:lnTo>
                  <a:lnTo>
                    <a:pt x="61" y="1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70" y="1"/>
                  </a:lnTo>
                  <a:lnTo>
                    <a:pt x="69" y="2"/>
                  </a:lnTo>
                  <a:lnTo>
                    <a:pt x="69" y="2"/>
                  </a:lnTo>
                  <a:lnTo>
                    <a:pt x="69" y="2"/>
                  </a:lnTo>
                  <a:close/>
                  <a:moveTo>
                    <a:pt x="53" y="2"/>
                  </a:moveTo>
                  <a:lnTo>
                    <a:pt x="47" y="2"/>
                  </a:lnTo>
                  <a:lnTo>
                    <a:pt x="46" y="2"/>
                  </a:lnTo>
                  <a:lnTo>
                    <a:pt x="46" y="1"/>
                  </a:lnTo>
                  <a:lnTo>
                    <a:pt x="46" y="0"/>
                  </a:lnTo>
                  <a:lnTo>
                    <a:pt x="47" y="0"/>
                  </a:lnTo>
                  <a:lnTo>
                    <a:pt x="53" y="0"/>
                  </a:lnTo>
                  <a:lnTo>
                    <a:pt x="55" y="0"/>
                  </a:lnTo>
                  <a:lnTo>
                    <a:pt x="55" y="1"/>
                  </a:lnTo>
                  <a:lnTo>
                    <a:pt x="55" y="2"/>
                  </a:lnTo>
                  <a:lnTo>
                    <a:pt x="53" y="2"/>
                  </a:lnTo>
                  <a:lnTo>
                    <a:pt x="53" y="2"/>
                  </a:lnTo>
                  <a:close/>
                  <a:moveTo>
                    <a:pt x="38" y="2"/>
                  </a:moveTo>
                  <a:lnTo>
                    <a:pt x="31" y="2"/>
                  </a:lnTo>
                  <a:lnTo>
                    <a:pt x="30" y="2"/>
                  </a:lnTo>
                  <a:lnTo>
                    <a:pt x="30" y="1"/>
                  </a:lnTo>
                  <a:lnTo>
                    <a:pt x="30" y="0"/>
                  </a:lnTo>
                  <a:lnTo>
                    <a:pt x="31" y="0"/>
                  </a:lnTo>
                  <a:lnTo>
                    <a:pt x="38" y="0"/>
                  </a:lnTo>
                  <a:lnTo>
                    <a:pt x="39" y="0"/>
                  </a:lnTo>
                  <a:lnTo>
                    <a:pt x="40" y="1"/>
                  </a:lnTo>
                  <a:lnTo>
                    <a:pt x="39" y="2"/>
                  </a:lnTo>
                  <a:lnTo>
                    <a:pt x="38" y="2"/>
                  </a:lnTo>
                  <a:lnTo>
                    <a:pt x="38" y="2"/>
                  </a:lnTo>
                  <a:close/>
                  <a:moveTo>
                    <a:pt x="23" y="2"/>
                  </a:moveTo>
                  <a:lnTo>
                    <a:pt x="16" y="2"/>
                  </a:lnTo>
                  <a:lnTo>
                    <a:pt x="15" y="2"/>
                  </a:lnTo>
                  <a:lnTo>
                    <a:pt x="15" y="1"/>
                  </a:lnTo>
                  <a:lnTo>
                    <a:pt x="15" y="0"/>
                  </a:lnTo>
                  <a:lnTo>
                    <a:pt x="16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1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2"/>
                  </a:lnTo>
                  <a:close/>
                  <a:moveTo>
                    <a:pt x="7" y="2"/>
                  </a:moveTo>
                  <a:lnTo>
                    <a:pt x="1" y="2"/>
                  </a:lnTo>
                  <a:lnTo>
                    <a:pt x="0" y="2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0"/>
                  </a:lnTo>
                  <a:lnTo>
                    <a:pt x="7" y="0"/>
                  </a:lnTo>
                  <a:lnTo>
                    <a:pt x="8" y="0"/>
                  </a:lnTo>
                  <a:lnTo>
                    <a:pt x="8" y="1"/>
                  </a:lnTo>
                  <a:lnTo>
                    <a:pt x="8" y="2"/>
                  </a:lnTo>
                  <a:lnTo>
                    <a:pt x="7" y="2"/>
                  </a:lnTo>
                  <a:lnTo>
                    <a:pt x="7" y="2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" name="Freeform 127"/>
            <p:cNvSpPr>
              <a:spLocks noEditPoints="1"/>
            </p:cNvSpPr>
            <p:nvPr/>
          </p:nvSpPr>
          <p:spPr bwMode="auto">
            <a:xfrm>
              <a:off x="3480" y="2240"/>
              <a:ext cx="3" cy="633"/>
            </a:xfrm>
            <a:custGeom>
              <a:avLst/>
              <a:gdLst>
                <a:gd name="T0" fmla="*/ 2 w 3"/>
                <a:gd name="T1" fmla="*/ 633 h 633"/>
                <a:gd name="T2" fmla="*/ 1 w 3"/>
                <a:gd name="T3" fmla="*/ 608 h 633"/>
                <a:gd name="T4" fmla="*/ 0 w 3"/>
                <a:gd name="T5" fmla="*/ 616 h 633"/>
                <a:gd name="T6" fmla="*/ 2 w 3"/>
                <a:gd name="T7" fmla="*/ 602 h 633"/>
                <a:gd name="T8" fmla="*/ 1 w 3"/>
                <a:gd name="T9" fmla="*/ 578 h 633"/>
                <a:gd name="T10" fmla="*/ 0 w 3"/>
                <a:gd name="T11" fmla="*/ 585 h 633"/>
                <a:gd name="T12" fmla="*/ 2 w 3"/>
                <a:gd name="T13" fmla="*/ 571 h 633"/>
                <a:gd name="T14" fmla="*/ 1 w 3"/>
                <a:gd name="T15" fmla="*/ 547 h 633"/>
                <a:gd name="T16" fmla="*/ 0 w 3"/>
                <a:gd name="T17" fmla="*/ 555 h 633"/>
                <a:gd name="T18" fmla="*/ 2 w 3"/>
                <a:gd name="T19" fmla="*/ 540 h 633"/>
                <a:gd name="T20" fmla="*/ 1 w 3"/>
                <a:gd name="T21" fmla="*/ 517 h 633"/>
                <a:gd name="T22" fmla="*/ 0 w 3"/>
                <a:gd name="T23" fmla="*/ 524 h 633"/>
                <a:gd name="T24" fmla="*/ 2 w 3"/>
                <a:gd name="T25" fmla="*/ 510 h 633"/>
                <a:gd name="T26" fmla="*/ 1 w 3"/>
                <a:gd name="T27" fmla="*/ 487 h 633"/>
                <a:gd name="T28" fmla="*/ 0 w 3"/>
                <a:gd name="T29" fmla="*/ 494 h 633"/>
                <a:gd name="T30" fmla="*/ 2 w 3"/>
                <a:gd name="T31" fmla="*/ 479 h 633"/>
                <a:gd name="T32" fmla="*/ 1 w 3"/>
                <a:gd name="T33" fmla="*/ 455 h 633"/>
                <a:gd name="T34" fmla="*/ 0 w 3"/>
                <a:gd name="T35" fmla="*/ 463 h 633"/>
                <a:gd name="T36" fmla="*/ 2 w 3"/>
                <a:gd name="T37" fmla="*/ 449 h 633"/>
                <a:gd name="T38" fmla="*/ 1 w 3"/>
                <a:gd name="T39" fmla="*/ 425 h 633"/>
                <a:gd name="T40" fmla="*/ 0 w 3"/>
                <a:gd name="T41" fmla="*/ 432 h 633"/>
                <a:gd name="T42" fmla="*/ 2 w 3"/>
                <a:gd name="T43" fmla="*/ 418 h 633"/>
                <a:gd name="T44" fmla="*/ 1 w 3"/>
                <a:gd name="T45" fmla="*/ 394 h 633"/>
                <a:gd name="T46" fmla="*/ 0 w 3"/>
                <a:gd name="T47" fmla="*/ 401 h 633"/>
                <a:gd name="T48" fmla="*/ 2 w 3"/>
                <a:gd name="T49" fmla="*/ 387 h 633"/>
                <a:gd name="T50" fmla="*/ 1 w 3"/>
                <a:gd name="T51" fmla="*/ 364 h 633"/>
                <a:gd name="T52" fmla="*/ 0 w 3"/>
                <a:gd name="T53" fmla="*/ 371 h 633"/>
                <a:gd name="T54" fmla="*/ 2 w 3"/>
                <a:gd name="T55" fmla="*/ 356 h 633"/>
                <a:gd name="T56" fmla="*/ 1 w 3"/>
                <a:gd name="T57" fmla="*/ 333 h 633"/>
                <a:gd name="T58" fmla="*/ 0 w 3"/>
                <a:gd name="T59" fmla="*/ 340 h 633"/>
                <a:gd name="T60" fmla="*/ 2 w 3"/>
                <a:gd name="T61" fmla="*/ 326 h 633"/>
                <a:gd name="T62" fmla="*/ 1 w 3"/>
                <a:gd name="T63" fmla="*/ 303 h 633"/>
                <a:gd name="T64" fmla="*/ 0 w 3"/>
                <a:gd name="T65" fmla="*/ 310 h 633"/>
                <a:gd name="T66" fmla="*/ 2 w 3"/>
                <a:gd name="T67" fmla="*/ 295 h 633"/>
                <a:gd name="T68" fmla="*/ 1 w 3"/>
                <a:gd name="T69" fmla="*/ 271 h 633"/>
                <a:gd name="T70" fmla="*/ 0 w 3"/>
                <a:gd name="T71" fmla="*/ 279 h 633"/>
                <a:gd name="T72" fmla="*/ 2 w 3"/>
                <a:gd name="T73" fmla="*/ 265 h 633"/>
                <a:gd name="T74" fmla="*/ 1 w 3"/>
                <a:gd name="T75" fmla="*/ 241 h 633"/>
                <a:gd name="T76" fmla="*/ 0 w 3"/>
                <a:gd name="T77" fmla="*/ 248 h 633"/>
                <a:gd name="T78" fmla="*/ 2 w 3"/>
                <a:gd name="T79" fmla="*/ 234 h 633"/>
                <a:gd name="T80" fmla="*/ 1 w 3"/>
                <a:gd name="T81" fmla="*/ 210 h 633"/>
                <a:gd name="T82" fmla="*/ 0 w 3"/>
                <a:gd name="T83" fmla="*/ 217 h 633"/>
                <a:gd name="T84" fmla="*/ 2 w 3"/>
                <a:gd name="T85" fmla="*/ 203 h 633"/>
                <a:gd name="T86" fmla="*/ 1 w 3"/>
                <a:gd name="T87" fmla="*/ 180 h 633"/>
                <a:gd name="T88" fmla="*/ 0 w 3"/>
                <a:gd name="T89" fmla="*/ 187 h 633"/>
                <a:gd name="T90" fmla="*/ 2 w 3"/>
                <a:gd name="T91" fmla="*/ 172 h 633"/>
                <a:gd name="T92" fmla="*/ 1 w 3"/>
                <a:gd name="T93" fmla="*/ 149 h 633"/>
                <a:gd name="T94" fmla="*/ 0 w 3"/>
                <a:gd name="T95" fmla="*/ 157 h 633"/>
                <a:gd name="T96" fmla="*/ 2 w 3"/>
                <a:gd name="T97" fmla="*/ 142 h 633"/>
                <a:gd name="T98" fmla="*/ 1 w 3"/>
                <a:gd name="T99" fmla="*/ 119 h 633"/>
                <a:gd name="T100" fmla="*/ 0 w 3"/>
                <a:gd name="T101" fmla="*/ 126 h 633"/>
                <a:gd name="T102" fmla="*/ 2 w 3"/>
                <a:gd name="T103" fmla="*/ 111 h 633"/>
                <a:gd name="T104" fmla="*/ 1 w 3"/>
                <a:gd name="T105" fmla="*/ 87 h 633"/>
                <a:gd name="T106" fmla="*/ 0 w 3"/>
                <a:gd name="T107" fmla="*/ 96 h 633"/>
                <a:gd name="T108" fmla="*/ 2 w 3"/>
                <a:gd name="T109" fmla="*/ 81 h 633"/>
                <a:gd name="T110" fmla="*/ 1 w 3"/>
                <a:gd name="T111" fmla="*/ 57 h 633"/>
                <a:gd name="T112" fmla="*/ 0 w 3"/>
                <a:gd name="T113" fmla="*/ 64 h 633"/>
                <a:gd name="T114" fmla="*/ 2 w 3"/>
                <a:gd name="T115" fmla="*/ 50 h 633"/>
                <a:gd name="T116" fmla="*/ 1 w 3"/>
                <a:gd name="T117" fmla="*/ 26 h 633"/>
                <a:gd name="T118" fmla="*/ 0 w 3"/>
                <a:gd name="T119" fmla="*/ 34 h 633"/>
                <a:gd name="T120" fmla="*/ 2 w 3"/>
                <a:gd name="T121" fmla="*/ 19 h 633"/>
                <a:gd name="T122" fmla="*/ 1 w 3"/>
                <a:gd name="T123" fmla="*/ 0 h 633"/>
                <a:gd name="T124" fmla="*/ 0 w 3"/>
                <a:gd name="T125" fmla="*/ 3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" h="633">
                  <a:moveTo>
                    <a:pt x="0" y="632"/>
                  </a:moveTo>
                  <a:lnTo>
                    <a:pt x="0" y="625"/>
                  </a:lnTo>
                  <a:lnTo>
                    <a:pt x="0" y="624"/>
                  </a:lnTo>
                  <a:lnTo>
                    <a:pt x="1" y="624"/>
                  </a:lnTo>
                  <a:lnTo>
                    <a:pt x="2" y="624"/>
                  </a:lnTo>
                  <a:lnTo>
                    <a:pt x="2" y="625"/>
                  </a:lnTo>
                  <a:lnTo>
                    <a:pt x="2" y="632"/>
                  </a:lnTo>
                  <a:lnTo>
                    <a:pt x="2" y="633"/>
                  </a:lnTo>
                  <a:lnTo>
                    <a:pt x="1" y="633"/>
                  </a:lnTo>
                  <a:lnTo>
                    <a:pt x="0" y="633"/>
                  </a:lnTo>
                  <a:lnTo>
                    <a:pt x="0" y="632"/>
                  </a:lnTo>
                  <a:lnTo>
                    <a:pt x="0" y="632"/>
                  </a:lnTo>
                  <a:close/>
                  <a:moveTo>
                    <a:pt x="0" y="616"/>
                  </a:moveTo>
                  <a:lnTo>
                    <a:pt x="0" y="609"/>
                  </a:lnTo>
                  <a:lnTo>
                    <a:pt x="0" y="608"/>
                  </a:lnTo>
                  <a:lnTo>
                    <a:pt x="1" y="608"/>
                  </a:lnTo>
                  <a:lnTo>
                    <a:pt x="2" y="608"/>
                  </a:lnTo>
                  <a:lnTo>
                    <a:pt x="2" y="609"/>
                  </a:lnTo>
                  <a:lnTo>
                    <a:pt x="2" y="616"/>
                  </a:lnTo>
                  <a:lnTo>
                    <a:pt x="2" y="617"/>
                  </a:lnTo>
                  <a:lnTo>
                    <a:pt x="1" y="618"/>
                  </a:lnTo>
                  <a:lnTo>
                    <a:pt x="0" y="617"/>
                  </a:lnTo>
                  <a:lnTo>
                    <a:pt x="0" y="616"/>
                  </a:lnTo>
                  <a:lnTo>
                    <a:pt x="0" y="616"/>
                  </a:lnTo>
                  <a:close/>
                  <a:moveTo>
                    <a:pt x="0" y="601"/>
                  </a:moveTo>
                  <a:lnTo>
                    <a:pt x="0" y="595"/>
                  </a:lnTo>
                  <a:lnTo>
                    <a:pt x="0" y="594"/>
                  </a:lnTo>
                  <a:lnTo>
                    <a:pt x="1" y="594"/>
                  </a:lnTo>
                  <a:lnTo>
                    <a:pt x="2" y="594"/>
                  </a:lnTo>
                  <a:lnTo>
                    <a:pt x="2" y="595"/>
                  </a:lnTo>
                  <a:lnTo>
                    <a:pt x="2" y="601"/>
                  </a:lnTo>
                  <a:lnTo>
                    <a:pt x="2" y="602"/>
                  </a:lnTo>
                  <a:lnTo>
                    <a:pt x="1" y="602"/>
                  </a:lnTo>
                  <a:lnTo>
                    <a:pt x="0" y="602"/>
                  </a:lnTo>
                  <a:lnTo>
                    <a:pt x="0" y="601"/>
                  </a:lnTo>
                  <a:lnTo>
                    <a:pt x="0" y="601"/>
                  </a:lnTo>
                  <a:close/>
                  <a:moveTo>
                    <a:pt x="0" y="585"/>
                  </a:moveTo>
                  <a:lnTo>
                    <a:pt x="0" y="579"/>
                  </a:lnTo>
                  <a:lnTo>
                    <a:pt x="0" y="578"/>
                  </a:lnTo>
                  <a:lnTo>
                    <a:pt x="1" y="578"/>
                  </a:lnTo>
                  <a:lnTo>
                    <a:pt x="2" y="578"/>
                  </a:lnTo>
                  <a:lnTo>
                    <a:pt x="2" y="579"/>
                  </a:lnTo>
                  <a:lnTo>
                    <a:pt x="2" y="585"/>
                  </a:lnTo>
                  <a:lnTo>
                    <a:pt x="2" y="586"/>
                  </a:lnTo>
                  <a:lnTo>
                    <a:pt x="1" y="586"/>
                  </a:lnTo>
                  <a:lnTo>
                    <a:pt x="0" y="586"/>
                  </a:lnTo>
                  <a:lnTo>
                    <a:pt x="0" y="585"/>
                  </a:lnTo>
                  <a:lnTo>
                    <a:pt x="0" y="585"/>
                  </a:lnTo>
                  <a:close/>
                  <a:moveTo>
                    <a:pt x="0" y="571"/>
                  </a:moveTo>
                  <a:lnTo>
                    <a:pt x="0" y="563"/>
                  </a:lnTo>
                  <a:lnTo>
                    <a:pt x="0" y="563"/>
                  </a:lnTo>
                  <a:lnTo>
                    <a:pt x="1" y="562"/>
                  </a:lnTo>
                  <a:lnTo>
                    <a:pt x="2" y="563"/>
                  </a:lnTo>
                  <a:lnTo>
                    <a:pt x="2" y="563"/>
                  </a:lnTo>
                  <a:lnTo>
                    <a:pt x="2" y="571"/>
                  </a:lnTo>
                  <a:lnTo>
                    <a:pt x="2" y="571"/>
                  </a:lnTo>
                  <a:lnTo>
                    <a:pt x="1" y="572"/>
                  </a:lnTo>
                  <a:lnTo>
                    <a:pt x="0" y="571"/>
                  </a:lnTo>
                  <a:lnTo>
                    <a:pt x="0" y="571"/>
                  </a:lnTo>
                  <a:lnTo>
                    <a:pt x="0" y="571"/>
                  </a:lnTo>
                  <a:close/>
                  <a:moveTo>
                    <a:pt x="0" y="555"/>
                  </a:moveTo>
                  <a:lnTo>
                    <a:pt x="0" y="549"/>
                  </a:lnTo>
                  <a:lnTo>
                    <a:pt x="0" y="547"/>
                  </a:lnTo>
                  <a:lnTo>
                    <a:pt x="1" y="547"/>
                  </a:lnTo>
                  <a:lnTo>
                    <a:pt x="2" y="547"/>
                  </a:lnTo>
                  <a:lnTo>
                    <a:pt x="2" y="549"/>
                  </a:lnTo>
                  <a:lnTo>
                    <a:pt x="2" y="555"/>
                  </a:lnTo>
                  <a:lnTo>
                    <a:pt x="2" y="556"/>
                  </a:lnTo>
                  <a:lnTo>
                    <a:pt x="1" y="556"/>
                  </a:lnTo>
                  <a:lnTo>
                    <a:pt x="0" y="556"/>
                  </a:lnTo>
                  <a:lnTo>
                    <a:pt x="0" y="555"/>
                  </a:lnTo>
                  <a:lnTo>
                    <a:pt x="0" y="555"/>
                  </a:lnTo>
                  <a:close/>
                  <a:moveTo>
                    <a:pt x="0" y="540"/>
                  </a:moveTo>
                  <a:lnTo>
                    <a:pt x="0" y="533"/>
                  </a:lnTo>
                  <a:lnTo>
                    <a:pt x="0" y="533"/>
                  </a:lnTo>
                  <a:lnTo>
                    <a:pt x="1" y="532"/>
                  </a:lnTo>
                  <a:lnTo>
                    <a:pt x="2" y="533"/>
                  </a:lnTo>
                  <a:lnTo>
                    <a:pt x="2" y="533"/>
                  </a:lnTo>
                  <a:lnTo>
                    <a:pt x="2" y="540"/>
                  </a:lnTo>
                  <a:lnTo>
                    <a:pt x="2" y="540"/>
                  </a:lnTo>
                  <a:lnTo>
                    <a:pt x="1" y="541"/>
                  </a:lnTo>
                  <a:lnTo>
                    <a:pt x="0" y="540"/>
                  </a:lnTo>
                  <a:lnTo>
                    <a:pt x="0" y="540"/>
                  </a:lnTo>
                  <a:lnTo>
                    <a:pt x="0" y="540"/>
                  </a:lnTo>
                  <a:close/>
                  <a:moveTo>
                    <a:pt x="0" y="524"/>
                  </a:moveTo>
                  <a:lnTo>
                    <a:pt x="0" y="518"/>
                  </a:lnTo>
                  <a:lnTo>
                    <a:pt x="0" y="517"/>
                  </a:lnTo>
                  <a:lnTo>
                    <a:pt x="1" y="517"/>
                  </a:lnTo>
                  <a:lnTo>
                    <a:pt x="2" y="517"/>
                  </a:lnTo>
                  <a:lnTo>
                    <a:pt x="2" y="518"/>
                  </a:lnTo>
                  <a:lnTo>
                    <a:pt x="2" y="524"/>
                  </a:lnTo>
                  <a:lnTo>
                    <a:pt x="2" y="525"/>
                  </a:lnTo>
                  <a:lnTo>
                    <a:pt x="1" y="525"/>
                  </a:lnTo>
                  <a:lnTo>
                    <a:pt x="0" y="525"/>
                  </a:lnTo>
                  <a:lnTo>
                    <a:pt x="0" y="524"/>
                  </a:lnTo>
                  <a:lnTo>
                    <a:pt x="0" y="524"/>
                  </a:lnTo>
                  <a:close/>
                  <a:moveTo>
                    <a:pt x="0" y="509"/>
                  </a:moveTo>
                  <a:lnTo>
                    <a:pt x="0" y="502"/>
                  </a:lnTo>
                  <a:lnTo>
                    <a:pt x="0" y="501"/>
                  </a:lnTo>
                  <a:lnTo>
                    <a:pt x="1" y="501"/>
                  </a:lnTo>
                  <a:lnTo>
                    <a:pt x="2" y="501"/>
                  </a:lnTo>
                  <a:lnTo>
                    <a:pt x="2" y="502"/>
                  </a:lnTo>
                  <a:lnTo>
                    <a:pt x="2" y="509"/>
                  </a:lnTo>
                  <a:lnTo>
                    <a:pt x="2" y="510"/>
                  </a:lnTo>
                  <a:lnTo>
                    <a:pt x="1" y="510"/>
                  </a:lnTo>
                  <a:lnTo>
                    <a:pt x="0" y="510"/>
                  </a:lnTo>
                  <a:lnTo>
                    <a:pt x="0" y="509"/>
                  </a:lnTo>
                  <a:lnTo>
                    <a:pt x="0" y="509"/>
                  </a:lnTo>
                  <a:close/>
                  <a:moveTo>
                    <a:pt x="0" y="494"/>
                  </a:moveTo>
                  <a:lnTo>
                    <a:pt x="0" y="488"/>
                  </a:lnTo>
                  <a:lnTo>
                    <a:pt x="0" y="487"/>
                  </a:lnTo>
                  <a:lnTo>
                    <a:pt x="1" y="487"/>
                  </a:lnTo>
                  <a:lnTo>
                    <a:pt x="2" y="487"/>
                  </a:lnTo>
                  <a:lnTo>
                    <a:pt x="2" y="488"/>
                  </a:lnTo>
                  <a:lnTo>
                    <a:pt x="2" y="494"/>
                  </a:lnTo>
                  <a:lnTo>
                    <a:pt x="2" y="495"/>
                  </a:lnTo>
                  <a:lnTo>
                    <a:pt x="1" y="495"/>
                  </a:lnTo>
                  <a:lnTo>
                    <a:pt x="0" y="495"/>
                  </a:lnTo>
                  <a:lnTo>
                    <a:pt x="0" y="494"/>
                  </a:lnTo>
                  <a:lnTo>
                    <a:pt x="0" y="494"/>
                  </a:lnTo>
                  <a:close/>
                  <a:moveTo>
                    <a:pt x="0" y="478"/>
                  </a:moveTo>
                  <a:lnTo>
                    <a:pt x="0" y="472"/>
                  </a:lnTo>
                  <a:lnTo>
                    <a:pt x="0" y="471"/>
                  </a:lnTo>
                  <a:lnTo>
                    <a:pt x="1" y="471"/>
                  </a:lnTo>
                  <a:lnTo>
                    <a:pt x="2" y="471"/>
                  </a:lnTo>
                  <a:lnTo>
                    <a:pt x="2" y="472"/>
                  </a:lnTo>
                  <a:lnTo>
                    <a:pt x="2" y="478"/>
                  </a:lnTo>
                  <a:lnTo>
                    <a:pt x="2" y="479"/>
                  </a:lnTo>
                  <a:lnTo>
                    <a:pt x="1" y="479"/>
                  </a:lnTo>
                  <a:lnTo>
                    <a:pt x="0" y="479"/>
                  </a:lnTo>
                  <a:lnTo>
                    <a:pt x="0" y="478"/>
                  </a:lnTo>
                  <a:lnTo>
                    <a:pt x="0" y="478"/>
                  </a:lnTo>
                  <a:close/>
                  <a:moveTo>
                    <a:pt x="0" y="463"/>
                  </a:moveTo>
                  <a:lnTo>
                    <a:pt x="0" y="456"/>
                  </a:lnTo>
                  <a:lnTo>
                    <a:pt x="0" y="456"/>
                  </a:lnTo>
                  <a:lnTo>
                    <a:pt x="1" y="455"/>
                  </a:lnTo>
                  <a:lnTo>
                    <a:pt x="2" y="456"/>
                  </a:lnTo>
                  <a:lnTo>
                    <a:pt x="2" y="456"/>
                  </a:lnTo>
                  <a:lnTo>
                    <a:pt x="2" y="463"/>
                  </a:lnTo>
                  <a:lnTo>
                    <a:pt x="2" y="463"/>
                  </a:lnTo>
                  <a:lnTo>
                    <a:pt x="1" y="464"/>
                  </a:lnTo>
                  <a:lnTo>
                    <a:pt x="0" y="463"/>
                  </a:lnTo>
                  <a:lnTo>
                    <a:pt x="0" y="463"/>
                  </a:lnTo>
                  <a:lnTo>
                    <a:pt x="0" y="463"/>
                  </a:lnTo>
                  <a:close/>
                  <a:moveTo>
                    <a:pt x="0" y="448"/>
                  </a:moveTo>
                  <a:lnTo>
                    <a:pt x="0" y="441"/>
                  </a:lnTo>
                  <a:lnTo>
                    <a:pt x="0" y="440"/>
                  </a:lnTo>
                  <a:lnTo>
                    <a:pt x="1" y="440"/>
                  </a:lnTo>
                  <a:lnTo>
                    <a:pt x="2" y="440"/>
                  </a:lnTo>
                  <a:lnTo>
                    <a:pt x="2" y="441"/>
                  </a:lnTo>
                  <a:lnTo>
                    <a:pt x="2" y="448"/>
                  </a:lnTo>
                  <a:lnTo>
                    <a:pt x="2" y="449"/>
                  </a:lnTo>
                  <a:lnTo>
                    <a:pt x="1" y="449"/>
                  </a:lnTo>
                  <a:lnTo>
                    <a:pt x="0" y="449"/>
                  </a:lnTo>
                  <a:lnTo>
                    <a:pt x="0" y="448"/>
                  </a:lnTo>
                  <a:lnTo>
                    <a:pt x="0" y="448"/>
                  </a:lnTo>
                  <a:close/>
                  <a:moveTo>
                    <a:pt x="0" y="432"/>
                  </a:moveTo>
                  <a:lnTo>
                    <a:pt x="0" y="426"/>
                  </a:lnTo>
                  <a:lnTo>
                    <a:pt x="0" y="425"/>
                  </a:lnTo>
                  <a:lnTo>
                    <a:pt x="1" y="425"/>
                  </a:lnTo>
                  <a:lnTo>
                    <a:pt x="2" y="425"/>
                  </a:lnTo>
                  <a:lnTo>
                    <a:pt x="2" y="426"/>
                  </a:lnTo>
                  <a:lnTo>
                    <a:pt x="2" y="432"/>
                  </a:lnTo>
                  <a:lnTo>
                    <a:pt x="2" y="433"/>
                  </a:lnTo>
                  <a:lnTo>
                    <a:pt x="1" y="434"/>
                  </a:lnTo>
                  <a:lnTo>
                    <a:pt x="0" y="433"/>
                  </a:lnTo>
                  <a:lnTo>
                    <a:pt x="0" y="432"/>
                  </a:lnTo>
                  <a:lnTo>
                    <a:pt x="0" y="432"/>
                  </a:lnTo>
                  <a:close/>
                  <a:moveTo>
                    <a:pt x="0" y="417"/>
                  </a:moveTo>
                  <a:lnTo>
                    <a:pt x="0" y="411"/>
                  </a:lnTo>
                  <a:lnTo>
                    <a:pt x="0" y="410"/>
                  </a:lnTo>
                  <a:lnTo>
                    <a:pt x="1" y="410"/>
                  </a:lnTo>
                  <a:lnTo>
                    <a:pt x="2" y="410"/>
                  </a:lnTo>
                  <a:lnTo>
                    <a:pt x="2" y="411"/>
                  </a:lnTo>
                  <a:lnTo>
                    <a:pt x="2" y="417"/>
                  </a:lnTo>
                  <a:lnTo>
                    <a:pt x="2" y="418"/>
                  </a:lnTo>
                  <a:lnTo>
                    <a:pt x="1" y="418"/>
                  </a:lnTo>
                  <a:lnTo>
                    <a:pt x="0" y="418"/>
                  </a:lnTo>
                  <a:lnTo>
                    <a:pt x="0" y="417"/>
                  </a:lnTo>
                  <a:lnTo>
                    <a:pt x="0" y="417"/>
                  </a:lnTo>
                  <a:close/>
                  <a:moveTo>
                    <a:pt x="0" y="401"/>
                  </a:moveTo>
                  <a:lnTo>
                    <a:pt x="0" y="395"/>
                  </a:lnTo>
                  <a:lnTo>
                    <a:pt x="0" y="394"/>
                  </a:lnTo>
                  <a:lnTo>
                    <a:pt x="1" y="394"/>
                  </a:lnTo>
                  <a:lnTo>
                    <a:pt x="2" y="394"/>
                  </a:lnTo>
                  <a:lnTo>
                    <a:pt x="2" y="395"/>
                  </a:lnTo>
                  <a:lnTo>
                    <a:pt x="2" y="401"/>
                  </a:lnTo>
                  <a:lnTo>
                    <a:pt x="2" y="402"/>
                  </a:lnTo>
                  <a:lnTo>
                    <a:pt x="1" y="402"/>
                  </a:lnTo>
                  <a:lnTo>
                    <a:pt x="0" y="402"/>
                  </a:lnTo>
                  <a:lnTo>
                    <a:pt x="0" y="401"/>
                  </a:lnTo>
                  <a:lnTo>
                    <a:pt x="0" y="401"/>
                  </a:lnTo>
                  <a:close/>
                  <a:moveTo>
                    <a:pt x="0" y="387"/>
                  </a:moveTo>
                  <a:lnTo>
                    <a:pt x="0" y="379"/>
                  </a:lnTo>
                  <a:lnTo>
                    <a:pt x="0" y="379"/>
                  </a:lnTo>
                  <a:lnTo>
                    <a:pt x="1" y="378"/>
                  </a:lnTo>
                  <a:lnTo>
                    <a:pt x="2" y="379"/>
                  </a:lnTo>
                  <a:lnTo>
                    <a:pt x="2" y="379"/>
                  </a:lnTo>
                  <a:lnTo>
                    <a:pt x="2" y="387"/>
                  </a:lnTo>
                  <a:lnTo>
                    <a:pt x="2" y="387"/>
                  </a:lnTo>
                  <a:lnTo>
                    <a:pt x="1" y="388"/>
                  </a:lnTo>
                  <a:lnTo>
                    <a:pt x="0" y="387"/>
                  </a:lnTo>
                  <a:lnTo>
                    <a:pt x="0" y="387"/>
                  </a:lnTo>
                  <a:lnTo>
                    <a:pt x="0" y="387"/>
                  </a:lnTo>
                  <a:close/>
                  <a:moveTo>
                    <a:pt x="0" y="371"/>
                  </a:moveTo>
                  <a:lnTo>
                    <a:pt x="0" y="365"/>
                  </a:lnTo>
                  <a:lnTo>
                    <a:pt x="1" y="364"/>
                  </a:lnTo>
                  <a:lnTo>
                    <a:pt x="1" y="364"/>
                  </a:lnTo>
                  <a:lnTo>
                    <a:pt x="2" y="364"/>
                  </a:lnTo>
                  <a:lnTo>
                    <a:pt x="2" y="365"/>
                  </a:lnTo>
                  <a:lnTo>
                    <a:pt x="2" y="371"/>
                  </a:lnTo>
                  <a:lnTo>
                    <a:pt x="2" y="372"/>
                  </a:lnTo>
                  <a:lnTo>
                    <a:pt x="1" y="372"/>
                  </a:lnTo>
                  <a:lnTo>
                    <a:pt x="1" y="372"/>
                  </a:lnTo>
                  <a:lnTo>
                    <a:pt x="0" y="371"/>
                  </a:lnTo>
                  <a:lnTo>
                    <a:pt x="0" y="371"/>
                  </a:lnTo>
                  <a:close/>
                  <a:moveTo>
                    <a:pt x="0" y="356"/>
                  </a:moveTo>
                  <a:lnTo>
                    <a:pt x="0" y="349"/>
                  </a:lnTo>
                  <a:lnTo>
                    <a:pt x="1" y="349"/>
                  </a:lnTo>
                  <a:lnTo>
                    <a:pt x="1" y="348"/>
                  </a:lnTo>
                  <a:lnTo>
                    <a:pt x="2" y="349"/>
                  </a:lnTo>
                  <a:lnTo>
                    <a:pt x="2" y="349"/>
                  </a:lnTo>
                  <a:lnTo>
                    <a:pt x="2" y="356"/>
                  </a:lnTo>
                  <a:lnTo>
                    <a:pt x="2" y="356"/>
                  </a:lnTo>
                  <a:lnTo>
                    <a:pt x="1" y="357"/>
                  </a:lnTo>
                  <a:lnTo>
                    <a:pt x="1" y="356"/>
                  </a:lnTo>
                  <a:lnTo>
                    <a:pt x="0" y="356"/>
                  </a:lnTo>
                  <a:lnTo>
                    <a:pt x="0" y="356"/>
                  </a:lnTo>
                  <a:close/>
                  <a:moveTo>
                    <a:pt x="0" y="340"/>
                  </a:moveTo>
                  <a:lnTo>
                    <a:pt x="0" y="334"/>
                  </a:lnTo>
                  <a:lnTo>
                    <a:pt x="1" y="333"/>
                  </a:lnTo>
                  <a:lnTo>
                    <a:pt x="1" y="333"/>
                  </a:lnTo>
                  <a:lnTo>
                    <a:pt x="2" y="333"/>
                  </a:lnTo>
                  <a:lnTo>
                    <a:pt x="2" y="334"/>
                  </a:lnTo>
                  <a:lnTo>
                    <a:pt x="2" y="340"/>
                  </a:lnTo>
                  <a:lnTo>
                    <a:pt x="2" y="341"/>
                  </a:lnTo>
                  <a:lnTo>
                    <a:pt x="1" y="341"/>
                  </a:lnTo>
                  <a:lnTo>
                    <a:pt x="1" y="341"/>
                  </a:lnTo>
                  <a:lnTo>
                    <a:pt x="0" y="340"/>
                  </a:lnTo>
                  <a:lnTo>
                    <a:pt x="0" y="340"/>
                  </a:lnTo>
                  <a:close/>
                  <a:moveTo>
                    <a:pt x="0" y="325"/>
                  </a:moveTo>
                  <a:lnTo>
                    <a:pt x="0" y="318"/>
                  </a:lnTo>
                  <a:lnTo>
                    <a:pt x="1" y="317"/>
                  </a:lnTo>
                  <a:lnTo>
                    <a:pt x="1" y="317"/>
                  </a:lnTo>
                  <a:lnTo>
                    <a:pt x="2" y="317"/>
                  </a:lnTo>
                  <a:lnTo>
                    <a:pt x="2" y="318"/>
                  </a:lnTo>
                  <a:lnTo>
                    <a:pt x="2" y="325"/>
                  </a:lnTo>
                  <a:lnTo>
                    <a:pt x="2" y="326"/>
                  </a:lnTo>
                  <a:lnTo>
                    <a:pt x="1" y="326"/>
                  </a:lnTo>
                  <a:lnTo>
                    <a:pt x="1" y="326"/>
                  </a:lnTo>
                  <a:lnTo>
                    <a:pt x="0" y="325"/>
                  </a:lnTo>
                  <a:lnTo>
                    <a:pt x="0" y="325"/>
                  </a:lnTo>
                  <a:close/>
                  <a:moveTo>
                    <a:pt x="0" y="310"/>
                  </a:moveTo>
                  <a:lnTo>
                    <a:pt x="0" y="304"/>
                  </a:lnTo>
                  <a:lnTo>
                    <a:pt x="1" y="303"/>
                  </a:lnTo>
                  <a:lnTo>
                    <a:pt x="1" y="303"/>
                  </a:lnTo>
                  <a:lnTo>
                    <a:pt x="2" y="303"/>
                  </a:lnTo>
                  <a:lnTo>
                    <a:pt x="2" y="304"/>
                  </a:lnTo>
                  <a:lnTo>
                    <a:pt x="2" y="310"/>
                  </a:lnTo>
                  <a:lnTo>
                    <a:pt x="2" y="311"/>
                  </a:lnTo>
                  <a:lnTo>
                    <a:pt x="1" y="311"/>
                  </a:lnTo>
                  <a:lnTo>
                    <a:pt x="1" y="311"/>
                  </a:lnTo>
                  <a:lnTo>
                    <a:pt x="0" y="310"/>
                  </a:lnTo>
                  <a:lnTo>
                    <a:pt x="0" y="310"/>
                  </a:lnTo>
                  <a:close/>
                  <a:moveTo>
                    <a:pt x="0" y="294"/>
                  </a:moveTo>
                  <a:lnTo>
                    <a:pt x="0" y="288"/>
                  </a:lnTo>
                  <a:lnTo>
                    <a:pt x="1" y="287"/>
                  </a:lnTo>
                  <a:lnTo>
                    <a:pt x="1" y="287"/>
                  </a:lnTo>
                  <a:lnTo>
                    <a:pt x="2" y="287"/>
                  </a:lnTo>
                  <a:lnTo>
                    <a:pt x="2" y="288"/>
                  </a:lnTo>
                  <a:lnTo>
                    <a:pt x="2" y="294"/>
                  </a:lnTo>
                  <a:lnTo>
                    <a:pt x="2" y="295"/>
                  </a:lnTo>
                  <a:lnTo>
                    <a:pt x="1" y="295"/>
                  </a:lnTo>
                  <a:lnTo>
                    <a:pt x="1" y="295"/>
                  </a:lnTo>
                  <a:lnTo>
                    <a:pt x="0" y="294"/>
                  </a:lnTo>
                  <a:lnTo>
                    <a:pt x="0" y="294"/>
                  </a:lnTo>
                  <a:close/>
                  <a:moveTo>
                    <a:pt x="0" y="279"/>
                  </a:moveTo>
                  <a:lnTo>
                    <a:pt x="0" y="272"/>
                  </a:lnTo>
                  <a:lnTo>
                    <a:pt x="1" y="272"/>
                  </a:lnTo>
                  <a:lnTo>
                    <a:pt x="1" y="271"/>
                  </a:lnTo>
                  <a:lnTo>
                    <a:pt x="2" y="272"/>
                  </a:lnTo>
                  <a:lnTo>
                    <a:pt x="2" y="272"/>
                  </a:lnTo>
                  <a:lnTo>
                    <a:pt x="2" y="279"/>
                  </a:lnTo>
                  <a:lnTo>
                    <a:pt x="2" y="279"/>
                  </a:lnTo>
                  <a:lnTo>
                    <a:pt x="1" y="281"/>
                  </a:lnTo>
                  <a:lnTo>
                    <a:pt x="1" y="279"/>
                  </a:lnTo>
                  <a:lnTo>
                    <a:pt x="0" y="279"/>
                  </a:lnTo>
                  <a:lnTo>
                    <a:pt x="0" y="279"/>
                  </a:lnTo>
                  <a:close/>
                  <a:moveTo>
                    <a:pt x="0" y="264"/>
                  </a:moveTo>
                  <a:lnTo>
                    <a:pt x="0" y="257"/>
                  </a:lnTo>
                  <a:lnTo>
                    <a:pt x="1" y="256"/>
                  </a:lnTo>
                  <a:lnTo>
                    <a:pt x="1" y="256"/>
                  </a:lnTo>
                  <a:lnTo>
                    <a:pt x="2" y="256"/>
                  </a:lnTo>
                  <a:lnTo>
                    <a:pt x="2" y="257"/>
                  </a:lnTo>
                  <a:lnTo>
                    <a:pt x="2" y="264"/>
                  </a:lnTo>
                  <a:lnTo>
                    <a:pt x="2" y="265"/>
                  </a:lnTo>
                  <a:lnTo>
                    <a:pt x="1" y="265"/>
                  </a:lnTo>
                  <a:lnTo>
                    <a:pt x="1" y="265"/>
                  </a:lnTo>
                  <a:lnTo>
                    <a:pt x="0" y="264"/>
                  </a:lnTo>
                  <a:lnTo>
                    <a:pt x="0" y="264"/>
                  </a:lnTo>
                  <a:close/>
                  <a:moveTo>
                    <a:pt x="0" y="248"/>
                  </a:moveTo>
                  <a:lnTo>
                    <a:pt x="0" y="242"/>
                  </a:lnTo>
                  <a:lnTo>
                    <a:pt x="1" y="241"/>
                  </a:lnTo>
                  <a:lnTo>
                    <a:pt x="1" y="241"/>
                  </a:lnTo>
                  <a:lnTo>
                    <a:pt x="2" y="241"/>
                  </a:lnTo>
                  <a:lnTo>
                    <a:pt x="2" y="242"/>
                  </a:lnTo>
                  <a:lnTo>
                    <a:pt x="2" y="248"/>
                  </a:lnTo>
                  <a:lnTo>
                    <a:pt x="2" y="249"/>
                  </a:lnTo>
                  <a:lnTo>
                    <a:pt x="1" y="250"/>
                  </a:lnTo>
                  <a:lnTo>
                    <a:pt x="1" y="249"/>
                  </a:lnTo>
                  <a:lnTo>
                    <a:pt x="0" y="248"/>
                  </a:lnTo>
                  <a:lnTo>
                    <a:pt x="0" y="248"/>
                  </a:lnTo>
                  <a:close/>
                  <a:moveTo>
                    <a:pt x="0" y="233"/>
                  </a:moveTo>
                  <a:lnTo>
                    <a:pt x="0" y="227"/>
                  </a:lnTo>
                  <a:lnTo>
                    <a:pt x="1" y="226"/>
                  </a:lnTo>
                  <a:lnTo>
                    <a:pt x="1" y="226"/>
                  </a:lnTo>
                  <a:lnTo>
                    <a:pt x="2" y="226"/>
                  </a:lnTo>
                  <a:lnTo>
                    <a:pt x="2" y="227"/>
                  </a:lnTo>
                  <a:lnTo>
                    <a:pt x="2" y="233"/>
                  </a:lnTo>
                  <a:lnTo>
                    <a:pt x="2" y="234"/>
                  </a:lnTo>
                  <a:lnTo>
                    <a:pt x="1" y="234"/>
                  </a:lnTo>
                  <a:lnTo>
                    <a:pt x="1" y="234"/>
                  </a:lnTo>
                  <a:lnTo>
                    <a:pt x="0" y="233"/>
                  </a:lnTo>
                  <a:lnTo>
                    <a:pt x="0" y="233"/>
                  </a:lnTo>
                  <a:close/>
                  <a:moveTo>
                    <a:pt x="0" y="217"/>
                  </a:moveTo>
                  <a:lnTo>
                    <a:pt x="0" y="211"/>
                  </a:lnTo>
                  <a:lnTo>
                    <a:pt x="1" y="210"/>
                  </a:lnTo>
                  <a:lnTo>
                    <a:pt x="1" y="210"/>
                  </a:lnTo>
                  <a:lnTo>
                    <a:pt x="2" y="210"/>
                  </a:lnTo>
                  <a:lnTo>
                    <a:pt x="2" y="211"/>
                  </a:lnTo>
                  <a:lnTo>
                    <a:pt x="2" y="217"/>
                  </a:lnTo>
                  <a:lnTo>
                    <a:pt x="2" y="219"/>
                  </a:lnTo>
                  <a:lnTo>
                    <a:pt x="1" y="219"/>
                  </a:lnTo>
                  <a:lnTo>
                    <a:pt x="1" y="219"/>
                  </a:lnTo>
                  <a:lnTo>
                    <a:pt x="0" y="217"/>
                  </a:lnTo>
                  <a:lnTo>
                    <a:pt x="0" y="217"/>
                  </a:lnTo>
                  <a:close/>
                  <a:moveTo>
                    <a:pt x="0" y="203"/>
                  </a:moveTo>
                  <a:lnTo>
                    <a:pt x="0" y="195"/>
                  </a:lnTo>
                  <a:lnTo>
                    <a:pt x="1" y="195"/>
                  </a:lnTo>
                  <a:lnTo>
                    <a:pt x="1" y="194"/>
                  </a:lnTo>
                  <a:lnTo>
                    <a:pt x="2" y="195"/>
                  </a:lnTo>
                  <a:lnTo>
                    <a:pt x="2" y="195"/>
                  </a:lnTo>
                  <a:lnTo>
                    <a:pt x="2" y="203"/>
                  </a:lnTo>
                  <a:lnTo>
                    <a:pt x="2" y="203"/>
                  </a:lnTo>
                  <a:lnTo>
                    <a:pt x="1" y="204"/>
                  </a:lnTo>
                  <a:lnTo>
                    <a:pt x="1" y="203"/>
                  </a:lnTo>
                  <a:lnTo>
                    <a:pt x="0" y="203"/>
                  </a:lnTo>
                  <a:lnTo>
                    <a:pt x="0" y="203"/>
                  </a:lnTo>
                  <a:close/>
                  <a:moveTo>
                    <a:pt x="0" y="187"/>
                  </a:moveTo>
                  <a:lnTo>
                    <a:pt x="0" y="181"/>
                  </a:lnTo>
                  <a:lnTo>
                    <a:pt x="1" y="180"/>
                  </a:lnTo>
                  <a:lnTo>
                    <a:pt x="1" y="180"/>
                  </a:lnTo>
                  <a:lnTo>
                    <a:pt x="2" y="180"/>
                  </a:lnTo>
                  <a:lnTo>
                    <a:pt x="2" y="181"/>
                  </a:lnTo>
                  <a:lnTo>
                    <a:pt x="2" y="187"/>
                  </a:lnTo>
                  <a:lnTo>
                    <a:pt x="2" y="188"/>
                  </a:lnTo>
                  <a:lnTo>
                    <a:pt x="1" y="188"/>
                  </a:lnTo>
                  <a:lnTo>
                    <a:pt x="1" y="188"/>
                  </a:lnTo>
                  <a:lnTo>
                    <a:pt x="0" y="187"/>
                  </a:lnTo>
                  <a:lnTo>
                    <a:pt x="0" y="187"/>
                  </a:lnTo>
                  <a:close/>
                  <a:moveTo>
                    <a:pt x="0" y="172"/>
                  </a:moveTo>
                  <a:lnTo>
                    <a:pt x="0" y="165"/>
                  </a:lnTo>
                  <a:lnTo>
                    <a:pt x="1" y="165"/>
                  </a:lnTo>
                  <a:lnTo>
                    <a:pt x="1" y="164"/>
                  </a:lnTo>
                  <a:lnTo>
                    <a:pt x="2" y="165"/>
                  </a:lnTo>
                  <a:lnTo>
                    <a:pt x="2" y="165"/>
                  </a:lnTo>
                  <a:lnTo>
                    <a:pt x="2" y="172"/>
                  </a:lnTo>
                  <a:lnTo>
                    <a:pt x="2" y="172"/>
                  </a:lnTo>
                  <a:lnTo>
                    <a:pt x="1" y="173"/>
                  </a:lnTo>
                  <a:lnTo>
                    <a:pt x="1" y="172"/>
                  </a:lnTo>
                  <a:lnTo>
                    <a:pt x="0" y="172"/>
                  </a:lnTo>
                  <a:lnTo>
                    <a:pt x="0" y="172"/>
                  </a:lnTo>
                  <a:close/>
                  <a:moveTo>
                    <a:pt x="0" y="157"/>
                  </a:moveTo>
                  <a:lnTo>
                    <a:pt x="0" y="150"/>
                  </a:lnTo>
                  <a:lnTo>
                    <a:pt x="1" y="149"/>
                  </a:lnTo>
                  <a:lnTo>
                    <a:pt x="1" y="149"/>
                  </a:lnTo>
                  <a:lnTo>
                    <a:pt x="2" y="149"/>
                  </a:lnTo>
                  <a:lnTo>
                    <a:pt x="2" y="150"/>
                  </a:lnTo>
                  <a:lnTo>
                    <a:pt x="2" y="157"/>
                  </a:lnTo>
                  <a:lnTo>
                    <a:pt x="2" y="158"/>
                  </a:lnTo>
                  <a:lnTo>
                    <a:pt x="1" y="158"/>
                  </a:lnTo>
                  <a:lnTo>
                    <a:pt x="1" y="158"/>
                  </a:lnTo>
                  <a:lnTo>
                    <a:pt x="0" y="157"/>
                  </a:lnTo>
                  <a:lnTo>
                    <a:pt x="0" y="157"/>
                  </a:lnTo>
                  <a:close/>
                  <a:moveTo>
                    <a:pt x="0" y="141"/>
                  </a:moveTo>
                  <a:lnTo>
                    <a:pt x="0" y="134"/>
                  </a:lnTo>
                  <a:lnTo>
                    <a:pt x="1" y="133"/>
                  </a:lnTo>
                  <a:lnTo>
                    <a:pt x="1" y="133"/>
                  </a:lnTo>
                  <a:lnTo>
                    <a:pt x="2" y="133"/>
                  </a:lnTo>
                  <a:lnTo>
                    <a:pt x="2" y="134"/>
                  </a:lnTo>
                  <a:lnTo>
                    <a:pt x="2" y="141"/>
                  </a:lnTo>
                  <a:lnTo>
                    <a:pt x="2" y="142"/>
                  </a:lnTo>
                  <a:lnTo>
                    <a:pt x="1" y="142"/>
                  </a:lnTo>
                  <a:lnTo>
                    <a:pt x="1" y="142"/>
                  </a:lnTo>
                  <a:lnTo>
                    <a:pt x="0" y="141"/>
                  </a:lnTo>
                  <a:lnTo>
                    <a:pt x="0" y="141"/>
                  </a:lnTo>
                  <a:close/>
                  <a:moveTo>
                    <a:pt x="0" y="126"/>
                  </a:moveTo>
                  <a:lnTo>
                    <a:pt x="0" y="120"/>
                  </a:lnTo>
                  <a:lnTo>
                    <a:pt x="1" y="119"/>
                  </a:lnTo>
                  <a:lnTo>
                    <a:pt x="1" y="119"/>
                  </a:lnTo>
                  <a:lnTo>
                    <a:pt x="2" y="119"/>
                  </a:lnTo>
                  <a:lnTo>
                    <a:pt x="2" y="120"/>
                  </a:lnTo>
                  <a:lnTo>
                    <a:pt x="2" y="126"/>
                  </a:lnTo>
                  <a:lnTo>
                    <a:pt x="2" y="127"/>
                  </a:lnTo>
                  <a:lnTo>
                    <a:pt x="1" y="127"/>
                  </a:lnTo>
                  <a:lnTo>
                    <a:pt x="1" y="127"/>
                  </a:lnTo>
                  <a:lnTo>
                    <a:pt x="0" y="126"/>
                  </a:lnTo>
                  <a:lnTo>
                    <a:pt x="0" y="126"/>
                  </a:lnTo>
                  <a:close/>
                  <a:moveTo>
                    <a:pt x="0" y="110"/>
                  </a:moveTo>
                  <a:lnTo>
                    <a:pt x="0" y="104"/>
                  </a:lnTo>
                  <a:lnTo>
                    <a:pt x="1" y="103"/>
                  </a:lnTo>
                  <a:lnTo>
                    <a:pt x="1" y="103"/>
                  </a:lnTo>
                  <a:lnTo>
                    <a:pt x="2" y="103"/>
                  </a:lnTo>
                  <a:lnTo>
                    <a:pt x="2" y="104"/>
                  </a:lnTo>
                  <a:lnTo>
                    <a:pt x="2" y="110"/>
                  </a:lnTo>
                  <a:lnTo>
                    <a:pt x="2" y="111"/>
                  </a:lnTo>
                  <a:lnTo>
                    <a:pt x="1" y="111"/>
                  </a:lnTo>
                  <a:lnTo>
                    <a:pt x="1" y="111"/>
                  </a:lnTo>
                  <a:lnTo>
                    <a:pt x="0" y="110"/>
                  </a:lnTo>
                  <a:lnTo>
                    <a:pt x="0" y="110"/>
                  </a:lnTo>
                  <a:close/>
                  <a:moveTo>
                    <a:pt x="0" y="96"/>
                  </a:moveTo>
                  <a:lnTo>
                    <a:pt x="0" y="88"/>
                  </a:lnTo>
                  <a:lnTo>
                    <a:pt x="1" y="88"/>
                  </a:lnTo>
                  <a:lnTo>
                    <a:pt x="1" y="87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2" y="96"/>
                  </a:lnTo>
                  <a:lnTo>
                    <a:pt x="2" y="96"/>
                  </a:lnTo>
                  <a:lnTo>
                    <a:pt x="1" y="97"/>
                  </a:lnTo>
                  <a:lnTo>
                    <a:pt x="1" y="96"/>
                  </a:lnTo>
                  <a:lnTo>
                    <a:pt x="0" y="96"/>
                  </a:lnTo>
                  <a:lnTo>
                    <a:pt x="0" y="96"/>
                  </a:lnTo>
                  <a:close/>
                  <a:moveTo>
                    <a:pt x="0" y="80"/>
                  </a:moveTo>
                  <a:lnTo>
                    <a:pt x="0" y="74"/>
                  </a:lnTo>
                  <a:lnTo>
                    <a:pt x="1" y="72"/>
                  </a:lnTo>
                  <a:lnTo>
                    <a:pt x="1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80"/>
                  </a:lnTo>
                  <a:lnTo>
                    <a:pt x="2" y="81"/>
                  </a:lnTo>
                  <a:lnTo>
                    <a:pt x="1" y="81"/>
                  </a:lnTo>
                  <a:lnTo>
                    <a:pt x="1" y="81"/>
                  </a:lnTo>
                  <a:lnTo>
                    <a:pt x="0" y="80"/>
                  </a:lnTo>
                  <a:lnTo>
                    <a:pt x="0" y="80"/>
                  </a:lnTo>
                  <a:close/>
                  <a:moveTo>
                    <a:pt x="0" y="64"/>
                  </a:moveTo>
                  <a:lnTo>
                    <a:pt x="0" y="58"/>
                  </a:lnTo>
                  <a:lnTo>
                    <a:pt x="1" y="57"/>
                  </a:lnTo>
                  <a:lnTo>
                    <a:pt x="1" y="57"/>
                  </a:lnTo>
                  <a:lnTo>
                    <a:pt x="2" y="57"/>
                  </a:lnTo>
                  <a:lnTo>
                    <a:pt x="2" y="58"/>
                  </a:lnTo>
                  <a:lnTo>
                    <a:pt x="2" y="64"/>
                  </a:lnTo>
                  <a:lnTo>
                    <a:pt x="2" y="65"/>
                  </a:lnTo>
                  <a:lnTo>
                    <a:pt x="1" y="66"/>
                  </a:lnTo>
                  <a:lnTo>
                    <a:pt x="1" y="65"/>
                  </a:lnTo>
                  <a:lnTo>
                    <a:pt x="0" y="64"/>
                  </a:lnTo>
                  <a:lnTo>
                    <a:pt x="0" y="64"/>
                  </a:lnTo>
                  <a:close/>
                  <a:moveTo>
                    <a:pt x="0" y="49"/>
                  </a:moveTo>
                  <a:lnTo>
                    <a:pt x="0" y="43"/>
                  </a:lnTo>
                  <a:lnTo>
                    <a:pt x="1" y="42"/>
                  </a:lnTo>
                  <a:lnTo>
                    <a:pt x="1" y="42"/>
                  </a:lnTo>
                  <a:lnTo>
                    <a:pt x="2" y="42"/>
                  </a:lnTo>
                  <a:lnTo>
                    <a:pt x="2" y="43"/>
                  </a:lnTo>
                  <a:lnTo>
                    <a:pt x="2" y="49"/>
                  </a:lnTo>
                  <a:lnTo>
                    <a:pt x="2" y="50"/>
                  </a:lnTo>
                  <a:lnTo>
                    <a:pt x="1" y="50"/>
                  </a:lnTo>
                  <a:lnTo>
                    <a:pt x="1" y="50"/>
                  </a:lnTo>
                  <a:lnTo>
                    <a:pt x="0" y="49"/>
                  </a:lnTo>
                  <a:lnTo>
                    <a:pt x="0" y="49"/>
                  </a:lnTo>
                  <a:close/>
                  <a:moveTo>
                    <a:pt x="0" y="34"/>
                  </a:moveTo>
                  <a:lnTo>
                    <a:pt x="0" y="27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2" y="26"/>
                  </a:lnTo>
                  <a:lnTo>
                    <a:pt x="3" y="27"/>
                  </a:lnTo>
                  <a:lnTo>
                    <a:pt x="2" y="34"/>
                  </a:lnTo>
                  <a:lnTo>
                    <a:pt x="2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0" y="34"/>
                  </a:lnTo>
                  <a:lnTo>
                    <a:pt x="0" y="34"/>
                  </a:lnTo>
                  <a:close/>
                  <a:moveTo>
                    <a:pt x="0" y="19"/>
                  </a:moveTo>
                  <a:lnTo>
                    <a:pt x="0" y="12"/>
                  </a:lnTo>
                  <a:lnTo>
                    <a:pt x="1" y="12"/>
                  </a:lnTo>
                  <a:lnTo>
                    <a:pt x="1" y="10"/>
                  </a:lnTo>
                  <a:lnTo>
                    <a:pt x="2" y="12"/>
                  </a:lnTo>
                  <a:lnTo>
                    <a:pt x="3" y="12"/>
                  </a:lnTo>
                  <a:lnTo>
                    <a:pt x="3" y="19"/>
                  </a:lnTo>
                  <a:lnTo>
                    <a:pt x="2" y="19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0" y="19"/>
                  </a:lnTo>
                  <a:lnTo>
                    <a:pt x="0" y="19"/>
                  </a:lnTo>
                  <a:close/>
                  <a:moveTo>
                    <a:pt x="0" y="3"/>
                  </a:moveTo>
                  <a:lnTo>
                    <a:pt x="0" y="1"/>
                  </a:lnTo>
                  <a:lnTo>
                    <a:pt x="1" y="0"/>
                  </a:lnTo>
                  <a:lnTo>
                    <a:pt x="1" y="0"/>
                  </a:lnTo>
                  <a:lnTo>
                    <a:pt x="2" y="0"/>
                  </a:lnTo>
                  <a:lnTo>
                    <a:pt x="3" y="1"/>
                  </a:lnTo>
                  <a:lnTo>
                    <a:pt x="3" y="3"/>
                  </a:lnTo>
                  <a:lnTo>
                    <a:pt x="2" y="4"/>
                  </a:lnTo>
                  <a:lnTo>
                    <a:pt x="1" y="4"/>
                  </a:lnTo>
                  <a:lnTo>
                    <a:pt x="1" y="4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" name="Freeform 128"/>
            <p:cNvSpPr>
              <a:spLocks noEditPoints="1"/>
            </p:cNvSpPr>
            <p:nvPr/>
          </p:nvSpPr>
          <p:spPr bwMode="auto">
            <a:xfrm>
              <a:off x="2947" y="1906"/>
              <a:ext cx="540" cy="333"/>
            </a:xfrm>
            <a:custGeom>
              <a:avLst/>
              <a:gdLst>
                <a:gd name="T0" fmla="*/ 0 w 540"/>
                <a:gd name="T1" fmla="*/ 1 h 333"/>
                <a:gd name="T2" fmla="*/ 20 w 540"/>
                <a:gd name="T3" fmla="*/ 13 h 333"/>
                <a:gd name="T4" fmla="*/ 14 w 540"/>
                <a:gd name="T5" fmla="*/ 8 h 333"/>
                <a:gd name="T6" fmla="*/ 25 w 540"/>
                <a:gd name="T7" fmla="*/ 18 h 333"/>
                <a:gd name="T8" fmla="*/ 46 w 540"/>
                <a:gd name="T9" fmla="*/ 29 h 333"/>
                <a:gd name="T10" fmla="*/ 40 w 540"/>
                <a:gd name="T11" fmla="*/ 24 h 333"/>
                <a:gd name="T12" fmla="*/ 51 w 540"/>
                <a:gd name="T13" fmla="*/ 33 h 333"/>
                <a:gd name="T14" fmla="*/ 72 w 540"/>
                <a:gd name="T15" fmla="*/ 45 h 333"/>
                <a:gd name="T16" fmla="*/ 66 w 540"/>
                <a:gd name="T17" fmla="*/ 41 h 333"/>
                <a:gd name="T18" fmla="*/ 78 w 540"/>
                <a:gd name="T19" fmla="*/ 49 h 333"/>
                <a:gd name="T20" fmla="*/ 99 w 540"/>
                <a:gd name="T21" fmla="*/ 62 h 333"/>
                <a:gd name="T22" fmla="*/ 93 w 540"/>
                <a:gd name="T23" fmla="*/ 57 h 333"/>
                <a:gd name="T24" fmla="*/ 104 w 540"/>
                <a:gd name="T25" fmla="*/ 66 h 333"/>
                <a:gd name="T26" fmla="*/ 125 w 540"/>
                <a:gd name="T27" fmla="*/ 78 h 333"/>
                <a:gd name="T28" fmla="*/ 119 w 540"/>
                <a:gd name="T29" fmla="*/ 72 h 333"/>
                <a:gd name="T30" fmla="*/ 131 w 540"/>
                <a:gd name="T31" fmla="*/ 82 h 333"/>
                <a:gd name="T32" fmla="*/ 151 w 540"/>
                <a:gd name="T33" fmla="*/ 93 h 333"/>
                <a:gd name="T34" fmla="*/ 145 w 540"/>
                <a:gd name="T35" fmla="*/ 89 h 333"/>
                <a:gd name="T36" fmla="*/ 157 w 540"/>
                <a:gd name="T37" fmla="*/ 98 h 333"/>
                <a:gd name="T38" fmla="*/ 177 w 540"/>
                <a:gd name="T39" fmla="*/ 110 h 333"/>
                <a:gd name="T40" fmla="*/ 172 w 540"/>
                <a:gd name="T41" fmla="*/ 105 h 333"/>
                <a:gd name="T42" fmla="*/ 182 w 540"/>
                <a:gd name="T43" fmla="*/ 114 h 333"/>
                <a:gd name="T44" fmla="*/ 203 w 540"/>
                <a:gd name="T45" fmla="*/ 126 h 333"/>
                <a:gd name="T46" fmla="*/ 197 w 540"/>
                <a:gd name="T47" fmla="*/ 121 h 333"/>
                <a:gd name="T48" fmla="*/ 209 w 540"/>
                <a:gd name="T49" fmla="*/ 130 h 333"/>
                <a:gd name="T50" fmla="*/ 230 w 540"/>
                <a:gd name="T51" fmla="*/ 142 h 333"/>
                <a:gd name="T52" fmla="*/ 224 w 540"/>
                <a:gd name="T53" fmla="*/ 136 h 333"/>
                <a:gd name="T54" fmla="*/ 235 w 540"/>
                <a:gd name="T55" fmla="*/ 146 h 333"/>
                <a:gd name="T56" fmla="*/ 256 w 540"/>
                <a:gd name="T57" fmla="*/ 158 h 333"/>
                <a:gd name="T58" fmla="*/ 250 w 540"/>
                <a:gd name="T59" fmla="*/ 153 h 333"/>
                <a:gd name="T60" fmla="*/ 262 w 540"/>
                <a:gd name="T61" fmla="*/ 163 h 333"/>
                <a:gd name="T62" fmla="*/ 282 w 540"/>
                <a:gd name="T63" fmla="*/ 174 h 333"/>
                <a:gd name="T64" fmla="*/ 276 w 540"/>
                <a:gd name="T65" fmla="*/ 169 h 333"/>
                <a:gd name="T66" fmla="*/ 288 w 540"/>
                <a:gd name="T67" fmla="*/ 178 h 333"/>
                <a:gd name="T68" fmla="*/ 308 w 540"/>
                <a:gd name="T69" fmla="*/ 190 h 333"/>
                <a:gd name="T70" fmla="*/ 303 w 540"/>
                <a:gd name="T71" fmla="*/ 185 h 333"/>
                <a:gd name="T72" fmla="*/ 313 w 540"/>
                <a:gd name="T73" fmla="*/ 194 h 333"/>
                <a:gd name="T74" fmla="*/ 335 w 540"/>
                <a:gd name="T75" fmla="*/ 206 h 333"/>
                <a:gd name="T76" fmla="*/ 328 w 540"/>
                <a:gd name="T77" fmla="*/ 202 h 333"/>
                <a:gd name="T78" fmla="*/ 340 w 540"/>
                <a:gd name="T79" fmla="*/ 211 h 333"/>
                <a:gd name="T80" fmla="*/ 361 w 540"/>
                <a:gd name="T81" fmla="*/ 223 h 333"/>
                <a:gd name="T82" fmla="*/ 355 w 540"/>
                <a:gd name="T83" fmla="*/ 217 h 333"/>
                <a:gd name="T84" fmla="*/ 366 w 540"/>
                <a:gd name="T85" fmla="*/ 227 h 333"/>
                <a:gd name="T86" fmla="*/ 387 w 540"/>
                <a:gd name="T87" fmla="*/ 238 h 333"/>
                <a:gd name="T88" fmla="*/ 381 w 540"/>
                <a:gd name="T89" fmla="*/ 233 h 333"/>
                <a:gd name="T90" fmla="*/ 393 w 540"/>
                <a:gd name="T91" fmla="*/ 243 h 333"/>
                <a:gd name="T92" fmla="*/ 414 w 540"/>
                <a:gd name="T93" fmla="*/ 254 h 333"/>
                <a:gd name="T94" fmla="*/ 407 w 540"/>
                <a:gd name="T95" fmla="*/ 250 h 333"/>
                <a:gd name="T96" fmla="*/ 419 w 540"/>
                <a:gd name="T97" fmla="*/ 259 h 333"/>
                <a:gd name="T98" fmla="*/ 439 w 540"/>
                <a:gd name="T99" fmla="*/ 271 h 333"/>
                <a:gd name="T100" fmla="*/ 434 w 540"/>
                <a:gd name="T101" fmla="*/ 266 h 333"/>
                <a:gd name="T102" fmla="*/ 445 w 540"/>
                <a:gd name="T103" fmla="*/ 275 h 333"/>
                <a:gd name="T104" fmla="*/ 466 w 540"/>
                <a:gd name="T105" fmla="*/ 287 h 333"/>
                <a:gd name="T106" fmla="*/ 460 w 540"/>
                <a:gd name="T107" fmla="*/ 281 h 333"/>
                <a:gd name="T108" fmla="*/ 471 w 540"/>
                <a:gd name="T109" fmla="*/ 291 h 333"/>
                <a:gd name="T110" fmla="*/ 492 w 540"/>
                <a:gd name="T111" fmla="*/ 302 h 333"/>
                <a:gd name="T112" fmla="*/ 486 w 540"/>
                <a:gd name="T113" fmla="*/ 298 h 333"/>
                <a:gd name="T114" fmla="*/ 497 w 540"/>
                <a:gd name="T115" fmla="*/ 308 h 333"/>
                <a:gd name="T116" fmla="*/ 518 w 540"/>
                <a:gd name="T117" fmla="*/ 319 h 333"/>
                <a:gd name="T118" fmla="*/ 512 w 540"/>
                <a:gd name="T119" fmla="*/ 314 h 333"/>
                <a:gd name="T120" fmla="*/ 524 w 540"/>
                <a:gd name="T121" fmla="*/ 323 h 333"/>
                <a:gd name="T122" fmla="*/ 540 w 540"/>
                <a:gd name="T123" fmla="*/ 332 h 333"/>
                <a:gd name="T124" fmla="*/ 538 w 540"/>
                <a:gd name="T125" fmla="*/ 33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40" h="333">
                  <a:moveTo>
                    <a:pt x="1" y="0"/>
                  </a:moveTo>
                  <a:lnTo>
                    <a:pt x="7" y="4"/>
                  </a:lnTo>
                  <a:lnTo>
                    <a:pt x="7" y="4"/>
                  </a:lnTo>
                  <a:lnTo>
                    <a:pt x="7" y="5"/>
                  </a:lnTo>
                  <a:lnTo>
                    <a:pt x="6" y="5"/>
                  </a:lnTo>
                  <a:lnTo>
                    <a:pt x="5" y="5"/>
                  </a:lnTo>
                  <a:lnTo>
                    <a:pt x="0" y="2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0"/>
                  </a:lnTo>
                  <a:close/>
                  <a:moveTo>
                    <a:pt x="14" y="8"/>
                  </a:moveTo>
                  <a:lnTo>
                    <a:pt x="20" y="11"/>
                  </a:lnTo>
                  <a:lnTo>
                    <a:pt x="20" y="12"/>
                  </a:lnTo>
                  <a:lnTo>
                    <a:pt x="20" y="13"/>
                  </a:lnTo>
                  <a:lnTo>
                    <a:pt x="20" y="13"/>
                  </a:lnTo>
                  <a:lnTo>
                    <a:pt x="19" y="13"/>
                  </a:lnTo>
                  <a:lnTo>
                    <a:pt x="13" y="10"/>
                  </a:lnTo>
                  <a:lnTo>
                    <a:pt x="12" y="9"/>
                  </a:lnTo>
                  <a:lnTo>
                    <a:pt x="12" y="8"/>
                  </a:lnTo>
                  <a:lnTo>
                    <a:pt x="13" y="8"/>
                  </a:lnTo>
                  <a:lnTo>
                    <a:pt x="14" y="8"/>
                  </a:lnTo>
                  <a:lnTo>
                    <a:pt x="14" y="8"/>
                  </a:lnTo>
                  <a:close/>
                  <a:moveTo>
                    <a:pt x="27" y="17"/>
                  </a:moveTo>
                  <a:lnTo>
                    <a:pt x="32" y="20"/>
                  </a:lnTo>
                  <a:lnTo>
                    <a:pt x="33" y="20"/>
                  </a:lnTo>
                  <a:lnTo>
                    <a:pt x="33" y="21"/>
                  </a:lnTo>
                  <a:lnTo>
                    <a:pt x="32" y="22"/>
                  </a:lnTo>
                  <a:lnTo>
                    <a:pt x="31" y="22"/>
                  </a:lnTo>
                  <a:lnTo>
                    <a:pt x="26" y="18"/>
                  </a:lnTo>
                  <a:lnTo>
                    <a:pt x="25" y="18"/>
                  </a:lnTo>
                  <a:lnTo>
                    <a:pt x="26" y="17"/>
                  </a:lnTo>
                  <a:lnTo>
                    <a:pt x="26" y="16"/>
                  </a:lnTo>
                  <a:lnTo>
                    <a:pt x="27" y="17"/>
                  </a:lnTo>
                  <a:lnTo>
                    <a:pt x="27" y="17"/>
                  </a:lnTo>
                  <a:close/>
                  <a:moveTo>
                    <a:pt x="40" y="24"/>
                  </a:moveTo>
                  <a:lnTo>
                    <a:pt x="46" y="28"/>
                  </a:lnTo>
                  <a:lnTo>
                    <a:pt x="46" y="28"/>
                  </a:lnTo>
                  <a:lnTo>
                    <a:pt x="46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39" y="26"/>
                  </a:lnTo>
                  <a:lnTo>
                    <a:pt x="39" y="25"/>
                  </a:lnTo>
                  <a:lnTo>
                    <a:pt x="39" y="25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40" y="24"/>
                  </a:lnTo>
                  <a:close/>
                  <a:moveTo>
                    <a:pt x="53" y="32"/>
                  </a:moveTo>
                  <a:lnTo>
                    <a:pt x="59" y="36"/>
                  </a:lnTo>
                  <a:lnTo>
                    <a:pt x="60" y="37"/>
                  </a:lnTo>
                  <a:lnTo>
                    <a:pt x="59" y="38"/>
                  </a:lnTo>
                  <a:lnTo>
                    <a:pt x="59" y="38"/>
                  </a:lnTo>
                  <a:lnTo>
                    <a:pt x="58" y="38"/>
                  </a:lnTo>
                  <a:lnTo>
                    <a:pt x="52" y="34"/>
                  </a:lnTo>
                  <a:lnTo>
                    <a:pt x="51" y="33"/>
                  </a:lnTo>
                  <a:lnTo>
                    <a:pt x="51" y="32"/>
                  </a:lnTo>
                  <a:lnTo>
                    <a:pt x="52" y="32"/>
                  </a:lnTo>
                  <a:lnTo>
                    <a:pt x="53" y="32"/>
                  </a:lnTo>
                  <a:lnTo>
                    <a:pt x="53" y="32"/>
                  </a:lnTo>
                  <a:close/>
                  <a:moveTo>
                    <a:pt x="66" y="41"/>
                  </a:moveTo>
                  <a:lnTo>
                    <a:pt x="72" y="44"/>
                  </a:lnTo>
                  <a:lnTo>
                    <a:pt x="72" y="44"/>
                  </a:lnTo>
                  <a:lnTo>
                    <a:pt x="72" y="45"/>
                  </a:lnTo>
                  <a:lnTo>
                    <a:pt x="71" y="46"/>
                  </a:lnTo>
                  <a:lnTo>
                    <a:pt x="70" y="46"/>
                  </a:lnTo>
                  <a:lnTo>
                    <a:pt x="65" y="42"/>
                  </a:lnTo>
                  <a:lnTo>
                    <a:pt x="65" y="42"/>
                  </a:lnTo>
                  <a:lnTo>
                    <a:pt x="65" y="41"/>
                  </a:lnTo>
                  <a:lnTo>
                    <a:pt x="65" y="40"/>
                  </a:lnTo>
                  <a:lnTo>
                    <a:pt x="66" y="41"/>
                  </a:lnTo>
                  <a:lnTo>
                    <a:pt x="66" y="41"/>
                  </a:lnTo>
                  <a:close/>
                  <a:moveTo>
                    <a:pt x="80" y="48"/>
                  </a:moveTo>
                  <a:lnTo>
                    <a:pt x="85" y="52"/>
                  </a:lnTo>
                  <a:lnTo>
                    <a:pt x="85" y="52"/>
                  </a:lnTo>
                  <a:lnTo>
                    <a:pt x="85" y="53"/>
                  </a:lnTo>
                  <a:lnTo>
                    <a:pt x="85" y="53"/>
                  </a:lnTo>
                  <a:lnTo>
                    <a:pt x="84" y="53"/>
                  </a:lnTo>
                  <a:lnTo>
                    <a:pt x="79" y="50"/>
                  </a:lnTo>
                  <a:lnTo>
                    <a:pt x="78" y="49"/>
                  </a:lnTo>
                  <a:lnTo>
                    <a:pt x="78" y="49"/>
                  </a:lnTo>
                  <a:lnTo>
                    <a:pt x="79" y="48"/>
                  </a:lnTo>
                  <a:lnTo>
                    <a:pt x="80" y="48"/>
                  </a:lnTo>
                  <a:lnTo>
                    <a:pt x="80" y="48"/>
                  </a:lnTo>
                  <a:close/>
                  <a:moveTo>
                    <a:pt x="93" y="57"/>
                  </a:moveTo>
                  <a:lnTo>
                    <a:pt x="98" y="60"/>
                  </a:lnTo>
                  <a:lnTo>
                    <a:pt x="99" y="61"/>
                  </a:lnTo>
                  <a:lnTo>
                    <a:pt x="99" y="62"/>
                  </a:lnTo>
                  <a:lnTo>
                    <a:pt x="98" y="62"/>
                  </a:lnTo>
                  <a:lnTo>
                    <a:pt x="97" y="62"/>
                  </a:lnTo>
                  <a:lnTo>
                    <a:pt x="91" y="59"/>
                  </a:lnTo>
                  <a:lnTo>
                    <a:pt x="91" y="58"/>
                  </a:lnTo>
                  <a:lnTo>
                    <a:pt x="91" y="57"/>
                  </a:lnTo>
                  <a:lnTo>
                    <a:pt x="91" y="57"/>
                  </a:lnTo>
                  <a:lnTo>
                    <a:pt x="93" y="57"/>
                  </a:lnTo>
                  <a:lnTo>
                    <a:pt x="93" y="57"/>
                  </a:lnTo>
                  <a:close/>
                  <a:moveTo>
                    <a:pt x="105" y="65"/>
                  </a:moveTo>
                  <a:lnTo>
                    <a:pt x="112" y="68"/>
                  </a:lnTo>
                  <a:lnTo>
                    <a:pt x="112" y="68"/>
                  </a:lnTo>
                  <a:lnTo>
                    <a:pt x="112" y="69"/>
                  </a:lnTo>
                  <a:lnTo>
                    <a:pt x="110" y="70"/>
                  </a:lnTo>
                  <a:lnTo>
                    <a:pt x="110" y="70"/>
                  </a:lnTo>
                  <a:lnTo>
                    <a:pt x="104" y="66"/>
                  </a:lnTo>
                  <a:lnTo>
                    <a:pt x="104" y="66"/>
                  </a:lnTo>
                  <a:lnTo>
                    <a:pt x="104" y="65"/>
                  </a:lnTo>
                  <a:lnTo>
                    <a:pt x="105" y="64"/>
                  </a:lnTo>
                  <a:lnTo>
                    <a:pt x="105" y="65"/>
                  </a:lnTo>
                  <a:lnTo>
                    <a:pt x="105" y="65"/>
                  </a:lnTo>
                  <a:close/>
                  <a:moveTo>
                    <a:pt x="119" y="72"/>
                  </a:moveTo>
                  <a:lnTo>
                    <a:pt x="124" y="75"/>
                  </a:lnTo>
                  <a:lnTo>
                    <a:pt x="125" y="76"/>
                  </a:lnTo>
                  <a:lnTo>
                    <a:pt x="125" y="78"/>
                  </a:lnTo>
                  <a:lnTo>
                    <a:pt x="124" y="78"/>
                  </a:lnTo>
                  <a:lnTo>
                    <a:pt x="123" y="78"/>
                  </a:lnTo>
                  <a:lnTo>
                    <a:pt x="118" y="74"/>
                  </a:lnTo>
                  <a:lnTo>
                    <a:pt x="117" y="73"/>
                  </a:lnTo>
                  <a:lnTo>
                    <a:pt x="117" y="73"/>
                  </a:lnTo>
                  <a:lnTo>
                    <a:pt x="118" y="72"/>
                  </a:lnTo>
                  <a:lnTo>
                    <a:pt x="119" y="72"/>
                  </a:lnTo>
                  <a:lnTo>
                    <a:pt x="119" y="72"/>
                  </a:lnTo>
                  <a:close/>
                  <a:moveTo>
                    <a:pt x="132" y="81"/>
                  </a:moveTo>
                  <a:lnTo>
                    <a:pt x="138" y="84"/>
                  </a:lnTo>
                  <a:lnTo>
                    <a:pt x="138" y="85"/>
                  </a:lnTo>
                  <a:lnTo>
                    <a:pt x="138" y="86"/>
                  </a:lnTo>
                  <a:lnTo>
                    <a:pt x="137" y="86"/>
                  </a:lnTo>
                  <a:lnTo>
                    <a:pt x="137" y="86"/>
                  </a:lnTo>
                  <a:lnTo>
                    <a:pt x="131" y="83"/>
                  </a:lnTo>
                  <a:lnTo>
                    <a:pt x="131" y="82"/>
                  </a:lnTo>
                  <a:lnTo>
                    <a:pt x="131" y="81"/>
                  </a:lnTo>
                  <a:lnTo>
                    <a:pt x="131" y="81"/>
                  </a:lnTo>
                  <a:lnTo>
                    <a:pt x="132" y="81"/>
                  </a:lnTo>
                  <a:lnTo>
                    <a:pt x="132" y="81"/>
                  </a:lnTo>
                  <a:close/>
                  <a:moveTo>
                    <a:pt x="145" y="89"/>
                  </a:moveTo>
                  <a:lnTo>
                    <a:pt x="151" y="92"/>
                  </a:lnTo>
                  <a:lnTo>
                    <a:pt x="151" y="92"/>
                  </a:lnTo>
                  <a:lnTo>
                    <a:pt x="151" y="93"/>
                  </a:lnTo>
                  <a:lnTo>
                    <a:pt x="151" y="94"/>
                  </a:lnTo>
                  <a:lnTo>
                    <a:pt x="150" y="94"/>
                  </a:lnTo>
                  <a:lnTo>
                    <a:pt x="144" y="90"/>
                  </a:lnTo>
                  <a:lnTo>
                    <a:pt x="143" y="90"/>
                  </a:lnTo>
                  <a:lnTo>
                    <a:pt x="143" y="89"/>
                  </a:lnTo>
                  <a:lnTo>
                    <a:pt x="144" y="88"/>
                  </a:lnTo>
                  <a:lnTo>
                    <a:pt x="145" y="89"/>
                  </a:lnTo>
                  <a:lnTo>
                    <a:pt x="145" y="89"/>
                  </a:lnTo>
                  <a:close/>
                  <a:moveTo>
                    <a:pt x="158" y="96"/>
                  </a:moveTo>
                  <a:lnTo>
                    <a:pt x="163" y="100"/>
                  </a:lnTo>
                  <a:lnTo>
                    <a:pt x="164" y="101"/>
                  </a:lnTo>
                  <a:lnTo>
                    <a:pt x="164" y="102"/>
                  </a:lnTo>
                  <a:lnTo>
                    <a:pt x="163" y="102"/>
                  </a:lnTo>
                  <a:lnTo>
                    <a:pt x="162" y="102"/>
                  </a:lnTo>
                  <a:lnTo>
                    <a:pt x="157" y="99"/>
                  </a:lnTo>
                  <a:lnTo>
                    <a:pt x="157" y="98"/>
                  </a:lnTo>
                  <a:lnTo>
                    <a:pt x="157" y="98"/>
                  </a:lnTo>
                  <a:lnTo>
                    <a:pt x="157" y="96"/>
                  </a:lnTo>
                  <a:lnTo>
                    <a:pt x="158" y="96"/>
                  </a:lnTo>
                  <a:lnTo>
                    <a:pt x="158" y="96"/>
                  </a:lnTo>
                  <a:close/>
                  <a:moveTo>
                    <a:pt x="172" y="105"/>
                  </a:moveTo>
                  <a:lnTo>
                    <a:pt x="177" y="108"/>
                  </a:lnTo>
                  <a:lnTo>
                    <a:pt x="177" y="109"/>
                  </a:lnTo>
                  <a:lnTo>
                    <a:pt x="177" y="110"/>
                  </a:lnTo>
                  <a:lnTo>
                    <a:pt x="177" y="110"/>
                  </a:lnTo>
                  <a:lnTo>
                    <a:pt x="176" y="110"/>
                  </a:lnTo>
                  <a:lnTo>
                    <a:pt x="170" y="107"/>
                  </a:lnTo>
                  <a:lnTo>
                    <a:pt x="170" y="106"/>
                  </a:lnTo>
                  <a:lnTo>
                    <a:pt x="170" y="105"/>
                  </a:lnTo>
                  <a:lnTo>
                    <a:pt x="171" y="105"/>
                  </a:lnTo>
                  <a:lnTo>
                    <a:pt x="172" y="105"/>
                  </a:lnTo>
                  <a:lnTo>
                    <a:pt x="172" y="105"/>
                  </a:lnTo>
                  <a:close/>
                  <a:moveTo>
                    <a:pt x="184" y="113"/>
                  </a:moveTo>
                  <a:lnTo>
                    <a:pt x="190" y="116"/>
                  </a:lnTo>
                  <a:lnTo>
                    <a:pt x="191" y="116"/>
                  </a:lnTo>
                  <a:lnTo>
                    <a:pt x="191" y="117"/>
                  </a:lnTo>
                  <a:lnTo>
                    <a:pt x="190" y="119"/>
                  </a:lnTo>
                  <a:lnTo>
                    <a:pt x="189" y="119"/>
                  </a:lnTo>
                  <a:lnTo>
                    <a:pt x="183" y="114"/>
                  </a:lnTo>
                  <a:lnTo>
                    <a:pt x="182" y="114"/>
                  </a:lnTo>
                  <a:lnTo>
                    <a:pt x="182" y="113"/>
                  </a:lnTo>
                  <a:lnTo>
                    <a:pt x="183" y="112"/>
                  </a:lnTo>
                  <a:lnTo>
                    <a:pt x="184" y="113"/>
                  </a:lnTo>
                  <a:lnTo>
                    <a:pt x="184" y="113"/>
                  </a:lnTo>
                  <a:close/>
                  <a:moveTo>
                    <a:pt x="197" y="121"/>
                  </a:moveTo>
                  <a:lnTo>
                    <a:pt x="203" y="124"/>
                  </a:lnTo>
                  <a:lnTo>
                    <a:pt x="203" y="125"/>
                  </a:lnTo>
                  <a:lnTo>
                    <a:pt x="203" y="126"/>
                  </a:lnTo>
                  <a:lnTo>
                    <a:pt x="202" y="126"/>
                  </a:lnTo>
                  <a:lnTo>
                    <a:pt x="202" y="126"/>
                  </a:lnTo>
                  <a:lnTo>
                    <a:pt x="196" y="123"/>
                  </a:lnTo>
                  <a:lnTo>
                    <a:pt x="196" y="122"/>
                  </a:lnTo>
                  <a:lnTo>
                    <a:pt x="196" y="122"/>
                  </a:lnTo>
                  <a:lnTo>
                    <a:pt x="197" y="121"/>
                  </a:lnTo>
                  <a:lnTo>
                    <a:pt x="197" y="121"/>
                  </a:lnTo>
                  <a:lnTo>
                    <a:pt x="197" y="121"/>
                  </a:lnTo>
                  <a:close/>
                  <a:moveTo>
                    <a:pt x="211" y="129"/>
                  </a:moveTo>
                  <a:lnTo>
                    <a:pt x="216" y="132"/>
                  </a:lnTo>
                  <a:lnTo>
                    <a:pt x="217" y="133"/>
                  </a:lnTo>
                  <a:lnTo>
                    <a:pt x="216" y="134"/>
                  </a:lnTo>
                  <a:lnTo>
                    <a:pt x="216" y="134"/>
                  </a:lnTo>
                  <a:lnTo>
                    <a:pt x="215" y="134"/>
                  </a:lnTo>
                  <a:lnTo>
                    <a:pt x="210" y="131"/>
                  </a:lnTo>
                  <a:lnTo>
                    <a:pt x="209" y="130"/>
                  </a:lnTo>
                  <a:lnTo>
                    <a:pt x="209" y="129"/>
                  </a:lnTo>
                  <a:lnTo>
                    <a:pt x="210" y="129"/>
                  </a:lnTo>
                  <a:lnTo>
                    <a:pt x="211" y="129"/>
                  </a:lnTo>
                  <a:lnTo>
                    <a:pt x="211" y="129"/>
                  </a:lnTo>
                  <a:close/>
                  <a:moveTo>
                    <a:pt x="224" y="136"/>
                  </a:moveTo>
                  <a:lnTo>
                    <a:pt x="229" y="141"/>
                  </a:lnTo>
                  <a:lnTo>
                    <a:pt x="230" y="141"/>
                  </a:lnTo>
                  <a:lnTo>
                    <a:pt x="230" y="142"/>
                  </a:lnTo>
                  <a:lnTo>
                    <a:pt x="229" y="143"/>
                  </a:lnTo>
                  <a:lnTo>
                    <a:pt x="228" y="143"/>
                  </a:lnTo>
                  <a:lnTo>
                    <a:pt x="223" y="138"/>
                  </a:lnTo>
                  <a:lnTo>
                    <a:pt x="223" y="138"/>
                  </a:lnTo>
                  <a:lnTo>
                    <a:pt x="223" y="137"/>
                  </a:lnTo>
                  <a:lnTo>
                    <a:pt x="223" y="136"/>
                  </a:lnTo>
                  <a:lnTo>
                    <a:pt x="224" y="136"/>
                  </a:lnTo>
                  <a:lnTo>
                    <a:pt x="224" y="136"/>
                  </a:lnTo>
                  <a:close/>
                  <a:moveTo>
                    <a:pt x="237" y="145"/>
                  </a:moveTo>
                  <a:lnTo>
                    <a:pt x="243" y="148"/>
                  </a:lnTo>
                  <a:lnTo>
                    <a:pt x="243" y="149"/>
                  </a:lnTo>
                  <a:lnTo>
                    <a:pt x="243" y="150"/>
                  </a:lnTo>
                  <a:lnTo>
                    <a:pt x="243" y="150"/>
                  </a:lnTo>
                  <a:lnTo>
                    <a:pt x="242" y="150"/>
                  </a:lnTo>
                  <a:lnTo>
                    <a:pt x="235" y="147"/>
                  </a:lnTo>
                  <a:lnTo>
                    <a:pt x="235" y="146"/>
                  </a:lnTo>
                  <a:lnTo>
                    <a:pt x="235" y="145"/>
                  </a:lnTo>
                  <a:lnTo>
                    <a:pt x="236" y="145"/>
                  </a:lnTo>
                  <a:lnTo>
                    <a:pt x="237" y="145"/>
                  </a:lnTo>
                  <a:lnTo>
                    <a:pt x="237" y="145"/>
                  </a:lnTo>
                  <a:close/>
                  <a:moveTo>
                    <a:pt x="250" y="153"/>
                  </a:moveTo>
                  <a:lnTo>
                    <a:pt x="255" y="156"/>
                  </a:lnTo>
                  <a:lnTo>
                    <a:pt x="256" y="157"/>
                  </a:lnTo>
                  <a:lnTo>
                    <a:pt x="256" y="158"/>
                  </a:lnTo>
                  <a:lnTo>
                    <a:pt x="255" y="158"/>
                  </a:lnTo>
                  <a:lnTo>
                    <a:pt x="254" y="158"/>
                  </a:lnTo>
                  <a:lnTo>
                    <a:pt x="249" y="155"/>
                  </a:lnTo>
                  <a:lnTo>
                    <a:pt x="248" y="154"/>
                  </a:lnTo>
                  <a:lnTo>
                    <a:pt x="249" y="153"/>
                  </a:lnTo>
                  <a:lnTo>
                    <a:pt x="249" y="153"/>
                  </a:lnTo>
                  <a:lnTo>
                    <a:pt x="250" y="153"/>
                  </a:lnTo>
                  <a:lnTo>
                    <a:pt x="250" y="153"/>
                  </a:lnTo>
                  <a:close/>
                  <a:moveTo>
                    <a:pt x="263" y="161"/>
                  </a:moveTo>
                  <a:lnTo>
                    <a:pt x="269" y="165"/>
                  </a:lnTo>
                  <a:lnTo>
                    <a:pt x="269" y="165"/>
                  </a:lnTo>
                  <a:lnTo>
                    <a:pt x="269" y="166"/>
                  </a:lnTo>
                  <a:lnTo>
                    <a:pt x="268" y="167"/>
                  </a:lnTo>
                  <a:lnTo>
                    <a:pt x="268" y="167"/>
                  </a:lnTo>
                  <a:lnTo>
                    <a:pt x="262" y="163"/>
                  </a:lnTo>
                  <a:lnTo>
                    <a:pt x="262" y="163"/>
                  </a:lnTo>
                  <a:lnTo>
                    <a:pt x="262" y="162"/>
                  </a:lnTo>
                  <a:lnTo>
                    <a:pt x="263" y="161"/>
                  </a:lnTo>
                  <a:lnTo>
                    <a:pt x="263" y="161"/>
                  </a:lnTo>
                  <a:lnTo>
                    <a:pt x="263" y="161"/>
                  </a:lnTo>
                  <a:close/>
                  <a:moveTo>
                    <a:pt x="276" y="169"/>
                  </a:moveTo>
                  <a:lnTo>
                    <a:pt x="282" y="172"/>
                  </a:lnTo>
                  <a:lnTo>
                    <a:pt x="283" y="173"/>
                  </a:lnTo>
                  <a:lnTo>
                    <a:pt x="282" y="174"/>
                  </a:lnTo>
                  <a:lnTo>
                    <a:pt x="282" y="174"/>
                  </a:lnTo>
                  <a:lnTo>
                    <a:pt x="281" y="174"/>
                  </a:lnTo>
                  <a:lnTo>
                    <a:pt x="275" y="171"/>
                  </a:lnTo>
                  <a:lnTo>
                    <a:pt x="274" y="170"/>
                  </a:lnTo>
                  <a:lnTo>
                    <a:pt x="274" y="169"/>
                  </a:lnTo>
                  <a:lnTo>
                    <a:pt x="275" y="169"/>
                  </a:lnTo>
                  <a:lnTo>
                    <a:pt x="276" y="169"/>
                  </a:lnTo>
                  <a:lnTo>
                    <a:pt x="276" y="169"/>
                  </a:lnTo>
                  <a:close/>
                  <a:moveTo>
                    <a:pt x="289" y="177"/>
                  </a:moveTo>
                  <a:lnTo>
                    <a:pt x="295" y="181"/>
                  </a:lnTo>
                  <a:lnTo>
                    <a:pt x="295" y="182"/>
                  </a:lnTo>
                  <a:lnTo>
                    <a:pt x="295" y="183"/>
                  </a:lnTo>
                  <a:lnTo>
                    <a:pt x="294" y="183"/>
                  </a:lnTo>
                  <a:lnTo>
                    <a:pt x="293" y="183"/>
                  </a:lnTo>
                  <a:lnTo>
                    <a:pt x="288" y="179"/>
                  </a:lnTo>
                  <a:lnTo>
                    <a:pt x="288" y="178"/>
                  </a:lnTo>
                  <a:lnTo>
                    <a:pt x="288" y="177"/>
                  </a:lnTo>
                  <a:lnTo>
                    <a:pt x="288" y="177"/>
                  </a:lnTo>
                  <a:lnTo>
                    <a:pt x="289" y="177"/>
                  </a:lnTo>
                  <a:lnTo>
                    <a:pt x="289" y="177"/>
                  </a:lnTo>
                  <a:close/>
                  <a:moveTo>
                    <a:pt x="303" y="185"/>
                  </a:moveTo>
                  <a:lnTo>
                    <a:pt x="308" y="189"/>
                  </a:lnTo>
                  <a:lnTo>
                    <a:pt x="308" y="189"/>
                  </a:lnTo>
                  <a:lnTo>
                    <a:pt x="308" y="190"/>
                  </a:lnTo>
                  <a:lnTo>
                    <a:pt x="308" y="191"/>
                  </a:lnTo>
                  <a:lnTo>
                    <a:pt x="307" y="191"/>
                  </a:lnTo>
                  <a:lnTo>
                    <a:pt x="302" y="187"/>
                  </a:lnTo>
                  <a:lnTo>
                    <a:pt x="301" y="187"/>
                  </a:lnTo>
                  <a:lnTo>
                    <a:pt x="301" y="186"/>
                  </a:lnTo>
                  <a:lnTo>
                    <a:pt x="302" y="185"/>
                  </a:lnTo>
                  <a:lnTo>
                    <a:pt x="303" y="185"/>
                  </a:lnTo>
                  <a:lnTo>
                    <a:pt x="303" y="185"/>
                  </a:lnTo>
                  <a:close/>
                  <a:moveTo>
                    <a:pt x="315" y="193"/>
                  </a:moveTo>
                  <a:lnTo>
                    <a:pt x="321" y="196"/>
                  </a:lnTo>
                  <a:lnTo>
                    <a:pt x="322" y="197"/>
                  </a:lnTo>
                  <a:lnTo>
                    <a:pt x="322" y="198"/>
                  </a:lnTo>
                  <a:lnTo>
                    <a:pt x="321" y="198"/>
                  </a:lnTo>
                  <a:lnTo>
                    <a:pt x="320" y="198"/>
                  </a:lnTo>
                  <a:lnTo>
                    <a:pt x="314" y="195"/>
                  </a:lnTo>
                  <a:lnTo>
                    <a:pt x="313" y="194"/>
                  </a:lnTo>
                  <a:lnTo>
                    <a:pt x="314" y="193"/>
                  </a:lnTo>
                  <a:lnTo>
                    <a:pt x="314" y="193"/>
                  </a:lnTo>
                  <a:lnTo>
                    <a:pt x="315" y="193"/>
                  </a:lnTo>
                  <a:lnTo>
                    <a:pt x="315" y="193"/>
                  </a:lnTo>
                  <a:close/>
                  <a:moveTo>
                    <a:pt x="328" y="202"/>
                  </a:moveTo>
                  <a:lnTo>
                    <a:pt x="335" y="205"/>
                  </a:lnTo>
                  <a:lnTo>
                    <a:pt x="335" y="206"/>
                  </a:lnTo>
                  <a:lnTo>
                    <a:pt x="335" y="206"/>
                  </a:lnTo>
                  <a:lnTo>
                    <a:pt x="333" y="207"/>
                  </a:lnTo>
                  <a:lnTo>
                    <a:pt x="333" y="207"/>
                  </a:lnTo>
                  <a:lnTo>
                    <a:pt x="327" y="204"/>
                  </a:lnTo>
                  <a:lnTo>
                    <a:pt x="327" y="203"/>
                  </a:lnTo>
                  <a:lnTo>
                    <a:pt x="327" y="202"/>
                  </a:lnTo>
                  <a:lnTo>
                    <a:pt x="328" y="202"/>
                  </a:lnTo>
                  <a:lnTo>
                    <a:pt x="328" y="202"/>
                  </a:lnTo>
                  <a:lnTo>
                    <a:pt x="328" y="202"/>
                  </a:lnTo>
                  <a:close/>
                  <a:moveTo>
                    <a:pt x="342" y="209"/>
                  </a:moveTo>
                  <a:lnTo>
                    <a:pt x="347" y="213"/>
                  </a:lnTo>
                  <a:lnTo>
                    <a:pt x="348" y="213"/>
                  </a:lnTo>
                  <a:lnTo>
                    <a:pt x="347" y="214"/>
                  </a:lnTo>
                  <a:lnTo>
                    <a:pt x="347" y="215"/>
                  </a:lnTo>
                  <a:lnTo>
                    <a:pt x="346" y="214"/>
                  </a:lnTo>
                  <a:lnTo>
                    <a:pt x="341" y="211"/>
                  </a:lnTo>
                  <a:lnTo>
                    <a:pt x="340" y="211"/>
                  </a:lnTo>
                  <a:lnTo>
                    <a:pt x="340" y="210"/>
                  </a:lnTo>
                  <a:lnTo>
                    <a:pt x="341" y="209"/>
                  </a:lnTo>
                  <a:lnTo>
                    <a:pt x="342" y="209"/>
                  </a:lnTo>
                  <a:lnTo>
                    <a:pt x="342" y="209"/>
                  </a:lnTo>
                  <a:close/>
                  <a:moveTo>
                    <a:pt x="355" y="217"/>
                  </a:moveTo>
                  <a:lnTo>
                    <a:pt x="361" y="220"/>
                  </a:lnTo>
                  <a:lnTo>
                    <a:pt x="361" y="222"/>
                  </a:lnTo>
                  <a:lnTo>
                    <a:pt x="361" y="223"/>
                  </a:lnTo>
                  <a:lnTo>
                    <a:pt x="360" y="223"/>
                  </a:lnTo>
                  <a:lnTo>
                    <a:pt x="359" y="223"/>
                  </a:lnTo>
                  <a:lnTo>
                    <a:pt x="354" y="219"/>
                  </a:lnTo>
                  <a:lnTo>
                    <a:pt x="354" y="218"/>
                  </a:lnTo>
                  <a:lnTo>
                    <a:pt x="354" y="217"/>
                  </a:lnTo>
                  <a:lnTo>
                    <a:pt x="354" y="217"/>
                  </a:lnTo>
                  <a:lnTo>
                    <a:pt x="355" y="217"/>
                  </a:lnTo>
                  <a:lnTo>
                    <a:pt x="355" y="217"/>
                  </a:lnTo>
                  <a:close/>
                  <a:moveTo>
                    <a:pt x="368" y="226"/>
                  </a:moveTo>
                  <a:lnTo>
                    <a:pt x="374" y="229"/>
                  </a:lnTo>
                  <a:lnTo>
                    <a:pt x="374" y="230"/>
                  </a:lnTo>
                  <a:lnTo>
                    <a:pt x="374" y="230"/>
                  </a:lnTo>
                  <a:lnTo>
                    <a:pt x="374" y="231"/>
                  </a:lnTo>
                  <a:lnTo>
                    <a:pt x="373" y="231"/>
                  </a:lnTo>
                  <a:lnTo>
                    <a:pt x="367" y="228"/>
                  </a:lnTo>
                  <a:lnTo>
                    <a:pt x="366" y="227"/>
                  </a:lnTo>
                  <a:lnTo>
                    <a:pt x="366" y="226"/>
                  </a:lnTo>
                  <a:lnTo>
                    <a:pt x="367" y="226"/>
                  </a:lnTo>
                  <a:lnTo>
                    <a:pt x="368" y="226"/>
                  </a:lnTo>
                  <a:lnTo>
                    <a:pt x="368" y="226"/>
                  </a:lnTo>
                  <a:close/>
                  <a:moveTo>
                    <a:pt x="381" y="233"/>
                  </a:moveTo>
                  <a:lnTo>
                    <a:pt x="386" y="237"/>
                  </a:lnTo>
                  <a:lnTo>
                    <a:pt x="387" y="237"/>
                  </a:lnTo>
                  <a:lnTo>
                    <a:pt x="387" y="238"/>
                  </a:lnTo>
                  <a:lnTo>
                    <a:pt x="386" y="239"/>
                  </a:lnTo>
                  <a:lnTo>
                    <a:pt x="385" y="238"/>
                  </a:lnTo>
                  <a:lnTo>
                    <a:pt x="380" y="235"/>
                  </a:lnTo>
                  <a:lnTo>
                    <a:pt x="380" y="235"/>
                  </a:lnTo>
                  <a:lnTo>
                    <a:pt x="380" y="234"/>
                  </a:lnTo>
                  <a:lnTo>
                    <a:pt x="380" y="233"/>
                  </a:lnTo>
                  <a:lnTo>
                    <a:pt x="381" y="233"/>
                  </a:lnTo>
                  <a:lnTo>
                    <a:pt x="381" y="233"/>
                  </a:lnTo>
                  <a:close/>
                  <a:moveTo>
                    <a:pt x="394" y="241"/>
                  </a:moveTo>
                  <a:lnTo>
                    <a:pt x="400" y="245"/>
                  </a:lnTo>
                  <a:lnTo>
                    <a:pt x="400" y="246"/>
                  </a:lnTo>
                  <a:lnTo>
                    <a:pt x="400" y="247"/>
                  </a:lnTo>
                  <a:lnTo>
                    <a:pt x="399" y="247"/>
                  </a:lnTo>
                  <a:lnTo>
                    <a:pt x="399" y="247"/>
                  </a:lnTo>
                  <a:lnTo>
                    <a:pt x="393" y="244"/>
                  </a:lnTo>
                  <a:lnTo>
                    <a:pt x="393" y="243"/>
                  </a:lnTo>
                  <a:lnTo>
                    <a:pt x="393" y="241"/>
                  </a:lnTo>
                  <a:lnTo>
                    <a:pt x="394" y="241"/>
                  </a:lnTo>
                  <a:lnTo>
                    <a:pt x="394" y="241"/>
                  </a:lnTo>
                  <a:lnTo>
                    <a:pt x="394" y="241"/>
                  </a:lnTo>
                  <a:close/>
                  <a:moveTo>
                    <a:pt x="407" y="250"/>
                  </a:moveTo>
                  <a:lnTo>
                    <a:pt x="413" y="253"/>
                  </a:lnTo>
                  <a:lnTo>
                    <a:pt x="414" y="254"/>
                  </a:lnTo>
                  <a:lnTo>
                    <a:pt x="414" y="254"/>
                  </a:lnTo>
                  <a:lnTo>
                    <a:pt x="413" y="255"/>
                  </a:lnTo>
                  <a:lnTo>
                    <a:pt x="412" y="255"/>
                  </a:lnTo>
                  <a:lnTo>
                    <a:pt x="406" y="252"/>
                  </a:lnTo>
                  <a:lnTo>
                    <a:pt x="405" y="251"/>
                  </a:lnTo>
                  <a:lnTo>
                    <a:pt x="405" y="250"/>
                  </a:lnTo>
                  <a:lnTo>
                    <a:pt x="406" y="250"/>
                  </a:lnTo>
                  <a:lnTo>
                    <a:pt x="407" y="250"/>
                  </a:lnTo>
                  <a:lnTo>
                    <a:pt x="407" y="250"/>
                  </a:lnTo>
                  <a:close/>
                  <a:moveTo>
                    <a:pt x="420" y="257"/>
                  </a:moveTo>
                  <a:lnTo>
                    <a:pt x="426" y="261"/>
                  </a:lnTo>
                  <a:lnTo>
                    <a:pt x="426" y="261"/>
                  </a:lnTo>
                  <a:lnTo>
                    <a:pt x="426" y="262"/>
                  </a:lnTo>
                  <a:lnTo>
                    <a:pt x="425" y="264"/>
                  </a:lnTo>
                  <a:lnTo>
                    <a:pt x="425" y="262"/>
                  </a:lnTo>
                  <a:lnTo>
                    <a:pt x="419" y="259"/>
                  </a:lnTo>
                  <a:lnTo>
                    <a:pt x="419" y="259"/>
                  </a:lnTo>
                  <a:lnTo>
                    <a:pt x="419" y="258"/>
                  </a:lnTo>
                  <a:lnTo>
                    <a:pt x="419" y="257"/>
                  </a:lnTo>
                  <a:lnTo>
                    <a:pt x="420" y="257"/>
                  </a:lnTo>
                  <a:lnTo>
                    <a:pt x="420" y="257"/>
                  </a:lnTo>
                  <a:close/>
                  <a:moveTo>
                    <a:pt x="434" y="266"/>
                  </a:moveTo>
                  <a:lnTo>
                    <a:pt x="439" y="269"/>
                  </a:lnTo>
                  <a:lnTo>
                    <a:pt x="439" y="270"/>
                  </a:lnTo>
                  <a:lnTo>
                    <a:pt x="439" y="271"/>
                  </a:lnTo>
                  <a:lnTo>
                    <a:pt x="439" y="271"/>
                  </a:lnTo>
                  <a:lnTo>
                    <a:pt x="438" y="271"/>
                  </a:lnTo>
                  <a:lnTo>
                    <a:pt x="433" y="268"/>
                  </a:lnTo>
                  <a:lnTo>
                    <a:pt x="432" y="267"/>
                  </a:lnTo>
                  <a:lnTo>
                    <a:pt x="432" y="266"/>
                  </a:lnTo>
                  <a:lnTo>
                    <a:pt x="433" y="266"/>
                  </a:lnTo>
                  <a:lnTo>
                    <a:pt x="434" y="266"/>
                  </a:lnTo>
                  <a:lnTo>
                    <a:pt x="434" y="266"/>
                  </a:lnTo>
                  <a:close/>
                  <a:moveTo>
                    <a:pt x="447" y="274"/>
                  </a:moveTo>
                  <a:lnTo>
                    <a:pt x="452" y="277"/>
                  </a:lnTo>
                  <a:lnTo>
                    <a:pt x="453" y="278"/>
                  </a:lnTo>
                  <a:lnTo>
                    <a:pt x="453" y="278"/>
                  </a:lnTo>
                  <a:lnTo>
                    <a:pt x="452" y="279"/>
                  </a:lnTo>
                  <a:lnTo>
                    <a:pt x="451" y="279"/>
                  </a:lnTo>
                  <a:lnTo>
                    <a:pt x="445" y="275"/>
                  </a:lnTo>
                  <a:lnTo>
                    <a:pt x="445" y="275"/>
                  </a:lnTo>
                  <a:lnTo>
                    <a:pt x="445" y="274"/>
                  </a:lnTo>
                  <a:lnTo>
                    <a:pt x="445" y="274"/>
                  </a:lnTo>
                  <a:lnTo>
                    <a:pt x="447" y="274"/>
                  </a:lnTo>
                  <a:lnTo>
                    <a:pt x="447" y="274"/>
                  </a:lnTo>
                  <a:close/>
                  <a:moveTo>
                    <a:pt x="460" y="281"/>
                  </a:moveTo>
                  <a:lnTo>
                    <a:pt x="466" y="286"/>
                  </a:lnTo>
                  <a:lnTo>
                    <a:pt x="466" y="286"/>
                  </a:lnTo>
                  <a:lnTo>
                    <a:pt x="466" y="287"/>
                  </a:lnTo>
                  <a:lnTo>
                    <a:pt x="466" y="288"/>
                  </a:lnTo>
                  <a:lnTo>
                    <a:pt x="464" y="287"/>
                  </a:lnTo>
                  <a:lnTo>
                    <a:pt x="458" y="284"/>
                  </a:lnTo>
                  <a:lnTo>
                    <a:pt x="458" y="284"/>
                  </a:lnTo>
                  <a:lnTo>
                    <a:pt x="458" y="282"/>
                  </a:lnTo>
                  <a:lnTo>
                    <a:pt x="459" y="281"/>
                  </a:lnTo>
                  <a:lnTo>
                    <a:pt x="460" y="281"/>
                  </a:lnTo>
                  <a:lnTo>
                    <a:pt x="460" y="281"/>
                  </a:lnTo>
                  <a:close/>
                  <a:moveTo>
                    <a:pt x="473" y="290"/>
                  </a:moveTo>
                  <a:lnTo>
                    <a:pt x="478" y="293"/>
                  </a:lnTo>
                  <a:lnTo>
                    <a:pt x="479" y="294"/>
                  </a:lnTo>
                  <a:lnTo>
                    <a:pt x="479" y="295"/>
                  </a:lnTo>
                  <a:lnTo>
                    <a:pt x="478" y="295"/>
                  </a:lnTo>
                  <a:lnTo>
                    <a:pt x="477" y="295"/>
                  </a:lnTo>
                  <a:lnTo>
                    <a:pt x="472" y="292"/>
                  </a:lnTo>
                  <a:lnTo>
                    <a:pt x="471" y="291"/>
                  </a:lnTo>
                  <a:lnTo>
                    <a:pt x="471" y="290"/>
                  </a:lnTo>
                  <a:lnTo>
                    <a:pt x="472" y="290"/>
                  </a:lnTo>
                  <a:lnTo>
                    <a:pt x="473" y="290"/>
                  </a:lnTo>
                  <a:lnTo>
                    <a:pt x="473" y="290"/>
                  </a:lnTo>
                  <a:close/>
                  <a:moveTo>
                    <a:pt x="486" y="298"/>
                  </a:moveTo>
                  <a:lnTo>
                    <a:pt x="492" y="301"/>
                  </a:lnTo>
                  <a:lnTo>
                    <a:pt x="492" y="302"/>
                  </a:lnTo>
                  <a:lnTo>
                    <a:pt x="492" y="302"/>
                  </a:lnTo>
                  <a:lnTo>
                    <a:pt x="491" y="303"/>
                  </a:lnTo>
                  <a:lnTo>
                    <a:pt x="491" y="303"/>
                  </a:lnTo>
                  <a:lnTo>
                    <a:pt x="485" y="299"/>
                  </a:lnTo>
                  <a:lnTo>
                    <a:pt x="485" y="299"/>
                  </a:lnTo>
                  <a:lnTo>
                    <a:pt x="485" y="298"/>
                  </a:lnTo>
                  <a:lnTo>
                    <a:pt x="486" y="298"/>
                  </a:lnTo>
                  <a:lnTo>
                    <a:pt x="486" y="298"/>
                  </a:lnTo>
                  <a:lnTo>
                    <a:pt x="486" y="298"/>
                  </a:lnTo>
                  <a:close/>
                  <a:moveTo>
                    <a:pt x="499" y="306"/>
                  </a:moveTo>
                  <a:lnTo>
                    <a:pt x="505" y="310"/>
                  </a:lnTo>
                  <a:lnTo>
                    <a:pt x="506" y="310"/>
                  </a:lnTo>
                  <a:lnTo>
                    <a:pt x="505" y="311"/>
                  </a:lnTo>
                  <a:lnTo>
                    <a:pt x="505" y="312"/>
                  </a:lnTo>
                  <a:lnTo>
                    <a:pt x="504" y="311"/>
                  </a:lnTo>
                  <a:lnTo>
                    <a:pt x="498" y="308"/>
                  </a:lnTo>
                  <a:lnTo>
                    <a:pt x="497" y="308"/>
                  </a:lnTo>
                  <a:lnTo>
                    <a:pt x="497" y="307"/>
                  </a:lnTo>
                  <a:lnTo>
                    <a:pt x="498" y="306"/>
                  </a:lnTo>
                  <a:lnTo>
                    <a:pt x="499" y="306"/>
                  </a:lnTo>
                  <a:lnTo>
                    <a:pt x="499" y="306"/>
                  </a:lnTo>
                  <a:close/>
                  <a:moveTo>
                    <a:pt x="512" y="314"/>
                  </a:moveTo>
                  <a:lnTo>
                    <a:pt x="517" y="317"/>
                  </a:lnTo>
                  <a:lnTo>
                    <a:pt x="518" y="318"/>
                  </a:lnTo>
                  <a:lnTo>
                    <a:pt x="518" y="319"/>
                  </a:lnTo>
                  <a:lnTo>
                    <a:pt x="517" y="319"/>
                  </a:lnTo>
                  <a:lnTo>
                    <a:pt x="516" y="319"/>
                  </a:lnTo>
                  <a:lnTo>
                    <a:pt x="511" y="316"/>
                  </a:lnTo>
                  <a:lnTo>
                    <a:pt x="511" y="315"/>
                  </a:lnTo>
                  <a:lnTo>
                    <a:pt x="511" y="314"/>
                  </a:lnTo>
                  <a:lnTo>
                    <a:pt x="511" y="314"/>
                  </a:lnTo>
                  <a:lnTo>
                    <a:pt x="512" y="314"/>
                  </a:lnTo>
                  <a:lnTo>
                    <a:pt x="512" y="314"/>
                  </a:lnTo>
                  <a:close/>
                  <a:moveTo>
                    <a:pt x="526" y="322"/>
                  </a:moveTo>
                  <a:lnTo>
                    <a:pt x="531" y="326"/>
                  </a:lnTo>
                  <a:lnTo>
                    <a:pt x="531" y="327"/>
                  </a:lnTo>
                  <a:lnTo>
                    <a:pt x="531" y="327"/>
                  </a:lnTo>
                  <a:lnTo>
                    <a:pt x="531" y="328"/>
                  </a:lnTo>
                  <a:lnTo>
                    <a:pt x="530" y="328"/>
                  </a:lnTo>
                  <a:lnTo>
                    <a:pt x="524" y="323"/>
                  </a:lnTo>
                  <a:lnTo>
                    <a:pt x="524" y="323"/>
                  </a:lnTo>
                  <a:lnTo>
                    <a:pt x="524" y="322"/>
                  </a:lnTo>
                  <a:lnTo>
                    <a:pt x="525" y="322"/>
                  </a:lnTo>
                  <a:lnTo>
                    <a:pt x="526" y="322"/>
                  </a:lnTo>
                  <a:lnTo>
                    <a:pt x="526" y="322"/>
                  </a:lnTo>
                  <a:close/>
                  <a:moveTo>
                    <a:pt x="538" y="330"/>
                  </a:moveTo>
                  <a:lnTo>
                    <a:pt x="540" y="331"/>
                  </a:lnTo>
                  <a:lnTo>
                    <a:pt x="540" y="331"/>
                  </a:lnTo>
                  <a:lnTo>
                    <a:pt x="540" y="332"/>
                  </a:lnTo>
                  <a:lnTo>
                    <a:pt x="538" y="333"/>
                  </a:lnTo>
                  <a:lnTo>
                    <a:pt x="538" y="333"/>
                  </a:lnTo>
                  <a:lnTo>
                    <a:pt x="537" y="332"/>
                  </a:lnTo>
                  <a:lnTo>
                    <a:pt x="536" y="331"/>
                  </a:lnTo>
                  <a:lnTo>
                    <a:pt x="537" y="331"/>
                  </a:lnTo>
                  <a:lnTo>
                    <a:pt x="537" y="330"/>
                  </a:lnTo>
                  <a:lnTo>
                    <a:pt x="538" y="330"/>
                  </a:lnTo>
                  <a:lnTo>
                    <a:pt x="538" y="33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" name="Line 129"/>
            <p:cNvSpPr>
              <a:spLocks noChangeShapeType="1"/>
            </p:cNvSpPr>
            <p:nvPr/>
          </p:nvSpPr>
          <p:spPr bwMode="auto">
            <a:xfrm flipV="1">
              <a:off x="2943" y="1749"/>
              <a:ext cx="1" cy="42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9" name="Freeform 130"/>
            <p:cNvSpPr>
              <a:spLocks noEditPoints="1"/>
            </p:cNvSpPr>
            <p:nvPr/>
          </p:nvSpPr>
          <p:spPr bwMode="auto">
            <a:xfrm>
              <a:off x="2939" y="2234"/>
              <a:ext cx="551" cy="294"/>
            </a:xfrm>
            <a:custGeom>
              <a:avLst/>
              <a:gdLst>
                <a:gd name="T0" fmla="*/ 0 w 551"/>
                <a:gd name="T1" fmla="*/ 278 h 294"/>
                <a:gd name="T2" fmla="*/ 523 w 551"/>
                <a:gd name="T3" fmla="*/ 4 h 294"/>
                <a:gd name="T4" fmla="*/ 531 w 551"/>
                <a:gd name="T5" fmla="*/ 20 h 294"/>
                <a:gd name="T6" fmla="*/ 9 w 551"/>
                <a:gd name="T7" fmla="*/ 294 h 294"/>
                <a:gd name="T8" fmla="*/ 0 w 551"/>
                <a:gd name="T9" fmla="*/ 278 h 294"/>
                <a:gd name="T10" fmla="*/ 511 w 551"/>
                <a:gd name="T11" fmla="*/ 0 h 294"/>
                <a:gd name="T12" fmla="*/ 551 w 551"/>
                <a:gd name="T13" fmla="*/ 0 h 294"/>
                <a:gd name="T14" fmla="*/ 527 w 551"/>
                <a:gd name="T15" fmla="*/ 31 h 294"/>
                <a:gd name="T16" fmla="*/ 511 w 551"/>
                <a:gd name="T17" fmla="*/ 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1" h="294">
                  <a:moveTo>
                    <a:pt x="0" y="278"/>
                  </a:moveTo>
                  <a:lnTo>
                    <a:pt x="523" y="4"/>
                  </a:lnTo>
                  <a:lnTo>
                    <a:pt x="531" y="20"/>
                  </a:lnTo>
                  <a:lnTo>
                    <a:pt x="9" y="294"/>
                  </a:lnTo>
                  <a:lnTo>
                    <a:pt x="0" y="278"/>
                  </a:lnTo>
                  <a:close/>
                  <a:moveTo>
                    <a:pt x="511" y="0"/>
                  </a:moveTo>
                  <a:lnTo>
                    <a:pt x="551" y="0"/>
                  </a:lnTo>
                  <a:lnTo>
                    <a:pt x="527" y="31"/>
                  </a:lnTo>
                  <a:lnTo>
                    <a:pt x="511" y="0"/>
                  </a:lnTo>
                  <a:close/>
                </a:path>
              </a:pathLst>
            </a:custGeom>
            <a:solidFill>
              <a:srgbClr val="FF0000"/>
            </a:solidFill>
            <a:ln w="1588">
              <a:solidFill>
                <a:srgbClr val="FF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" name="Rectangle 131"/>
            <p:cNvSpPr>
              <a:spLocks noChangeArrowheads="1"/>
            </p:cNvSpPr>
            <p:nvPr/>
          </p:nvSpPr>
          <p:spPr bwMode="auto">
            <a:xfrm>
              <a:off x="3528" y="2129"/>
              <a:ext cx="64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 b="1">
                  <a:solidFill>
                    <a:srgbClr val="000000"/>
                  </a:solidFill>
                </a:rPr>
                <a:t>V</a:t>
              </a:r>
              <a:endParaRPr lang="fr-FR"/>
            </a:p>
          </p:txBody>
        </p:sp>
        <p:sp>
          <p:nvSpPr>
            <p:cNvPr id="81" name="Rectangle 132"/>
            <p:cNvSpPr>
              <a:spLocks noChangeArrowheads="1"/>
            </p:cNvSpPr>
            <p:nvPr/>
          </p:nvSpPr>
          <p:spPr bwMode="auto">
            <a:xfrm>
              <a:off x="3591" y="2130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82" name="Rectangle 133"/>
            <p:cNvSpPr>
              <a:spLocks noChangeArrowheads="1"/>
            </p:cNvSpPr>
            <p:nvPr/>
          </p:nvSpPr>
          <p:spPr bwMode="auto">
            <a:xfrm>
              <a:off x="2812" y="1821"/>
              <a:ext cx="81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400" b="1">
                  <a:solidFill>
                    <a:srgbClr val="FF0000"/>
                  </a:solidFill>
                </a:rPr>
                <a:t>V</a:t>
              </a:r>
            </a:p>
          </p:txBody>
        </p:sp>
        <p:sp>
          <p:nvSpPr>
            <p:cNvPr id="83" name="Rectangle 134"/>
            <p:cNvSpPr>
              <a:spLocks noChangeArrowheads="1"/>
            </p:cNvSpPr>
            <p:nvPr/>
          </p:nvSpPr>
          <p:spPr bwMode="auto">
            <a:xfrm>
              <a:off x="2875" y="1863"/>
              <a:ext cx="40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000" b="1">
                  <a:solidFill>
                    <a:srgbClr val="FF0000"/>
                  </a:solidFill>
                </a:rPr>
                <a:t>3</a:t>
              </a:r>
            </a:p>
          </p:txBody>
        </p:sp>
        <p:sp>
          <p:nvSpPr>
            <p:cNvPr id="84" name="Rectangle 135"/>
            <p:cNvSpPr>
              <a:spLocks noChangeArrowheads="1"/>
            </p:cNvSpPr>
            <p:nvPr/>
          </p:nvSpPr>
          <p:spPr bwMode="auto">
            <a:xfrm>
              <a:off x="2860" y="1821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85" name="Rectangle 136"/>
            <p:cNvSpPr>
              <a:spLocks noChangeArrowheads="1"/>
            </p:cNvSpPr>
            <p:nvPr/>
          </p:nvSpPr>
          <p:spPr bwMode="auto">
            <a:xfrm>
              <a:off x="2842" y="2445"/>
              <a:ext cx="64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O</a:t>
              </a:r>
              <a:endParaRPr lang="fr-FR"/>
            </a:p>
          </p:txBody>
        </p:sp>
        <p:sp>
          <p:nvSpPr>
            <p:cNvPr id="86" name="Rectangle 137"/>
            <p:cNvSpPr>
              <a:spLocks noChangeArrowheads="1"/>
            </p:cNvSpPr>
            <p:nvPr/>
          </p:nvSpPr>
          <p:spPr bwMode="auto">
            <a:xfrm>
              <a:off x="2905" y="2445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87" name="Freeform 138"/>
            <p:cNvSpPr>
              <a:spLocks noEditPoints="1"/>
            </p:cNvSpPr>
            <p:nvPr/>
          </p:nvSpPr>
          <p:spPr bwMode="auto">
            <a:xfrm>
              <a:off x="2798" y="2109"/>
              <a:ext cx="70" cy="35"/>
            </a:xfrm>
            <a:custGeom>
              <a:avLst/>
              <a:gdLst>
                <a:gd name="T0" fmla="*/ 5 w 70"/>
                <a:gd name="T1" fmla="*/ 13 h 35"/>
                <a:gd name="T2" fmla="*/ 45 w 70"/>
                <a:gd name="T3" fmla="*/ 13 h 35"/>
                <a:gd name="T4" fmla="*/ 46 w 70"/>
                <a:gd name="T5" fmla="*/ 13 h 35"/>
                <a:gd name="T6" fmla="*/ 47 w 70"/>
                <a:gd name="T7" fmla="*/ 14 h 35"/>
                <a:gd name="T8" fmla="*/ 48 w 70"/>
                <a:gd name="T9" fmla="*/ 16 h 35"/>
                <a:gd name="T10" fmla="*/ 49 w 70"/>
                <a:gd name="T11" fmla="*/ 17 h 35"/>
                <a:gd name="T12" fmla="*/ 48 w 70"/>
                <a:gd name="T13" fmla="*/ 20 h 35"/>
                <a:gd name="T14" fmla="*/ 47 w 70"/>
                <a:gd name="T15" fmla="*/ 21 h 35"/>
                <a:gd name="T16" fmla="*/ 46 w 70"/>
                <a:gd name="T17" fmla="*/ 22 h 35"/>
                <a:gd name="T18" fmla="*/ 44 w 70"/>
                <a:gd name="T19" fmla="*/ 22 h 35"/>
                <a:gd name="T20" fmla="*/ 5 w 70"/>
                <a:gd name="T21" fmla="*/ 22 h 35"/>
                <a:gd name="T22" fmla="*/ 3 w 70"/>
                <a:gd name="T23" fmla="*/ 22 h 35"/>
                <a:gd name="T24" fmla="*/ 2 w 70"/>
                <a:gd name="T25" fmla="*/ 21 h 35"/>
                <a:gd name="T26" fmla="*/ 1 w 70"/>
                <a:gd name="T27" fmla="*/ 19 h 35"/>
                <a:gd name="T28" fmla="*/ 0 w 70"/>
                <a:gd name="T29" fmla="*/ 17 h 35"/>
                <a:gd name="T30" fmla="*/ 1 w 70"/>
                <a:gd name="T31" fmla="*/ 15 h 35"/>
                <a:gd name="T32" fmla="*/ 2 w 70"/>
                <a:gd name="T33" fmla="*/ 14 h 35"/>
                <a:gd name="T34" fmla="*/ 3 w 70"/>
                <a:gd name="T35" fmla="*/ 13 h 35"/>
                <a:gd name="T36" fmla="*/ 5 w 70"/>
                <a:gd name="T37" fmla="*/ 13 h 35"/>
                <a:gd name="T38" fmla="*/ 5 w 70"/>
                <a:gd name="T39" fmla="*/ 13 h 35"/>
                <a:gd name="T40" fmla="*/ 35 w 70"/>
                <a:gd name="T41" fmla="*/ 0 h 35"/>
                <a:gd name="T42" fmla="*/ 70 w 70"/>
                <a:gd name="T43" fmla="*/ 17 h 35"/>
                <a:gd name="T44" fmla="*/ 35 w 70"/>
                <a:gd name="T45" fmla="*/ 35 h 35"/>
                <a:gd name="T46" fmla="*/ 35 w 70"/>
                <a:gd name="T4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0" h="35">
                  <a:moveTo>
                    <a:pt x="5" y="13"/>
                  </a:moveTo>
                  <a:lnTo>
                    <a:pt x="45" y="13"/>
                  </a:lnTo>
                  <a:lnTo>
                    <a:pt x="46" y="13"/>
                  </a:lnTo>
                  <a:lnTo>
                    <a:pt x="47" y="14"/>
                  </a:lnTo>
                  <a:lnTo>
                    <a:pt x="48" y="16"/>
                  </a:lnTo>
                  <a:lnTo>
                    <a:pt x="49" y="17"/>
                  </a:lnTo>
                  <a:lnTo>
                    <a:pt x="48" y="20"/>
                  </a:lnTo>
                  <a:lnTo>
                    <a:pt x="47" y="21"/>
                  </a:lnTo>
                  <a:lnTo>
                    <a:pt x="46" y="22"/>
                  </a:lnTo>
                  <a:lnTo>
                    <a:pt x="44" y="22"/>
                  </a:lnTo>
                  <a:lnTo>
                    <a:pt x="5" y="22"/>
                  </a:lnTo>
                  <a:lnTo>
                    <a:pt x="3" y="22"/>
                  </a:lnTo>
                  <a:lnTo>
                    <a:pt x="2" y="21"/>
                  </a:lnTo>
                  <a:lnTo>
                    <a:pt x="1" y="19"/>
                  </a:lnTo>
                  <a:lnTo>
                    <a:pt x="0" y="17"/>
                  </a:lnTo>
                  <a:lnTo>
                    <a:pt x="1" y="15"/>
                  </a:lnTo>
                  <a:lnTo>
                    <a:pt x="2" y="14"/>
                  </a:lnTo>
                  <a:lnTo>
                    <a:pt x="3" y="13"/>
                  </a:lnTo>
                  <a:lnTo>
                    <a:pt x="5" y="13"/>
                  </a:lnTo>
                  <a:lnTo>
                    <a:pt x="5" y="13"/>
                  </a:lnTo>
                  <a:close/>
                  <a:moveTo>
                    <a:pt x="35" y="0"/>
                  </a:moveTo>
                  <a:lnTo>
                    <a:pt x="70" y="17"/>
                  </a:lnTo>
                  <a:lnTo>
                    <a:pt x="35" y="35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" name="Freeform 139"/>
            <p:cNvSpPr>
              <a:spLocks noEditPoints="1"/>
            </p:cNvSpPr>
            <p:nvPr/>
          </p:nvSpPr>
          <p:spPr bwMode="auto">
            <a:xfrm>
              <a:off x="3525" y="2092"/>
              <a:ext cx="75" cy="34"/>
            </a:xfrm>
            <a:custGeom>
              <a:avLst/>
              <a:gdLst>
                <a:gd name="T0" fmla="*/ 4 w 75"/>
                <a:gd name="T1" fmla="*/ 12 h 34"/>
                <a:gd name="T2" fmla="*/ 48 w 75"/>
                <a:gd name="T3" fmla="*/ 12 h 34"/>
                <a:gd name="T4" fmla="*/ 50 w 75"/>
                <a:gd name="T5" fmla="*/ 13 h 34"/>
                <a:gd name="T6" fmla="*/ 51 w 75"/>
                <a:gd name="T7" fmla="*/ 14 h 34"/>
                <a:gd name="T8" fmla="*/ 52 w 75"/>
                <a:gd name="T9" fmla="*/ 16 h 34"/>
                <a:gd name="T10" fmla="*/ 52 w 75"/>
                <a:gd name="T11" fmla="*/ 18 h 34"/>
                <a:gd name="T12" fmla="*/ 52 w 75"/>
                <a:gd name="T13" fmla="*/ 19 h 34"/>
                <a:gd name="T14" fmla="*/ 51 w 75"/>
                <a:gd name="T15" fmla="*/ 20 h 34"/>
                <a:gd name="T16" fmla="*/ 50 w 75"/>
                <a:gd name="T17" fmla="*/ 21 h 34"/>
                <a:gd name="T18" fmla="*/ 48 w 75"/>
                <a:gd name="T19" fmla="*/ 22 h 34"/>
                <a:gd name="T20" fmla="*/ 4 w 75"/>
                <a:gd name="T21" fmla="*/ 21 h 34"/>
                <a:gd name="T22" fmla="*/ 2 w 75"/>
                <a:gd name="T23" fmla="*/ 21 h 34"/>
                <a:gd name="T24" fmla="*/ 1 w 75"/>
                <a:gd name="T25" fmla="*/ 20 h 34"/>
                <a:gd name="T26" fmla="*/ 0 w 75"/>
                <a:gd name="T27" fmla="*/ 19 h 34"/>
                <a:gd name="T28" fmla="*/ 0 w 75"/>
                <a:gd name="T29" fmla="*/ 17 h 34"/>
                <a:gd name="T30" fmla="*/ 0 w 75"/>
                <a:gd name="T31" fmla="*/ 16 h 34"/>
                <a:gd name="T32" fmla="*/ 1 w 75"/>
                <a:gd name="T33" fmla="*/ 13 h 34"/>
                <a:gd name="T34" fmla="*/ 2 w 75"/>
                <a:gd name="T35" fmla="*/ 12 h 34"/>
                <a:gd name="T36" fmla="*/ 4 w 75"/>
                <a:gd name="T37" fmla="*/ 12 h 34"/>
                <a:gd name="T38" fmla="*/ 4 w 75"/>
                <a:gd name="T39" fmla="*/ 12 h 34"/>
                <a:gd name="T40" fmla="*/ 40 w 75"/>
                <a:gd name="T41" fmla="*/ 0 h 34"/>
                <a:gd name="T42" fmla="*/ 75 w 75"/>
                <a:gd name="T43" fmla="*/ 18 h 34"/>
                <a:gd name="T44" fmla="*/ 40 w 75"/>
                <a:gd name="T45" fmla="*/ 34 h 34"/>
                <a:gd name="T46" fmla="*/ 40 w 75"/>
                <a:gd name="T47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5" h="34">
                  <a:moveTo>
                    <a:pt x="4" y="12"/>
                  </a:moveTo>
                  <a:lnTo>
                    <a:pt x="48" y="12"/>
                  </a:lnTo>
                  <a:lnTo>
                    <a:pt x="50" y="13"/>
                  </a:lnTo>
                  <a:lnTo>
                    <a:pt x="51" y="14"/>
                  </a:lnTo>
                  <a:lnTo>
                    <a:pt x="52" y="16"/>
                  </a:lnTo>
                  <a:lnTo>
                    <a:pt x="52" y="18"/>
                  </a:lnTo>
                  <a:lnTo>
                    <a:pt x="52" y="19"/>
                  </a:lnTo>
                  <a:lnTo>
                    <a:pt x="51" y="20"/>
                  </a:lnTo>
                  <a:lnTo>
                    <a:pt x="50" y="21"/>
                  </a:lnTo>
                  <a:lnTo>
                    <a:pt x="48" y="22"/>
                  </a:lnTo>
                  <a:lnTo>
                    <a:pt x="4" y="21"/>
                  </a:lnTo>
                  <a:lnTo>
                    <a:pt x="2" y="21"/>
                  </a:lnTo>
                  <a:lnTo>
                    <a:pt x="1" y="20"/>
                  </a:lnTo>
                  <a:lnTo>
                    <a:pt x="0" y="19"/>
                  </a:lnTo>
                  <a:lnTo>
                    <a:pt x="0" y="17"/>
                  </a:lnTo>
                  <a:lnTo>
                    <a:pt x="0" y="16"/>
                  </a:lnTo>
                  <a:lnTo>
                    <a:pt x="1" y="13"/>
                  </a:lnTo>
                  <a:lnTo>
                    <a:pt x="2" y="12"/>
                  </a:lnTo>
                  <a:lnTo>
                    <a:pt x="4" y="12"/>
                  </a:lnTo>
                  <a:lnTo>
                    <a:pt x="4" y="12"/>
                  </a:lnTo>
                  <a:close/>
                  <a:moveTo>
                    <a:pt x="40" y="0"/>
                  </a:moveTo>
                  <a:lnTo>
                    <a:pt x="75" y="18"/>
                  </a:lnTo>
                  <a:lnTo>
                    <a:pt x="40" y="34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" name="Rectangle 140"/>
            <p:cNvSpPr>
              <a:spLocks noChangeArrowheads="1"/>
            </p:cNvSpPr>
            <p:nvPr/>
          </p:nvSpPr>
          <p:spPr bwMode="auto">
            <a:xfrm>
              <a:off x="3293" y="2415"/>
              <a:ext cx="39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e</a:t>
              </a:r>
              <a:endParaRPr lang="fr-FR"/>
            </a:p>
          </p:txBody>
        </p:sp>
        <p:sp>
          <p:nvSpPr>
            <p:cNvPr id="90" name="Rectangle 141"/>
            <p:cNvSpPr>
              <a:spLocks noChangeArrowheads="1"/>
            </p:cNvSpPr>
            <p:nvPr/>
          </p:nvSpPr>
          <p:spPr bwMode="auto">
            <a:xfrm>
              <a:off x="3332" y="2457"/>
              <a:ext cx="28" cy="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700" dirty="0">
                  <a:solidFill>
                    <a:srgbClr val="000000"/>
                  </a:solidFill>
                </a:rPr>
                <a:t>2</a:t>
              </a:r>
              <a:endParaRPr lang="fr-FR" dirty="0"/>
            </a:p>
          </p:txBody>
        </p:sp>
        <p:sp>
          <p:nvSpPr>
            <p:cNvPr id="91" name="Rectangle 142"/>
            <p:cNvSpPr>
              <a:spLocks noChangeArrowheads="1"/>
            </p:cNvSpPr>
            <p:nvPr/>
          </p:nvSpPr>
          <p:spPr bwMode="auto">
            <a:xfrm>
              <a:off x="3361" y="2415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92" name="Freeform 143"/>
            <p:cNvSpPr>
              <a:spLocks noEditPoints="1"/>
            </p:cNvSpPr>
            <p:nvPr/>
          </p:nvSpPr>
          <p:spPr bwMode="auto">
            <a:xfrm>
              <a:off x="3287" y="2403"/>
              <a:ext cx="71" cy="35"/>
            </a:xfrm>
            <a:custGeom>
              <a:avLst/>
              <a:gdLst>
                <a:gd name="T0" fmla="*/ 4 w 71"/>
                <a:gd name="T1" fmla="*/ 12 h 35"/>
                <a:gd name="T2" fmla="*/ 44 w 71"/>
                <a:gd name="T3" fmla="*/ 12 h 35"/>
                <a:gd name="T4" fmla="*/ 46 w 71"/>
                <a:gd name="T5" fmla="*/ 12 h 35"/>
                <a:gd name="T6" fmla="*/ 47 w 71"/>
                <a:gd name="T7" fmla="*/ 14 h 35"/>
                <a:gd name="T8" fmla="*/ 48 w 71"/>
                <a:gd name="T9" fmla="*/ 16 h 35"/>
                <a:gd name="T10" fmla="*/ 48 w 71"/>
                <a:gd name="T11" fmla="*/ 17 h 35"/>
                <a:gd name="T12" fmla="*/ 48 w 71"/>
                <a:gd name="T13" fmla="*/ 19 h 35"/>
                <a:gd name="T14" fmla="*/ 47 w 71"/>
                <a:gd name="T15" fmla="*/ 20 h 35"/>
                <a:gd name="T16" fmla="*/ 46 w 71"/>
                <a:gd name="T17" fmla="*/ 21 h 35"/>
                <a:gd name="T18" fmla="*/ 44 w 71"/>
                <a:gd name="T19" fmla="*/ 21 h 35"/>
                <a:gd name="T20" fmla="*/ 4 w 71"/>
                <a:gd name="T21" fmla="*/ 21 h 35"/>
                <a:gd name="T22" fmla="*/ 2 w 71"/>
                <a:gd name="T23" fmla="*/ 21 h 35"/>
                <a:gd name="T24" fmla="*/ 1 w 71"/>
                <a:gd name="T25" fmla="*/ 20 h 35"/>
                <a:gd name="T26" fmla="*/ 0 w 71"/>
                <a:gd name="T27" fmla="*/ 19 h 35"/>
                <a:gd name="T28" fmla="*/ 0 w 71"/>
                <a:gd name="T29" fmla="*/ 17 h 35"/>
                <a:gd name="T30" fmla="*/ 0 w 71"/>
                <a:gd name="T31" fmla="*/ 15 h 35"/>
                <a:gd name="T32" fmla="*/ 1 w 71"/>
                <a:gd name="T33" fmla="*/ 14 h 35"/>
                <a:gd name="T34" fmla="*/ 2 w 71"/>
                <a:gd name="T35" fmla="*/ 12 h 35"/>
                <a:gd name="T36" fmla="*/ 4 w 71"/>
                <a:gd name="T37" fmla="*/ 12 h 35"/>
                <a:gd name="T38" fmla="*/ 4 w 71"/>
                <a:gd name="T39" fmla="*/ 12 h 35"/>
                <a:gd name="T40" fmla="*/ 36 w 71"/>
                <a:gd name="T41" fmla="*/ 0 h 35"/>
                <a:gd name="T42" fmla="*/ 71 w 71"/>
                <a:gd name="T43" fmla="*/ 17 h 35"/>
                <a:gd name="T44" fmla="*/ 36 w 71"/>
                <a:gd name="T45" fmla="*/ 35 h 35"/>
                <a:gd name="T46" fmla="*/ 36 w 71"/>
                <a:gd name="T4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" h="35">
                  <a:moveTo>
                    <a:pt x="4" y="12"/>
                  </a:moveTo>
                  <a:lnTo>
                    <a:pt x="44" y="12"/>
                  </a:lnTo>
                  <a:lnTo>
                    <a:pt x="46" y="12"/>
                  </a:lnTo>
                  <a:lnTo>
                    <a:pt x="47" y="14"/>
                  </a:lnTo>
                  <a:lnTo>
                    <a:pt x="48" y="16"/>
                  </a:lnTo>
                  <a:lnTo>
                    <a:pt x="48" y="17"/>
                  </a:lnTo>
                  <a:lnTo>
                    <a:pt x="48" y="19"/>
                  </a:lnTo>
                  <a:lnTo>
                    <a:pt x="47" y="20"/>
                  </a:lnTo>
                  <a:lnTo>
                    <a:pt x="46" y="21"/>
                  </a:lnTo>
                  <a:lnTo>
                    <a:pt x="44" y="21"/>
                  </a:lnTo>
                  <a:lnTo>
                    <a:pt x="4" y="21"/>
                  </a:lnTo>
                  <a:lnTo>
                    <a:pt x="2" y="21"/>
                  </a:lnTo>
                  <a:lnTo>
                    <a:pt x="1" y="20"/>
                  </a:lnTo>
                  <a:lnTo>
                    <a:pt x="0" y="19"/>
                  </a:lnTo>
                  <a:lnTo>
                    <a:pt x="0" y="17"/>
                  </a:lnTo>
                  <a:lnTo>
                    <a:pt x="0" y="15"/>
                  </a:lnTo>
                  <a:lnTo>
                    <a:pt x="1" y="14"/>
                  </a:lnTo>
                  <a:lnTo>
                    <a:pt x="2" y="12"/>
                  </a:lnTo>
                  <a:lnTo>
                    <a:pt x="4" y="12"/>
                  </a:lnTo>
                  <a:lnTo>
                    <a:pt x="4" y="12"/>
                  </a:lnTo>
                  <a:close/>
                  <a:moveTo>
                    <a:pt x="36" y="0"/>
                  </a:moveTo>
                  <a:lnTo>
                    <a:pt x="71" y="17"/>
                  </a:lnTo>
                  <a:lnTo>
                    <a:pt x="36" y="35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" name="Rectangle 144"/>
            <p:cNvSpPr>
              <a:spLocks noChangeArrowheads="1"/>
            </p:cNvSpPr>
            <p:nvPr/>
          </p:nvSpPr>
          <p:spPr bwMode="auto">
            <a:xfrm>
              <a:off x="2633" y="2612"/>
              <a:ext cx="39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e</a:t>
              </a:r>
              <a:endParaRPr lang="fr-FR"/>
            </a:p>
          </p:txBody>
        </p:sp>
        <p:sp>
          <p:nvSpPr>
            <p:cNvPr id="94" name="Rectangle 145"/>
            <p:cNvSpPr>
              <a:spLocks noChangeArrowheads="1"/>
            </p:cNvSpPr>
            <p:nvPr/>
          </p:nvSpPr>
          <p:spPr bwMode="auto">
            <a:xfrm>
              <a:off x="2672" y="2653"/>
              <a:ext cx="28" cy="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700">
                  <a:solidFill>
                    <a:srgbClr val="000000"/>
                  </a:solidFill>
                </a:rPr>
                <a:t>1</a:t>
              </a:r>
              <a:endParaRPr lang="fr-FR"/>
            </a:p>
          </p:txBody>
        </p:sp>
        <p:sp>
          <p:nvSpPr>
            <p:cNvPr id="95" name="Rectangle 146"/>
            <p:cNvSpPr>
              <a:spLocks noChangeArrowheads="1"/>
            </p:cNvSpPr>
            <p:nvPr/>
          </p:nvSpPr>
          <p:spPr bwMode="auto">
            <a:xfrm>
              <a:off x="2700" y="2612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96" name="Freeform 147"/>
            <p:cNvSpPr>
              <a:spLocks noEditPoints="1"/>
            </p:cNvSpPr>
            <p:nvPr/>
          </p:nvSpPr>
          <p:spPr bwMode="auto">
            <a:xfrm>
              <a:off x="2626" y="2599"/>
              <a:ext cx="71" cy="35"/>
            </a:xfrm>
            <a:custGeom>
              <a:avLst/>
              <a:gdLst>
                <a:gd name="T0" fmla="*/ 5 w 71"/>
                <a:gd name="T1" fmla="*/ 13 h 35"/>
                <a:gd name="T2" fmla="*/ 45 w 71"/>
                <a:gd name="T3" fmla="*/ 14 h 35"/>
                <a:gd name="T4" fmla="*/ 47 w 71"/>
                <a:gd name="T5" fmla="*/ 14 h 35"/>
                <a:gd name="T6" fmla="*/ 48 w 71"/>
                <a:gd name="T7" fmla="*/ 15 h 35"/>
                <a:gd name="T8" fmla="*/ 49 w 71"/>
                <a:gd name="T9" fmla="*/ 16 h 35"/>
                <a:gd name="T10" fmla="*/ 49 w 71"/>
                <a:gd name="T11" fmla="*/ 18 h 35"/>
                <a:gd name="T12" fmla="*/ 49 w 71"/>
                <a:gd name="T13" fmla="*/ 19 h 35"/>
                <a:gd name="T14" fmla="*/ 48 w 71"/>
                <a:gd name="T15" fmla="*/ 21 h 35"/>
                <a:gd name="T16" fmla="*/ 47 w 71"/>
                <a:gd name="T17" fmla="*/ 22 h 35"/>
                <a:gd name="T18" fmla="*/ 45 w 71"/>
                <a:gd name="T19" fmla="*/ 22 h 35"/>
                <a:gd name="T20" fmla="*/ 5 w 71"/>
                <a:gd name="T21" fmla="*/ 22 h 35"/>
                <a:gd name="T22" fmla="*/ 2 w 71"/>
                <a:gd name="T23" fmla="*/ 21 h 35"/>
                <a:gd name="T24" fmla="*/ 1 w 71"/>
                <a:gd name="T25" fmla="*/ 21 h 35"/>
                <a:gd name="T26" fmla="*/ 0 w 71"/>
                <a:gd name="T27" fmla="*/ 19 h 35"/>
                <a:gd name="T28" fmla="*/ 0 w 71"/>
                <a:gd name="T29" fmla="*/ 18 h 35"/>
                <a:gd name="T30" fmla="*/ 0 w 71"/>
                <a:gd name="T31" fmla="*/ 16 h 35"/>
                <a:gd name="T32" fmla="*/ 1 w 71"/>
                <a:gd name="T33" fmla="*/ 15 h 35"/>
                <a:gd name="T34" fmla="*/ 2 w 71"/>
                <a:gd name="T35" fmla="*/ 14 h 35"/>
                <a:gd name="T36" fmla="*/ 5 w 71"/>
                <a:gd name="T37" fmla="*/ 13 h 35"/>
                <a:gd name="T38" fmla="*/ 5 w 71"/>
                <a:gd name="T39" fmla="*/ 13 h 35"/>
                <a:gd name="T40" fmla="*/ 36 w 71"/>
                <a:gd name="T41" fmla="*/ 0 h 35"/>
                <a:gd name="T42" fmla="*/ 71 w 71"/>
                <a:gd name="T43" fmla="*/ 18 h 35"/>
                <a:gd name="T44" fmla="*/ 36 w 71"/>
                <a:gd name="T45" fmla="*/ 35 h 35"/>
                <a:gd name="T46" fmla="*/ 36 w 71"/>
                <a:gd name="T4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" h="35">
                  <a:moveTo>
                    <a:pt x="5" y="13"/>
                  </a:moveTo>
                  <a:lnTo>
                    <a:pt x="45" y="14"/>
                  </a:lnTo>
                  <a:lnTo>
                    <a:pt x="47" y="14"/>
                  </a:lnTo>
                  <a:lnTo>
                    <a:pt x="48" y="15"/>
                  </a:lnTo>
                  <a:lnTo>
                    <a:pt x="49" y="16"/>
                  </a:lnTo>
                  <a:lnTo>
                    <a:pt x="49" y="18"/>
                  </a:lnTo>
                  <a:lnTo>
                    <a:pt x="49" y="19"/>
                  </a:lnTo>
                  <a:lnTo>
                    <a:pt x="48" y="21"/>
                  </a:lnTo>
                  <a:lnTo>
                    <a:pt x="47" y="22"/>
                  </a:lnTo>
                  <a:lnTo>
                    <a:pt x="45" y="22"/>
                  </a:lnTo>
                  <a:lnTo>
                    <a:pt x="5" y="22"/>
                  </a:lnTo>
                  <a:lnTo>
                    <a:pt x="2" y="21"/>
                  </a:lnTo>
                  <a:lnTo>
                    <a:pt x="1" y="21"/>
                  </a:lnTo>
                  <a:lnTo>
                    <a:pt x="0" y="19"/>
                  </a:lnTo>
                  <a:lnTo>
                    <a:pt x="0" y="18"/>
                  </a:lnTo>
                  <a:lnTo>
                    <a:pt x="0" y="16"/>
                  </a:lnTo>
                  <a:lnTo>
                    <a:pt x="1" y="15"/>
                  </a:lnTo>
                  <a:lnTo>
                    <a:pt x="2" y="14"/>
                  </a:lnTo>
                  <a:lnTo>
                    <a:pt x="5" y="13"/>
                  </a:lnTo>
                  <a:lnTo>
                    <a:pt x="5" y="13"/>
                  </a:lnTo>
                  <a:close/>
                  <a:moveTo>
                    <a:pt x="36" y="0"/>
                  </a:moveTo>
                  <a:lnTo>
                    <a:pt x="71" y="18"/>
                  </a:lnTo>
                  <a:lnTo>
                    <a:pt x="36" y="35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" name="Freeform 148"/>
            <p:cNvSpPr>
              <a:spLocks noEditPoints="1"/>
            </p:cNvSpPr>
            <p:nvPr/>
          </p:nvSpPr>
          <p:spPr bwMode="auto">
            <a:xfrm>
              <a:off x="2941" y="2518"/>
              <a:ext cx="250" cy="156"/>
            </a:xfrm>
            <a:custGeom>
              <a:avLst/>
              <a:gdLst>
                <a:gd name="T0" fmla="*/ 7 w 250"/>
                <a:gd name="T1" fmla="*/ 0 h 156"/>
                <a:gd name="T2" fmla="*/ 230 w 250"/>
                <a:gd name="T3" fmla="*/ 138 h 156"/>
                <a:gd name="T4" fmla="*/ 231 w 250"/>
                <a:gd name="T5" fmla="*/ 140 h 156"/>
                <a:gd name="T6" fmla="*/ 231 w 250"/>
                <a:gd name="T7" fmla="*/ 141 h 156"/>
                <a:gd name="T8" fmla="*/ 232 w 250"/>
                <a:gd name="T9" fmla="*/ 143 h 156"/>
                <a:gd name="T10" fmla="*/ 231 w 250"/>
                <a:gd name="T11" fmla="*/ 144 h 156"/>
                <a:gd name="T12" fmla="*/ 230 w 250"/>
                <a:gd name="T13" fmla="*/ 145 h 156"/>
                <a:gd name="T14" fmla="*/ 227 w 250"/>
                <a:gd name="T15" fmla="*/ 147 h 156"/>
                <a:gd name="T16" fmla="*/ 226 w 250"/>
                <a:gd name="T17" fmla="*/ 147 h 156"/>
                <a:gd name="T18" fmla="*/ 224 w 250"/>
                <a:gd name="T19" fmla="*/ 145 h 156"/>
                <a:gd name="T20" fmla="*/ 2 w 250"/>
                <a:gd name="T21" fmla="*/ 9 h 156"/>
                <a:gd name="T22" fmla="*/ 1 w 250"/>
                <a:gd name="T23" fmla="*/ 7 h 156"/>
                <a:gd name="T24" fmla="*/ 0 w 250"/>
                <a:gd name="T25" fmla="*/ 6 h 156"/>
                <a:gd name="T26" fmla="*/ 0 w 250"/>
                <a:gd name="T27" fmla="*/ 4 h 156"/>
                <a:gd name="T28" fmla="*/ 0 w 250"/>
                <a:gd name="T29" fmla="*/ 3 h 156"/>
                <a:gd name="T30" fmla="*/ 2 w 250"/>
                <a:gd name="T31" fmla="*/ 1 h 156"/>
                <a:gd name="T32" fmla="*/ 3 w 250"/>
                <a:gd name="T33" fmla="*/ 0 h 156"/>
                <a:gd name="T34" fmla="*/ 6 w 250"/>
                <a:gd name="T35" fmla="*/ 0 h 156"/>
                <a:gd name="T36" fmla="*/ 7 w 250"/>
                <a:gd name="T37" fmla="*/ 0 h 156"/>
                <a:gd name="T38" fmla="*/ 7 w 250"/>
                <a:gd name="T39" fmla="*/ 0 h 156"/>
                <a:gd name="T40" fmla="*/ 229 w 250"/>
                <a:gd name="T41" fmla="*/ 122 h 156"/>
                <a:gd name="T42" fmla="*/ 250 w 250"/>
                <a:gd name="T43" fmla="*/ 156 h 156"/>
                <a:gd name="T44" fmla="*/ 211 w 250"/>
                <a:gd name="T45" fmla="*/ 153 h 156"/>
                <a:gd name="T46" fmla="*/ 229 w 250"/>
                <a:gd name="T47" fmla="*/ 12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50" h="156">
                  <a:moveTo>
                    <a:pt x="7" y="0"/>
                  </a:moveTo>
                  <a:lnTo>
                    <a:pt x="230" y="138"/>
                  </a:lnTo>
                  <a:lnTo>
                    <a:pt x="231" y="140"/>
                  </a:lnTo>
                  <a:lnTo>
                    <a:pt x="231" y="141"/>
                  </a:lnTo>
                  <a:lnTo>
                    <a:pt x="232" y="143"/>
                  </a:lnTo>
                  <a:lnTo>
                    <a:pt x="231" y="144"/>
                  </a:lnTo>
                  <a:lnTo>
                    <a:pt x="230" y="145"/>
                  </a:lnTo>
                  <a:lnTo>
                    <a:pt x="227" y="147"/>
                  </a:lnTo>
                  <a:lnTo>
                    <a:pt x="226" y="147"/>
                  </a:lnTo>
                  <a:lnTo>
                    <a:pt x="224" y="145"/>
                  </a:lnTo>
                  <a:lnTo>
                    <a:pt x="2" y="9"/>
                  </a:lnTo>
                  <a:lnTo>
                    <a:pt x="1" y="7"/>
                  </a:lnTo>
                  <a:lnTo>
                    <a:pt x="0" y="6"/>
                  </a:lnTo>
                  <a:lnTo>
                    <a:pt x="0" y="4"/>
                  </a:lnTo>
                  <a:lnTo>
                    <a:pt x="0" y="3"/>
                  </a:lnTo>
                  <a:lnTo>
                    <a:pt x="2" y="1"/>
                  </a:lnTo>
                  <a:lnTo>
                    <a:pt x="3" y="0"/>
                  </a:lnTo>
                  <a:lnTo>
                    <a:pt x="6" y="0"/>
                  </a:lnTo>
                  <a:lnTo>
                    <a:pt x="7" y="0"/>
                  </a:lnTo>
                  <a:lnTo>
                    <a:pt x="7" y="0"/>
                  </a:lnTo>
                  <a:close/>
                  <a:moveTo>
                    <a:pt x="229" y="122"/>
                  </a:moveTo>
                  <a:lnTo>
                    <a:pt x="250" y="156"/>
                  </a:lnTo>
                  <a:lnTo>
                    <a:pt x="211" y="153"/>
                  </a:lnTo>
                  <a:lnTo>
                    <a:pt x="229" y="122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" name="Rectangle 149"/>
            <p:cNvSpPr>
              <a:spLocks noChangeArrowheads="1"/>
            </p:cNvSpPr>
            <p:nvPr/>
          </p:nvSpPr>
          <p:spPr bwMode="auto">
            <a:xfrm>
              <a:off x="3228" y="2602"/>
              <a:ext cx="39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e</a:t>
              </a:r>
              <a:endParaRPr lang="fr-FR"/>
            </a:p>
          </p:txBody>
        </p:sp>
        <p:sp>
          <p:nvSpPr>
            <p:cNvPr id="99" name="Rectangle 150"/>
            <p:cNvSpPr>
              <a:spLocks noChangeArrowheads="1"/>
            </p:cNvSpPr>
            <p:nvPr/>
          </p:nvSpPr>
          <p:spPr bwMode="auto">
            <a:xfrm>
              <a:off x="3267" y="2644"/>
              <a:ext cx="19" cy="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700">
                  <a:solidFill>
                    <a:srgbClr val="000000"/>
                  </a:solidFill>
                </a:rPr>
                <a:t>r</a:t>
              </a:r>
              <a:endParaRPr lang="fr-FR"/>
            </a:p>
          </p:txBody>
        </p:sp>
        <p:sp>
          <p:nvSpPr>
            <p:cNvPr id="100" name="Rectangle 151"/>
            <p:cNvSpPr>
              <a:spLocks noChangeArrowheads="1"/>
            </p:cNvSpPr>
            <p:nvPr/>
          </p:nvSpPr>
          <p:spPr bwMode="auto">
            <a:xfrm>
              <a:off x="3286" y="2602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101" name="Freeform 152"/>
            <p:cNvSpPr>
              <a:spLocks noEditPoints="1"/>
            </p:cNvSpPr>
            <p:nvPr/>
          </p:nvSpPr>
          <p:spPr bwMode="auto">
            <a:xfrm>
              <a:off x="3220" y="2590"/>
              <a:ext cx="71" cy="35"/>
            </a:xfrm>
            <a:custGeom>
              <a:avLst/>
              <a:gdLst>
                <a:gd name="T0" fmla="*/ 6 w 71"/>
                <a:gd name="T1" fmla="*/ 13 h 35"/>
                <a:gd name="T2" fmla="*/ 46 w 71"/>
                <a:gd name="T3" fmla="*/ 13 h 35"/>
                <a:gd name="T4" fmla="*/ 47 w 71"/>
                <a:gd name="T5" fmla="*/ 14 h 35"/>
                <a:gd name="T6" fmla="*/ 48 w 71"/>
                <a:gd name="T7" fmla="*/ 15 h 35"/>
                <a:gd name="T8" fmla="*/ 49 w 71"/>
                <a:gd name="T9" fmla="*/ 16 h 35"/>
                <a:gd name="T10" fmla="*/ 50 w 71"/>
                <a:gd name="T11" fmla="*/ 18 h 35"/>
                <a:gd name="T12" fmla="*/ 49 w 71"/>
                <a:gd name="T13" fmla="*/ 19 h 35"/>
                <a:gd name="T14" fmla="*/ 48 w 71"/>
                <a:gd name="T15" fmla="*/ 21 h 35"/>
                <a:gd name="T16" fmla="*/ 47 w 71"/>
                <a:gd name="T17" fmla="*/ 21 h 35"/>
                <a:gd name="T18" fmla="*/ 45 w 71"/>
                <a:gd name="T19" fmla="*/ 22 h 35"/>
                <a:gd name="T20" fmla="*/ 6 w 71"/>
                <a:gd name="T21" fmla="*/ 22 h 35"/>
                <a:gd name="T22" fmla="*/ 3 w 71"/>
                <a:gd name="T23" fmla="*/ 21 h 35"/>
                <a:gd name="T24" fmla="*/ 2 w 71"/>
                <a:gd name="T25" fmla="*/ 20 h 35"/>
                <a:gd name="T26" fmla="*/ 1 w 71"/>
                <a:gd name="T27" fmla="*/ 19 h 35"/>
                <a:gd name="T28" fmla="*/ 0 w 71"/>
                <a:gd name="T29" fmla="*/ 17 h 35"/>
                <a:gd name="T30" fmla="*/ 1 w 71"/>
                <a:gd name="T31" fmla="*/ 16 h 35"/>
                <a:gd name="T32" fmla="*/ 2 w 71"/>
                <a:gd name="T33" fmla="*/ 14 h 35"/>
                <a:gd name="T34" fmla="*/ 3 w 71"/>
                <a:gd name="T35" fmla="*/ 14 h 35"/>
                <a:gd name="T36" fmla="*/ 6 w 71"/>
                <a:gd name="T37" fmla="*/ 13 h 35"/>
                <a:gd name="T38" fmla="*/ 6 w 71"/>
                <a:gd name="T39" fmla="*/ 13 h 35"/>
                <a:gd name="T40" fmla="*/ 36 w 71"/>
                <a:gd name="T41" fmla="*/ 0 h 35"/>
                <a:gd name="T42" fmla="*/ 71 w 71"/>
                <a:gd name="T43" fmla="*/ 18 h 35"/>
                <a:gd name="T44" fmla="*/ 36 w 71"/>
                <a:gd name="T45" fmla="*/ 35 h 35"/>
                <a:gd name="T46" fmla="*/ 36 w 71"/>
                <a:gd name="T4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" h="35">
                  <a:moveTo>
                    <a:pt x="6" y="13"/>
                  </a:moveTo>
                  <a:lnTo>
                    <a:pt x="46" y="13"/>
                  </a:lnTo>
                  <a:lnTo>
                    <a:pt x="47" y="14"/>
                  </a:lnTo>
                  <a:lnTo>
                    <a:pt x="48" y="15"/>
                  </a:lnTo>
                  <a:lnTo>
                    <a:pt x="49" y="16"/>
                  </a:lnTo>
                  <a:lnTo>
                    <a:pt x="50" y="18"/>
                  </a:lnTo>
                  <a:lnTo>
                    <a:pt x="49" y="19"/>
                  </a:lnTo>
                  <a:lnTo>
                    <a:pt x="48" y="21"/>
                  </a:lnTo>
                  <a:lnTo>
                    <a:pt x="47" y="21"/>
                  </a:lnTo>
                  <a:lnTo>
                    <a:pt x="45" y="22"/>
                  </a:lnTo>
                  <a:lnTo>
                    <a:pt x="6" y="22"/>
                  </a:lnTo>
                  <a:lnTo>
                    <a:pt x="3" y="21"/>
                  </a:lnTo>
                  <a:lnTo>
                    <a:pt x="2" y="20"/>
                  </a:lnTo>
                  <a:lnTo>
                    <a:pt x="1" y="19"/>
                  </a:lnTo>
                  <a:lnTo>
                    <a:pt x="0" y="17"/>
                  </a:lnTo>
                  <a:lnTo>
                    <a:pt x="1" y="16"/>
                  </a:lnTo>
                  <a:lnTo>
                    <a:pt x="2" y="14"/>
                  </a:lnTo>
                  <a:lnTo>
                    <a:pt x="3" y="14"/>
                  </a:lnTo>
                  <a:lnTo>
                    <a:pt x="6" y="13"/>
                  </a:lnTo>
                  <a:lnTo>
                    <a:pt x="6" y="13"/>
                  </a:lnTo>
                  <a:close/>
                  <a:moveTo>
                    <a:pt x="36" y="0"/>
                  </a:moveTo>
                  <a:lnTo>
                    <a:pt x="71" y="18"/>
                  </a:lnTo>
                  <a:lnTo>
                    <a:pt x="36" y="35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" name="Line 153"/>
            <p:cNvSpPr>
              <a:spLocks noChangeShapeType="1"/>
            </p:cNvSpPr>
            <p:nvPr/>
          </p:nvSpPr>
          <p:spPr bwMode="auto">
            <a:xfrm>
              <a:off x="2879" y="2575"/>
              <a:ext cx="34" cy="11"/>
            </a:xfrm>
            <a:prstGeom prst="line">
              <a:avLst/>
            </a:prstGeom>
            <a:noFill/>
            <a:ln w="31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03" name="Line 154"/>
            <p:cNvSpPr>
              <a:spLocks noChangeShapeType="1"/>
            </p:cNvSpPr>
            <p:nvPr/>
          </p:nvSpPr>
          <p:spPr bwMode="auto">
            <a:xfrm>
              <a:off x="2910" y="2588"/>
              <a:ext cx="62" cy="1"/>
            </a:xfrm>
            <a:prstGeom prst="line">
              <a:avLst/>
            </a:prstGeom>
            <a:noFill/>
            <a:ln w="31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04" name="Freeform 155"/>
            <p:cNvSpPr>
              <a:spLocks noEditPoints="1"/>
            </p:cNvSpPr>
            <p:nvPr/>
          </p:nvSpPr>
          <p:spPr bwMode="auto">
            <a:xfrm>
              <a:off x="2968" y="2568"/>
              <a:ext cx="50" cy="32"/>
            </a:xfrm>
            <a:custGeom>
              <a:avLst/>
              <a:gdLst>
                <a:gd name="T0" fmla="*/ 3 w 50"/>
                <a:gd name="T1" fmla="*/ 17 h 32"/>
                <a:gd name="T2" fmla="*/ 24 w 50"/>
                <a:gd name="T3" fmla="*/ 9 h 32"/>
                <a:gd name="T4" fmla="*/ 26 w 50"/>
                <a:gd name="T5" fmla="*/ 8 h 32"/>
                <a:gd name="T6" fmla="*/ 27 w 50"/>
                <a:gd name="T7" fmla="*/ 9 h 32"/>
                <a:gd name="T8" fmla="*/ 29 w 50"/>
                <a:gd name="T9" fmla="*/ 10 h 32"/>
                <a:gd name="T10" fmla="*/ 30 w 50"/>
                <a:gd name="T11" fmla="*/ 11 h 32"/>
                <a:gd name="T12" fmla="*/ 30 w 50"/>
                <a:gd name="T13" fmla="*/ 13 h 32"/>
                <a:gd name="T14" fmla="*/ 29 w 50"/>
                <a:gd name="T15" fmla="*/ 15 h 32"/>
                <a:gd name="T16" fmla="*/ 28 w 50"/>
                <a:gd name="T17" fmla="*/ 17 h 32"/>
                <a:gd name="T18" fmla="*/ 27 w 50"/>
                <a:gd name="T19" fmla="*/ 17 h 32"/>
                <a:gd name="T20" fmla="*/ 5 w 50"/>
                <a:gd name="T21" fmla="*/ 25 h 32"/>
                <a:gd name="T22" fmla="*/ 4 w 50"/>
                <a:gd name="T23" fmla="*/ 25 h 32"/>
                <a:gd name="T24" fmla="*/ 2 w 50"/>
                <a:gd name="T25" fmla="*/ 25 h 32"/>
                <a:gd name="T26" fmla="*/ 1 w 50"/>
                <a:gd name="T27" fmla="*/ 24 h 32"/>
                <a:gd name="T28" fmla="*/ 0 w 50"/>
                <a:gd name="T29" fmla="*/ 22 h 32"/>
                <a:gd name="T30" fmla="*/ 0 w 50"/>
                <a:gd name="T31" fmla="*/ 21 h 32"/>
                <a:gd name="T32" fmla="*/ 0 w 50"/>
                <a:gd name="T33" fmla="*/ 19 h 32"/>
                <a:gd name="T34" fmla="*/ 1 w 50"/>
                <a:gd name="T35" fmla="*/ 18 h 32"/>
                <a:gd name="T36" fmla="*/ 3 w 50"/>
                <a:gd name="T37" fmla="*/ 17 h 32"/>
                <a:gd name="T38" fmla="*/ 3 w 50"/>
                <a:gd name="T39" fmla="*/ 17 h 32"/>
                <a:gd name="T40" fmla="*/ 11 w 50"/>
                <a:gd name="T41" fmla="*/ 0 h 32"/>
                <a:gd name="T42" fmla="*/ 50 w 50"/>
                <a:gd name="T43" fmla="*/ 4 h 32"/>
                <a:gd name="T44" fmla="*/ 23 w 50"/>
                <a:gd name="T45" fmla="*/ 32 h 32"/>
                <a:gd name="T46" fmla="*/ 11 w 50"/>
                <a:gd name="T4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0" h="32">
                  <a:moveTo>
                    <a:pt x="3" y="17"/>
                  </a:moveTo>
                  <a:lnTo>
                    <a:pt x="24" y="9"/>
                  </a:lnTo>
                  <a:lnTo>
                    <a:pt x="26" y="8"/>
                  </a:lnTo>
                  <a:lnTo>
                    <a:pt x="27" y="9"/>
                  </a:lnTo>
                  <a:lnTo>
                    <a:pt x="29" y="10"/>
                  </a:lnTo>
                  <a:lnTo>
                    <a:pt x="30" y="11"/>
                  </a:lnTo>
                  <a:lnTo>
                    <a:pt x="30" y="13"/>
                  </a:lnTo>
                  <a:lnTo>
                    <a:pt x="29" y="15"/>
                  </a:lnTo>
                  <a:lnTo>
                    <a:pt x="28" y="17"/>
                  </a:lnTo>
                  <a:lnTo>
                    <a:pt x="27" y="17"/>
                  </a:lnTo>
                  <a:lnTo>
                    <a:pt x="5" y="25"/>
                  </a:lnTo>
                  <a:lnTo>
                    <a:pt x="4" y="25"/>
                  </a:lnTo>
                  <a:lnTo>
                    <a:pt x="2" y="25"/>
                  </a:lnTo>
                  <a:lnTo>
                    <a:pt x="1" y="24"/>
                  </a:lnTo>
                  <a:lnTo>
                    <a:pt x="0" y="22"/>
                  </a:lnTo>
                  <a:lnTo>
                    <a:pt x="0" y="21"/>
                  </a:lnTo>
                  <a:lnTo>
                    <a:pt x="0" y="19"/>
                  </a:lnTo>
                  <a:lnTo>
                    <a:pt x="1" y="18"/>
                  </a:lnTo>
                  <a:lnTo>
                    <a:pt x="3" y="17"/>
                  </a:lnTo>
                  <a:lnTo>
                    <a:pt x="3" y="17"/>
                  </a:lnTo>
                  <a:close/>
                  <a:moveTo>
                    <a:pt x="11" y="0"/>
                  </a:moveTo>
                  <a:lnTo>
                    <a:pt x="50" y="4"/>
                  </a:lnTo>
                  <a:lnTo>
                    <a:pt x="23" y="32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FF0000"/>
            </a:solidFill>
            <a:ln w="1588">
              <a:solidFill>
                <a:srgbClr val="FF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" name="Text Box 156"/>
            <p:cNvSpPr txBox="1">
              <a:spLocks noChangeArrowheads="1"/>
            </p:cNvSpPr>
            <p:nvPr/>
          </p:nvSpPr>
          <p:spPr bwMode="auto">
            <a:xfrm>
              <a:off x="3027" y="2465"/>
              <a:ext cx="166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FR" sz="1400" b="1">
                  <a:solidFill>
                    <a:srgbClr val="FF0000"/>
                  </a:solidFill>
                </a:rPr>
                <a:t>r</a:t>
              </a:r>
            </a:p>
          </p:txBody>
        </p:sp>
      </p:grpSp>
      <p:grpSp>
        <p:nvGrpSpPr>
          <p:cNvPr id="106" name="Group 199"/>
          <p:cNvGrpSpPr>
            <a:grpSpLocks/>
          </p:cNvGrpSpPr>
          <p:nvPr/>
        </p:nvGrpSpPr>
        <p:grpSpPr bwMode="auto">
          <a:xfrm>
            <a:off x="1158875" y="2770188"/>
            <a:ext cx="2654300" cy="1935162"/>
            <a:chOff x="706" y="1745"/>
            <a:chExt cx="1672" cy="1219"/>
          </a:xfrm>
        </p:grpSpPr>
        <p:sp>
          <p:nvSpPr>
            <p:cNvPr id="107" name="AutoShape 158"/>
            <p:cNvSpPr>
              <a:spLocks noChangeAspect="1" noChangeArrowheads="1" noTextEdit="1"/>
            </p:cNvSpPr>
            <p:nvPr/>
          </p:nvSpPr>
          <p:spPr bwMode="auto">
            <a:xfrm>
              <a:off x="711" y="1745"/>
              <a:ext cx="1667" cy="1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08" name="Rectangle 160"/>
            <p:cNvSpPr>
              <a:spLocks noChangeArrowheads="1"/>
            </p:cNvSpPr>
            <p:nvPr/>
          </p:nvSpPr>
          <p:spPr bwMode="auto">
            <a:xfrm>
              <a:off x="711" y="1749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109" name="Freeform 161"/>
            <p:cNvSpPr>
              <a:spLocks noEditPoints="1"/>
            </p:cNvSpPr>
            <p:nvPr/>
          </p:nvSpPr>
          <p:spPr bwMode="auto">
            <a:xfrm>
              <a:off x="1252" y="2502"/>
              <a:ext cx="357" cy="35"/>
            </a:xfrm>
            <a:custGeom>
              <a:avLst/>
              <a:gdLst>
                <a:gd name="T0" fmla="*/ 4 w 357"/>
                <a:gd name="T1" fmla="*/ 12 h 35"/>
                <a:gd name="T2" fmla="*/ 331 w 357"/>
                <a:gd name="T3" fmla="*/ 13 h 35"/>
                <a:gd name="T4" fmla="*/ 333 w 357"/>
                <a:gd name="T5" fmla="*/ 13 h 35"/>
                <a:gd name="T6" fmla="*/ 334 w 357"/>
                <a:gd name="T7" fmla="*/ 14 h 35"/>
                <a:gd name="T8" fmla="*/ 335 w 357"/>
                <a:gd name="T9" fmla="*/ 15 h 35"/>
                <a:gd name="T10" fmla="*/ 335 w 357"/>
                <a:gd name="T11" fmla="*/ 17 h 35"/>
                <a:gd name="T12" fmla="*/ 335 w 357"/>
                <a:gd name="T13" fmla="*/ 20 h 35"/>
                <a:gd name="T14" fmla="*/ 334 w 357"/>
                <a:gd name="T15" fmla="*/ 21 h 35"/>
                <a:gd name="T16" fmla="*/ 333 w 357"/>
                <a:gd name="T17" fmla="*/ 22 h 35"/>
                <a:gd name="T18" fmla="*/ 331 w 357"/>
                <a:gd name="T19" fmla="*/ 22 h 35"/>
                <a:gd name="T20" fmla="*/ 4 w 357"/>
                <a:gd name="T21" fmla="*/ 22 h 35"/>
                <a:gd name="T22" fmla="*/ 2 w 357"/>
                <a:gd name="T23" fmla="*/ 21 h 35"/>
                <a:gd name="T24" fmla="*/ 1 w 357"/>
                <a:gd name="T25" fmla="*/ 21 h 35"/>
                <a:gd name="T26" fmla="*/ 0 w 357"/>
                <a:gd name="T27" fmla="*/ 19 h 35"/>
                <a:gd name="T28" fmla="*/ 0 w 357"/>
                <a:gd name="T29" fmla="*/ 17 h 35"/>
                <a:gd name="T30" fmla="*/ 0 w 357"/>
                <a:gd name="T31" fmla="*/ 15 h 35"/>
                <a:gd name="T32" fmla="*/ 1 w 357"/>
                <a:gd name="T33" fmla="*/ 14 h 35"/>
                <a:gd name="T34" fmla="*/ 2 w 357"/>
                <a:gd name="T35" fmla="*/ 13 h 35"/>
                <a:gd name="T36" fmla="*/ 4 w 357"/>
                <a:gd name="T37" fmla="*/ 12 h 35"/>
                <a:gd name="T38" fmla="*/ 4 w 357"/>
                <a:gd name="T39" fmla="*/ 12 h 35"/>
                <a:gd name="T40" fmla="*/ 323 w 357"/>
                <a:gd name="T41" fmla="*/ 0 h 35"/>
                <a:gd name="T42" fmla="*/ 357 w 357"/>
                <a:gd name="T43" fmla="*/ 17 h 35"/>
                <a:gd name="T44" fmla="*/ 323 w 357"/>
                <a:gd name="T45" fmla="*/ 35 h 35"/>
                <a:gd name="T46" fmla="*/ 323 w 357"/>
                <a:gd name="T4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57" h="35">
                  <a:moveTo>
                    <a:pt x="4" y="12"/>
                  </a:moveTo>
                  <a:lnTo>
                    <a:pt x="331" y="13"/>
                  </a:lnTo>
                  <a:lnTo>
                    <a:pt x="333" y="13"/>
                  </a:lnTo>
                  <a:lnTo>
                    <a:pt x="334" y="14"/>
                  </a:lnTo>
                  <a:lnTo>
                    <a:pt x="335" y="15"/>
                  </a:lnTo>
                  <a:lnTo>
                    <a:pt x="335" y="17"/>
                  </a:lnTo>
                  <a:lnTo>
                    <a:pt x="335" y="20"/>
                  </a:lnTo>
                  <a:lnTo>
                    <a:pt x="334" y="21"/>
                  </a:lnTo>
                  <a:lnTo>
                    <a:pt x="333" y="22"/>
                  </a:lnTo>
                  <a:lnTo>
                    <a:pt x="331" y="22"/>
                  </a:lnTo>
                  <a:lnTo>
                    <a:pt x="4" y="22"/>
                  </a:lnTo>
                  <a:lnTo>
                    <a:pt x="2" y="21"/>
                  </a:lnTo>
                  <a:lnTo>
                    <a:pt x="1" y="21"/>
                  </a:lnTo>
                  <a:lnTo>
                    <a:pt x="0" y="19"/>
                  </a:lnTo>
                  <a:lnTo>
                    <a:pt x="0" y="17"/>
                  </a:lnTo>
                  <a:lnTo>
                    <a:pt x="0" y="15"/>
                  </a:lnTo>
                  <a:lnTo>
                    <a:pt x="1" y="14"/>
                  </a:lnTo>
                  <a:lnTo>
                    <a:pt x="2" y="13"/>
                  </a:lnTo>
                  <a:lnTo>
                    <a:pt x="4" y="12"/>
                  </a:lnTo>
                  <a:lnTo>
                    <a:pt x="4" y="12"/>
                  </a:lnTo>
                  <a:close/>
                  <a:moveTo>
                    <a:pt x="323" y="0"/>
                  </a:moveTo>
                  <a:lnTo>
                    <a:pt x="357" y="17"/>
                  </a:lnTo>
                  <a:lnTo>
                    <a:pt x="323" y="35"/>
                  </a:lnTo>
                  <a:lnTo>
                    <a:pt x="323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" name="Freeform 162"/>
            <p:cNvSpPr>
              <a:spLocks noEditPoints="1"/>
            </p:cNvSpPr>
            <p:nvPr/>
          </p:nvSpPr>
          <p:spPr bwMode="auto">
            <a:xfrm>
              <a:off x="1235" y="2164"/>
              <a:ext cx="36" cy="357"/>
            </a:xfrm>
            <a:custGeom>
              <a:avLst/>
              <a:gdLst>
                <a:gd name="T0" fmla="*/ 13 w 36"/>
                <a:gd name="T1" fmla="*/ 352 h 357"/>
                <a:gd name="T2" fmla="*/ 14 w 36"/>
                <a:gd name="T3" fmla="*/ 27 h 357"/>
                <a:gd name="T4" fmla="*/ 14 w 36"/>
                <a:gd name="T5" fmla="*/ 24 h 357"/>
                <a:gd name="T6" fmla="*/ 15 w 36"/>
                <a:gd name="T7" fmla="*/ 23 h 357"/>
                <a:gd name="T8" fmla="*/ 16 w 36"/>
                <a:gd name="T9" fmla="*/ 22 h 357"/>
                <a:gd name="T10" fmla="*/ 18 w 36"/>
                <a:gd name="T11" fmla="*/ 22 h 357"/>
                <a:gd name="T12" fmla="*/ 20 w 36"/>
                <a:gd name="T13" fmla="*/ 22 h 357"/>
                <a:gd name="T14" fmla="*/ 21 w 36"/>
                <a:gd name="T15" fmla="*/ 23 h 357"/>
                <a:gd name="T16" fmla="*/ 23 w 36"/>
                <a:gd name="T17" fmla="*/ 24 h 357"/>
                <a:gd name="T18" fmla="*/ 23 w 36"/>
                <a:gd name="T19" fmla="*/ 27 h 357"/>
                <a:gd name="T20" fmla="*/ 23 w 36"/>
                <a:gd name="T21" fmla="*/ 352 h 357"/>
                <a:gd name="T22" fmla="*/ 21 w 36"/>
                <a:gd name="T23" fmla="*/ 354 h 357"/>
                <a:gd name="T24" fmla="*/ 21 w 36"/>
                <a:gd name="T25" fmla="*/ 355 h 357"/>
                <a:gd name="T26" fmla="*/ 19 w 36"/>
                <a:gd name="T27" fmla="*/ 357 h 357"/>
                <a:gd name="T28" fmla="*/ 18 w 36"/>
                <a:gd name="T29" fmla="*/ 357 h 357"/>
                <a:gd name="T30" fmla="*/ 16 w 36"/>
                <a:gd name="T31" fmla="*/ 357 h 357"/>
                <a:gd name="T32" fmla="*/ 15 w 36"/>
                <a:gd name="T33" fmla="*/ 355 h 357"/>
                <a:gd name="T34" fmla="*/ 14 w 36"/>
                <a:gd name="T35" fmla="*/ 354 h 357"/>
                <a:gd name="T36" fmla="*/ 13 w 36"/>
                <a:gd name="T37" fmla="*/ 352 h 357"/>
                <a:gd name="T38" fmla="*/ 13 w 36"/>
                <a:gd name="T39" fmla="*/ 352 h 357"/>
                <a:gd name="T40" fmla="*/ 0 w 36"/>
                <a:gd name="T41" fmla="*/ 35 h 357"/>
                <a:gd name="T42" fmla="*/ 18 w 36"/>
                <a:gd name="T43" fmla="*/ 0 h 357"/>
                <a:gd name="T44" fmla="*/ 36 w 36"/>
                <a:gd name="T45" fmla="*/ 35 h 357"/>
                <a:gd name="T46" fmla="*/ 0 w 36"/>
                <a:gd name="T47" fmla="*/ 35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6" h="357">
                  <a:moveTo>
                    <a:pt x="13" y="352"/>
                  </a:moveTo>
                  <a:lnTo>
                    <a:pt x="14" y="27"/>
                  </a:lnTo>
                  <a:lnTo>
                    <a:pt x="14" y="24"/>
                  </a:lnTo>
                  <a:lnTo>
                    <a:pt x="15" y="23"/>
                  </a:lnTo>
                  <a:lnTo>
                    <a:pt x="16" y="22"/>
                  </a:lnTo>
                  <a:lnTo>
                    <a:pt x="18" y="22"/>
                  </a:lnTo>
                  <a:lnTo>
                    <a:pt x="20" y="22"/>
                  </a:lnTo>
                  <a:lnTo>
                    <a:pt x="21" y="23"/>
                  </a:lnTo>
                  <a:lnTo>
                    <a:pt x="23" y="24"/>
                  </a:lnTo>
                  <a:lnTo>
                    <a:pt x="23" y="27"/>
                  </a:lnTo>
                  <a:lnTo>
                    <a:pt x="23" y="352"/>
                  </a:lnTo>
                  <a:lnTo>
                    <a:pt x="21" y="354"/>
                  </a:lnTo>
                  <a:lnTo>
                    <a:pt x="21" y="355"/>
                  </a:lnTo>
                  <a:lnTo>
                    <a:pt x="19" y="357"/>
                  </a:lnTo>
                  <a:lnTo>
                    <a:pt x="18" y="357"/>
                  </a:lnTo>
                  <a:lnTo>
                    <a:pt x="16" y="357"/>
                  </a:lnTo>
                  <a:lnTo>
                    <a:pt x="15" y="355"/>
                  </a:lnTo>
                  <a:lnTo>
                    <a:pt x="14" y="354"/>
                  </a:lnTo>
                  <a:lnTo>
                    <a:pt x="13" y="352"/>
                  </a:lnTo>
                  <a:lnTo>
                    <a:pt x="13" y="352"/>
                  </a:lnTo>
                  <a:close/>
                  <a:moveTo>
                    <a:pt x="0" y="35"/>
                  </a:moveTo>
                  <a:lnTo>
                    <a:pt x="18" y="0"/>
                  </a:lnTo>
                  <a:lnTo>
                    <a:pt x="36" y="35"/>
                  </a:lnTo>
                  <a:lnTo>
                    <a:pt x="0" y="3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" name="Freeform 163"/>
            <p:cNvSpPr>
              <a:spLocks noEditPoints="1"/>
            </p:cNvSpPr>
            <p:nvPr/>
          </p:nvSpPr>
          <p:spPr bwMode="auto">
            <a:xfrm>
              <a:off x="1029" y="2515"/>
              <a:ext cx="232" cy="187"/>
            </a:xfrm>
            <a:custGeom>
              <a:avLst/>
              <a:gdLst>
                <a:gd name="T0" fmla="*/ 231 w 232"/>
                <a:gd name="T1" fmla="*/ 8 h 187"/>
                <a:gd name="T2" fmla="*/ 23 w 232"/>
                <a:gd name="T3" fmla="*/ 175 h 187"/>
                <a:gd name="T4" fmla="*/ 21 w 232"/>
                <a:gd name="T5" fmla="*/ 176 h 187"/>
                <a:gd name="T6" fmla="*/ 20 w 232"/>
                <a:gd name="T7" fmla="*/ 176 h 187"/>
                <a:gd name="T8" fmla="*/ 18 w 232"/>
                <a:gd name="T9" fmla="*/ 175 h 187"/>
                <a:gd name="T10" fmla="*/ 17 w 232"/>
                <a:gd name="T11" fmla="*/ 174 h 187"/>
                <a:gd name="T12" fmla="*/ 16 w 232"/>
                <a:gd name="T13" fmla="*/ 173 h 187"/>
                <a:gd name="T14" fmla="*/ 16 w 232"/>
                <a:gd name="T15" fmla="*/ 171 h 187"/>
                <a:gd name="T16" fmla="*/ 16 w 232"/>
                <a:gd name="T17" fmla="*/ 169 h 187"/>
                <a:gd name="T18" fmla="*/ 17 w 232"/>
                <a:gd name="T19" fmla="*/ 167 h 187"/>
                <a:gd name="T20" fmla="*/ 225 w 232"/>
                <a:gd name="T21" fmla="*/ 0 h 187"/>
                <a:gd name="T22" fmla="*/ 226 w 232"/>
                <a:gd name="T23" fmla="*/ 0 h 187"/>
                <a:gd name="T24" fmla="*/ 229 w 232"/>
                <a:gd name="T25" fmla="*/ 0 h 187"/>
                <a:gd name="T26" fmla="*/ 230 w 232"/>
                <a:gd name="T27" fmla="*/ 0 h 187"/>
                <a:gd name="T28" fmla="*/ 232 w 232"/>
                <a:gd name="T29" fmla="*/ 1 h 187"/>
                <a:gd name="T30" fmla="*/ 232 w 232"/>
                <a:gd name="T31" fmla="*/ 3 h 187"/>
                <a:gd name="T32" fmla="*/ 232 w 232"/>
                <a:gd name="T33" fmla="*/ 4 h 187"/>
                <a:gd name="T34" fmla="*/ 232 w 232"/>
                <a:gd name="T35" fmla="*/ 7 h 187"/>
                <a:gd name="T36" fmla="*/ 231 w 232"/>
                <a:gd name="T37" fmla="*/ 8 h 187"/>
                <a:gd name="T38" fmla="*/ 231 w 232"/>
                <a:gd name="T39" fmla="*/ 8 h 187"/>
                <a:gd name="T40" fmla="*/ 38 w 232"/>
                <a:gd name="T41" fmla="*/ 179 h 187"/>
                <a:gd name="T42" fmla="*/ 0 w 232"/>
                <a:gd name="T43" fmla="*/ 187 h 187"/>
                <a:gd name="T44" fmla="*/ 16 w 232"/>
                <a:gd name="T45" fmla="*/ 152 h 187"/>
                <a:gd name="T46" fmla="*/ 38 w 232"/>
                <a:gd name="T47" fmla="*/ 179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32" h="187">
                  <a:moveTo>
                    <a:pt x="231" y="8"/>
                  </a:moveTo>
                  <a:lnTo>
                    <a:pt x="23" y="175"/>
                  </a:lnTo>
                  <a:lnTo>
                    <a:pt x="21" y="176"/>
                  </a:lnTo>
                  <a:lnTo>
                    <a:pt x="20" y="176"/>
                  </a:lnTo>
                  <a:lnTo>
                    <a:pt x="18" y="175"/>
                  </a:lnTo>
                  <a:lnTo>
                    <a:pt x="17" y="174"/>
                  </a:lnTo>
                  <a:lnTo>
                    <a:pt x="16" y="173"/>
                  </a:lnTo>
                  <a:lnTo>
                    <a:pt x="16" y="171"/>
                  </a:lnTo>
                  <a:lnTo>
                    <a:pt x="16" y="169"/>
                  </a:lnTo>
                  <a:lnTo>
                    <a:pt x="17" y="167"/>
                  </a:lnTo>
                  <a:lnTo>
                    <a:pt x="225" y="0"/>
                  </a:lnTo>
                  <a:lnTo>
                    <a:pt x="226" y="0"/>
                  </a:lnTo>
                  <a:lnTo>
                    <a:pt x="229" y="0"/>
                  </a:lnTo>
                  <a:lnTo>
                    <a:pt x="230" y="0"/>
                  </a:lnTo>
                  <a:lnTo>
                    <a:pt x="232" y="1"/>
                  </a:lnTo>
                  <a:lnTo>
                    <a:pt x="232" y="3"/>
                  </a:lnTo>
                  <a:lnTo>
                    <a:pt x="232" y="4"/>
                  </a:lnTo>
                  <a:lnTo>
                    <a:pt x="232" y="7"/>
                  </a:lnTo>
                  <a:lnTo>
                    <a:pt x="231" y="8"/>
                  </a:lnTo>
                  <a:lnTo>
                    <a:pt x="231" y="8"/>
                  </a:lnTo>
                  <a:close/>
                  <a:moveTo>
                    <a:pt x="38" y="179"/>
                  </a:moveTo>
                  <a:lnTo>
                    <a:pt x="0" y="187"/>
                  </a:lnTo>
                  <a:lnTo>
                    <a:pt x="16" y="152"/>
                  </a:lnTo>
                  <a:lnTo>
                    <a:pt x="38" y="179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" name="Rectangle 164"/>
            <p:cNvSpPr>
              <a:spLocks noChangeArrowheads="1"/>
            </p:cNvSpPr>
            <p:nvPr/>
          </p:nvSpPr>
          <p:spPr bwMode="auto">
            <a:xfrm>
              <a:off x="1119" y="2121"/>
              <a:ext cx="39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e</a:t>
              </a:r>
              <a:endParaRPr lang="fr-FR"/>
            </a:p>
          </p:txBody>
        </p:sp>
        <p:sp>
          <p:nvSpPr>
            <p:cNvPr id="113" name="Rectangle 165"/>
            <p:cNvSpPr>
              <a:spLocks noChangeArrowheads="1"/>
            </p:cNvSpPr>
            <p:nvPr/>
          </p:nvSpPr>
          <p:spPr bwMode="auto">
            <a:xfrm>
              <a:off x="1157" y="2163"/>
              <a:ext cx="28" cy="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700">
                  <a:solidFill>
                    <a:srgbClr val="000000"/>
                  </a:solidFill>
                </a:rPr>
                <a:t>3</a:t>
              </a:r>
              <a:endParaRPr lang="fr-FR"/>
            </a:p>
          </p:txBody>
        </p:sp>
        <p:sp>
          <p:nvSpPr>
            <p:cNvPr id="114" name="Rectangle 166"/>
            <p:cNvSpPr>
              <a:spLocks noChangeArrowheads="1"/>
            </p:cNvSpPr>
            <p:nvPr/>
          </p:nvSpPr>
          <p:spPr bwMode="auto">
            <a:xfrm>
              <a:off x="1186" y="2121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115" name="Freeform 167"/>
            <p:cNvSpPr>
              <a:spLocks noEditPoints="1"/>
            </p:cNvSpPr>
            <p:nvPr/>
          </p:nvSpPr>
          <p:spPr bwMode="auto">
            <a:xfrm>
              <a:off x="1255" y="2526"/>
              <a:ext cx="539" cy="332"/>
            </a:xfrm>
            <a:custGeom>
              <a:avLst/>
              <a:gdLst>
                <a:gd name="T0" fmla="*/ 0 w 539"/>
                <a:gd name="T1" fmla="*/ 1 h 332"/>
                <a:gd name="T2" fmla="*/ 21 w 539"/>
                <a:gd name="T3" fmla="*/ 12 h 332"/>
                <a:gd name="T4" fmla="*/ 15 w 539"/>
                <a:gd name="T5" fmla="*/ 8 h 332"/>
                <a:gd name="T6" fmla="*/ 27 w 539"/>
                <a:gd name="T7" fmla="*/ 17 h 332"/>
                <a:gd name="T8" fmla="*/ 47 w 539"/>
                <a:gd name="T9" fmla="*/ 29 h 332"/>
                <a:gd name="T10" fmla="*/ 42 w 539"/>
                <a:gd name="T11" fmla="*/ 24 h 332"/>
                <a:gd name="T12" fmla="*/ 53 w 539"/>
                <a:gd name="T13" fmla="*/ 33 h 332"/>
                <a:gd name="T14" fmla="*/ 73 w 539"/>
                <a:gd name="T15" fmla="*/ 45 h 332"/>
                <a:gd name="T16" fmla="*/ 67 w 539"/>
                <a:gd name="T17" fmla="*/ 40 h 332"/>
                <a:gd name="T18" fmla="*/ 78 w 539"/>
                <a:gd name="T19" fmla="*/ 49 h 332"/>
                <a:gd name="T20" fmla="*/ 99 w 539"/>
                <a:gd name="T21" fmla="*/ 61 h 332"/>
                <a:gd name="T22" fmla="*/ 93 w 539"/>
                <a:gd name="T23" fmla="*/ 55 h 332"/>
                <a:gd name="T24" fmla="*/ 105 w 539"/>
                <a:gd name="T25" fmla="*/ 65 h 332"/>
                <a:gd name="T26" fmla="*/ 126 w 539"/>
                <a:gd name="T27" fmla="*/ 78 h 332"/>
                <a:gd name="T28" fmla="*/ 119 w 539"/>
                <a:gd name="T29" fmla="*/ 72 h 332"/>
                <a:gd name="T30" fmla="*/ 131 w 539"/>
                <a:gd name="T31" fmla="*/ 82 h 332"/>
                <a:gd name="T32" fmla="*/ 152 w 539"/>
                <a:gd name="T33" fmla="*/ 93 h 332"/>
                <a:gd name="T34" fmla="*/ 146 w 539"/>
                <a:gd name="T35" fmla="*/ 88 h 332"/>
                <a:gd name="T36" fmla="*/ 157 w 539"/>
                <a:gd name="T37" fmla="*/ 98 h 332"/>
                <a:gd name="T38" fmla="*/ 177 w 539"/>
                <a:gd name="T39" fmla="*/ 109 h 332"/>
                <a:gd name="T40" fmla="*/ 172 w 539"/>
                <a:gd name="T41" fmla="*/ 104 h 332"/>
                <a:gd name="T42" fmla="*/ 184 w 539"/>
                <a:gd name="T43" fmla="*/ 113 h 332"/>
                <a:gd name="T44" fmla="*/ 204 w 539"/>
                <a:gd name="T45" fmla="*/ 125 h 332"/>
                <a:gd name="T46" fmla="*/ 198 w 539"/>
                <a:gd name="T47" fmla="*/ 121 h 332"/>
                <a:gd name="T48" fmla="*/ 209 w 539"/>
                <a:gd name="T49" fmla="*/ 130 h 332"/>
                <a:gd name="T50" fmla="*/ 230 w 539"/>
                <a:gd name="T51" fmla="*/ 142 h 332"/>
                <a:gd name="T52" fmla="*/ 224 w 539"/>
                <a:gd name="T53" fmla="*/ 136 h 332"/>
                <a:gd name="T54" fmla="*/ 235 w 539"/>
                <a:gd name="T55" fmla="*/ 146 h 332"/>
                <a:gd name="T56" fmla="*/ 256 w 539"/>
                <a:gd name="T57" fmla="*/ 157 h 332"/>
                <a:gd name="T58" fmla="*/ 250 w 539"/>
                <a:gd name="T59" fmla="*/ 152 h 332"/>
                <a:gd name="T60" fmla="*/ 262 w 539"/>
                <a:gd name="T61" fmla="*/ 162 h 332"/>
                <a:gd name="T62" fmla="*/ 283 w 539"/>
                <a:gd name="T63" fmla="*/ 173 h 332"/>
                <a:gd name="T64" fmla="*/ 276 w 539"/>
                <a:gd name="T65" fmla="*/ 169 h 332"/>
                <a:gd name="T66" fmla="*/ 288 w 539"/>
                <a:gd name="T67" fmla="*/ 178 h 332"/>
                <a:gd name="T68" fmla="*/ 309 w 539"/>
                <a:gd name="T69" fmla="*/ 190 h 332"/>
                <a:gd name="T70" fmla="*/ 303 w 539"/>
                <a:gd name="T71" fmla="*/ 185 h 332"/>
                <a:gd name="T72" fmla="*/ 314 w 539"/>
                <a:gd name="T73" fmla="*/ 194 h 332"/>
                <a:gd name="T74" fmla="*/ 334 w 539"/>
                <a:gd name="T75" fmla="*/ 206 h 332"/>
                <a:gd name="T76" fmla="*/ 329 w 539"/>
                <a:gd name="T77" fmla="*/ 201 h 332"/>
                <a:gd name="T78" fmla="*/ 341 w 539"/>
                <a:gd name="T79" fmla="*/ 210 h 332"/>
                <a:gd name="T80" fmla="*/ 361 w 539"/>
                <a:gd name="T81" fmla="*/ 222 h 332"/>
                <a:gd name="T82" fmla="*/ 354 w 539"/>
                <a:gd name="T83" fmla="*/ 217 h 332"/>
                <a:gd name="T84" fmla="*/ 366 w 539"/>
                <a:gd name="T85" fmla="*/ 226 h 332"/>
                <a:gd name="T86" fmla="*/ 387 w 539"/>
                <a:gd name="T87" fmla="*/ 238 h 332"/>
                <a:gd name="T88" fmla="*/ 381 w 539"/>
                <a:gd name="T89" fmla="*/ 233 h 332"/>
                <a:gd name="T90" fmla="*/ 392 w 539"/>
                <a:gd name="T91" fmla="*/ 243 h 332"/>
                <a:gd name="T92" fmla="*/ 413 w 539"/>
                <a:gd name="T93" fmla="*/ 254 h 332"/>
                <a:gd name="T94" fmla="*/ 407 w 539"/>
                <a:gd name="T95" fmla="*/ 249 h 332"/>
                <a:gd name="T96" fmla="*/ 419 w 539"/>
                <a:gd name="T97" fmla="*/ 258 h 332"/>
                <a:gd name="T98" fmla="*/ 440 w 539"/>
                <a:gd name="T99" fmla="*/ 270 h 332"/>
                <a:gd name="T100" fmla="*/ 433 w 539"/>
                <a:gd name="T101" fmla="*/ 266 h 332"/>
                <a:gd name="T102" fmla="*/ 445 w 539"/>
                <a:gd name="T103" fmla="*/ 274 h 332"/>
                <a:gd name="T104" fmla="*/ 465 w 539"/>
                <a:gd name="T105" fmla="*/ 287 h 332"/>
                <a:gd name="T106" fmla="*/ 460 w 539"/>
                <a:gd name="T107" fmla="*/ 281 h 332"/>
                <a:gd name="T108" fmla="*/ 471 w 539"/>
                <a:gd name="T109" fmla="*/ 291 h 332"/>
                <a:gd name="T110" fmla="*/ 491 w 539"/>
                <a:gd name="T111" fmla="*/ 302 h 332"/>
                <a:gd name="T112" fmla="*/ 486 w 539"/>
                <a:gd name="T113" fmla="*/ 297 h 332"/>
                <a:gd name="T114" fmla="*/ 496 w 539"/>
                <a:gd name="T115" fmla="*/ 307 h 332"/>
                <a:gd name="T116" fmla="*/ 517 w 539"/>
                <a:gd name="T117" fmla="*/ 318 h 332"/>
                <a:gd name="T118" fmla="*/ 511 w 539"/>
                <a:gd name="T119" fmla="*/ 314 h 332"/>
                <a:gd name="T120" fmla="*/ 523 w 539"/>
                <a:gd name="T121" fmla="*/ 322 h 332"/>
                <a:gd name="T122" fmla="*/ 539 w 539"/>
                <a:gd name="T123" fmla="*/ 332 h 332"/>
                <a:gd name="T124" fmla="*/ 537 w 539"/>
                <a:gd name="T125" fmla="*/ 33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39" h="332">
                  <a:moveTo>
                    <a:pt x="1" y="0"/>
                  </a:moveTo>
                  <a:lnTo>
                    <a:pt x="8" y="3"/>
                  </a:lnTo>
                  <a:lnTo>
                    <a:pt x="8" y="4"/>
                  </a:lnTo>
                  <a:lnTo>
                    <a:pt x="8" y="5"/>
                  </a:lnTo>
                  <a:lnTo>
                    <a:pt x="7" y="5"/>
                  </a:lnTo>
                  <a:lnTo>
                    <a:pt x="7" y="5"/>
                  </a:lnTo>
                  <a:lnTo>
                    <a:pt x="0" y="2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close/>
                  <a:moveTo>
                    <a:pt x="15" y="8"/>
                  </a:moveTo>
                  <a:lnTo>
                    <a:pt x="20" y="11"/>
                  </a:lnTo>
                  <a:lnTo>
                    <a:pt x="21" y="11"/>
                  </a:lnTo>
                  <a:lnTo>
                    <a:pt x="21" y="12"/>
                  </a:lnTo>
                  <a:lnTo>
                    <a:pt x="20" y="13"/>
                  </a:lnTo>
                  <a:lnTo>
                    <a:pt x="19" y="13"/>
                  </a:lnTo>
                  <a:lnTo>
                    <a:pt x="14" y="9"/>
                  </a:lnTo>
                  <a:lnTo>
                    <a:pt x="13" y="9"/>
                  </a:lnTo>
                  <a:lnTo>
                    <a:pt x="13" y="8"/>
                  </a:lnTo>
                  <a:lnTo>
                    <a:pt x="14" y="7"/>
                  </a:lnTo>
                  <a:lnTo>
                    <a:pt x="15" y="8"/>
                  </a:lnTo>
                  <a:lnTo>
                    <a:pt x="15" y="8"/>
                  </a:lnTo>
                  <a:close/>
                  <a:moveTo>
                    <a:pt x="28" y="16"/>
                  </a:moveTo>
                  <a:lnTo>
                    <a:pt x="34" y="19"/>
                  </a:lnTo>
                  <a:lnTo>
                    <a:pt x="34" y="20"/>
                  </a:lnTo>
                  <a:lnTo>
                    <a:pt x="34" y="21"/>
                  </a:lnTo>
                  <a:lnTo>
                    <a:pt x="33" y="21"/>
                  </a:lnTo>
                  <a:lnTo>
                    <a:pt x="32" y="21"/>
                  </a:lnTo>
                  <a:lnTo>
                    <a:pt x="27" y="18"/>
                  </a:lnTo>
                  <a:lnTo>
                    <a:pt x="27" y="17"/>
                  </a:lnTo>
                  <a:lnTo>
                    <a:pt x="27" y="17"/>
                  </a:lnTo>
                  <a:lnTo>
                    <a:pt x="27" y="16"/>
                  </a:lnTo>
                  <a:lnTo>
                    <a:pt x="28" y="16"/>
                  </a:lnTo>
                  <a:lnTo>
                    <a:pt x="28" y="16"/>
                  </a:lnTo>
                  <a:close/>
                  <a:moveTo>
                    <a:pt x="42" y="24"/>
                  </a:moveTo>
                  <a:lnTo>
                    <a:pt x="47" y="27"/>
                  </a:lnTo>
                  <a:lnTo>
                    <a:pt x="47" y="28"/>
                  </a:lnTo>
                  <a:lnTo>
                    <a:pt x="47" y="29"/>
                  </a:lnTo>
                  <a:lnTo>
                    <a:pt x="47" y="29"/>
                  </a:lnTo>
                  <a:lnTo>
                    <a:pt x="46" y="29"/>
                  </a:lnTo>
                  <a:lnTo>
                    <a:pt x="40" y="26"/>
                  </a:lnTo>
                  <a:lnTo>
                    <a:pt x="39" y="25"/>
                  </a:lnTo>
                  <a:lnTo>
                    <a:pt x="39" y="24"/>
                  </a:lnTo>
                  <a:lnTo>
                    <a:pt x="40" y="24"/>
                  </a:lnTo>
                  <a:lnTo>
                    <a:pt x="42" y="24"/>
                  </a:lnTo>
                  <a:lnTo>
                    <a:pt x="42" y="24"/>
                  </a:lnTo>
                  <a:close/>
                  <a:moveTo>
                    <a:pt x="54" y="31"/>
                  </a:moveTo>
                  <a:lnTo>
                    <a:pt x="59" y="36"/>
                  </a:lnTo>
                  <a:lnTo>
                    <a:pt x="60" y="36"/>
                  </a:lnTo>
                  <a:lnTo>
                    <a:pt x="60" y="37"/>
                  </a:lnTo>
                  <a:lnTo>
                    <a:pt x="59" y="38"/>
                  </a:lnTo>
                  <a:lnTo>
                    <a:pt x="58" y="38"/>
                  </a:lnTo>
                  <a:lnTo>
                    <a:pt x="53" y="33"/>
                  </a:lnTo>
                  <a:lnTo>
                    <a:pt x="53" y="33"/>
                  </a:lnTo>
                  <a:lnTo>
                    <a:pt x="53" y="32"/>
                  </a:lnTo>
                  <a:lnTo>
                    <a:pt x="53" y="31"/>
                  </a:lnTo>
                  <a:lnTo>
                    <a:pt x="54" y="31"/>
                  </a:lnTo>
                  <a:lnTo>
                    <a:pt x="54" y="31"/>
                  </a:lnTo>
                  <a:close/>
                  <a:moveTo>
                    <a:pt x="67" y="40"/>
                  </a:moveTo>
                  <a:lnTo>
                    <a:pt x="73" y="43"/>
                  </a:lnTo>
                  <a:lnTo>
                    <a:pt x="73" y="44"/>
                  </a:lnTo>
                  <a:lnTo>
                    <a:pt x="73" y="45"/>
                  </a:lnTo>
                  <a:lnTo>
                    <a:pt x="73" y="45"/>
                  </a:lnTo>
                  <a:lnTo>
                    <a:pt x="72" y="45"/>
                  </a:lnTo>
                  <a:lnTo>
                    <a:pt x="66" y="42"/>
                  </a:lnTo>
                  <a:lnTo>
                    <a:pt x="66" y="41"/>
                  </a:lnTo>
                  <a:lnTo>
                    <a:pt x="66" y="40"/>
                  </a:lnTo>
                  <a:lnTo>
                    <a:pt x="67" y="40"/>
                  </a:lnTo>
                  <a:lnTo>
                    <a:pt x="67" y="40"/>
                  </a:lnTo>
                  <a:lnTo>
                    <a:pt x="67" y="40"/>
                  </a:lnTo>
                  <a:close/>
                  <a:moveTo>
                    <a:pt x="80" y="48"/>
                  </a:moveTo>
                  <a:lnTo>
                    <a:pt x="86" y="51"/>
                  </a:lnTo>
                  <a:lnTo>
                    <a:pt x="87" y="52"/>
                  </a:lnTo>
                  <a:lnTo>
                    <a:pt x="87" y="53"/>
                  </a:lnTo>
                  <a:lnTo>
                    <a:pt x="86" y="53"/>
                  </a:lnTo>
                  <a:lnTo>
                    <a:pt x="85" y="53"/>
                  </a:lnTo>
                  <a:lnTo>
                    <a:pt x="79" y="50"/>
                  </a:lnTo>
                  <a:lnTo>
                    <a:pt x="78" y="49"/>
                  </a:lnTo>
                  <a:lnTo>
                    <a:pt x="78" y="48"/>
                  </a:lnTo>
                  <a:lnTo>
                    <a:pt x="79" y="48"/>
                  </a:lnTo>
                  <a:lnTo>
                    <a:pt x="80" y="48"/>
                  </a:lnTo>
                  <a:lnTo>
                    <a:pt x="80" y="48"/>
                  </a:lnTo>
                  <a:close/>
                  <a:moveTo>
                    <a:pt x="93" y="55"/>
                  </a:moveTo>
                  <a:lnTo>
                    <a:pt x="99" y="60"/>
                  </a:lnTo>
                  <a:lnTo>
                    <a:pt x="99" y="60"/>
                  </a:lnTo>
                  <a:lnTo>
                    <a:pt x="99" y="61"/>
                  </a:lnTo>
                  <a:lnTo>
                    <a:pt x="98" y="62"/>
                  </a:lnTo>
                  <a:lnTo>
                    <a:pt x="98" y="62"/>
                  </a:lnTo>
                  <a:lnTo>
                    <a:pt x="92" y="58"/>
                  </a:lnTo>
                  <a:lnTo>
                    <a:pt x="92" y="58"/>
                  </a:lnTo>
                  <a:lnTo>
                    <a:pt x="92" y="57"/>
                  </a:lnTo>
                  <a:lnTo>
                    <a:pt x="93" y="55"/>
                  </a:lnTo>
                  <a:lnTo>
                    <a:pt x="93" y="55"/>
                  </a:lnTo>
                  <a:lnTo>
                    <a:pt x="93" y="55"/>
                  </a:lnTo>
                  <a:close/>
                  <a:moveTo>
                    <a:pt x="107" y="64"/>
                  </a:moveTo>
                  <a:lnTo>
                    <a:pt x="112" y="67"/>
                  </a:lnTo>
                  <a:lnTo>
                    <a:pt x="112" y="68"/>
                  </a:lnTo>
                  <a:lnTo>
                    <a:pt x="112" y="69"/>
                  </a:lnTo>
                  <a:lnTo>
                    <a:pt x="112" y="69"/>
                  </a:lnTo>
                  <a:lnTo>
                    <a:pt x="111" y="69"/>
                  </a:lnTo>
                  <a:lnTo>
                    <a:pt x="106" y="66"/>
                  </a:lnTo>
                  <a:lnTo>
                    <a:pt x="105" y="65"/>
                  </a:lnTo>
                  <a:lnTo>
                    <a:pt x="105" y="64"/>
                  </a:lnTo>
                  <a:lnTo>
                    <a:pt x="106" y="64"/>
                  </a:lnTo>
                  <a:lnTo>
                    <a:pt x="107" y="64"/>
                  </a:lnTo>
                  <a:lnTo>
                    <a:pt x="107" y="64"/>
                  </a:lnTo>
                  <a:close/>
                  <a:moveTo>
                    <a:pt x="119" y="72"/>
                  </a:moveTo>
                  <a:lnTo>
                    <a:pt x="125" y="75"/>
                  </a:lnTo>
                  <a:lnTo>
                    <a:pt x="126" y="77"/>
                  </a:lnTo>
                  <a:lnTo>
                    <a:pt x="126" y="78"/>
                  </a:lnTo>
                  <a:lnTo>
                    <a:pt x="125" y="78"/>
                  </a:lnTo>
                  <a:lnTo>
                    <a:pt x="124" y="78"/>
                  </a:lnTo>
                  <a:lnTo>
                    <a:pt x="118" y="74"/>
                  </a:lnTo>
                  <a:lnTo>
                    <a:pt x="118" y="73"/>
                  </a:lnTo>
                  <a:lnTo>
                    <a:pt x="118" y="72"/>
                  </a:lnTo>
                  <a:lnTo>
                    <a:pt x="118" y="72"/>
                  </a:lnTo>
                  <a:lnTo>
                    <a:pt x="119" y="72"/>
                  </a:lnTo>
                  <a:lnTo>
                    <a:pt x="119" y="72"/>
                  </a:lnTo>
                  <a:close/>
                  <a:moveTo>
                    <a:pt x="133" y="80"/>
                  </a:moveTo>
                  <a:lnTo>
                    <a:pt x="138" y="84"/>
                  </a:lnTo>
                  <a:lnTo>
                    <a:pt x="138" y="84"/>
                  </a:lnTo>
                  <a:lnTo>
                    <a:pt x="138" y="85"/>
                  </a:lnTo>
                  <a:lnTo>
                    <a:pt x="138" y="86"/>
                  </a:lnTo>
                  <a:lnTo>
                    <a:pt x="137" y="86"/>
                  </a:lnTo>
                  <a:lnTo>
                    <a:pt x="131" y="82"/>
                  </a:lnTo>
                  <a:lnTo>
                    <a:pt x="131" y="82"/>
                  </a:lnTo>
                  <a:lnTo>
                    <a:pt x="131" y="81"/>
                  </a:lnTo>
                  <a:lnTo>
                    <a:pt x="132" y="80"/>
                  </a:lnTo>
                  <a:lnTo>
                    <a:pt x="133" y="80"/>
                  </a:lnTo>
                  <a:lnTo>
                    <a:pt x="133" y="80"/>
                  </a:lnTo>
                  <a:close/>
                  <a:moveTo>
                    <a:pt x="146" y="88"/>
                  </a:moveTo>
                  <a:lnTo>
                    <a:pt x="151" y="91"/>
                  </a:lnTo>
                  <a:lnTo>
                    <a:pt x="152" y="92"/>
                  </a:lnTo>
                  <a:lnTo>
                    <a:pt x="152" y="93"/>
                  </a:lnTo>
                  <a:lnTo>
                    <a:pt x="151" y="93"/>
                  </a:lnTo>
                  <a:lnTo>
                    <a:pt x="150" y="93"/>
                  </a:lnTo>
                  <a:lnTo>
                    <a:pt x="145" y="90"/>
                  </a:lnTo>
                  <a:lnTo>
                    <a:pt x="144" y="89"/>
                  </a:lnTo>
                  <a:lnTo>
                    <a:pt x="145" y="88"/>
                  </a:lnTo>
                  <a:lnTo>
                    <a:pt x="145" y="88"/>
                  </a:lnTo>
                  <a:lnTo>
                    <a:pt x="146" y="88"/>
                  </a:lnTo>
                  <a:lnTo>
                    <a:pt x="146" y="88"/>
                  </a:lnTo>
                  <a:close/>
                  <a:moveTo>
                    <a:pt x="158" y="96"/>
                  </a:moveTo>
                  <a:lnTo>
                    <a:pt x="165" y="100"/>
                  </a:lnTo>
                  <a:lnTo>
                    <a:pt x="165" y="101"/>
                  </a:lnTo>
                  <a:lnTo>
                    <a:pt x="165" y="101"/>
                  </a:lnTo>
                  <a:lnTo>
                    <a:pt x="164" y="102"/>
                  </a:lnTo>
                  <a:lnTo>
                    <a:pt x="164" y="102"/>
                  </a:lnTo>
                  <a:lnTo>
                    <a:pt x="157" y="99"/>
                  </a:lnTo>
                  <a:lnTo>
                    <a:pt x="157" y="98"/>
                  </a:lnTo>
                  <a:lnTo>
                    <a:pt x="157" y="96"/>
                  </a:lnTo>
                  <a:lnTo>
                    <a:pt x="158" y="96"/>
                  </a:lnTo>
                  <a:lnTo>
                    <a:pt x="158" y="96"/>
                  </a:lnTo>
                  <a:lnTo>
                    <a:pt x="158" y="96"/>
                  </a:lnTo>
                  <a:close/>
                  <a:moveTo>
                    <a:pt x="172" y="104"/>
                  </a:moveTo>
                  <a:lnTo>
                    <a:pt x="177" y="108"/>
                  </a:lnTo>
                  <a:lnTo>
                    <a:pt x="178" y="108"/>
                  </a:lnTo>
                  <a:lnTo>
                    <a:pt x="177" y="109"/>
                  </a:lnTo>
                  <a:lnTo>
                    <a:pt x="177" y="110"/>
                  </a:lnTo>
                  <a:lnTo>
                    <a:pt x="176" y="109"/>
                  </a:lnTo>
                  <a:lnTo>
                    <a:pt x="171" y="106"/>
                  </a:lnTo>
                  <a:lnTo>
                    <a:pt x="170" y="106"/>
                  </a:lnTo>
                  <a:lnTo>
                    <a:pt x="170" y="105"/>
                  </a:lnTo>
                  <a:lnTo>
                    <a:pt x="171" y="104"/>
                  </a:lnTo>
                  <a:lnTo>
                    <a:pt x="172" y="104"/>
                  </a:lnTo>
                  <a:lnTo>
                    <a:pt x="172" y="104"/>
                  </a:lnTo>
                  <a:close/>
                  <a:moveTo>
                    <a:pt x="185" y="112"/>
                  </a:moveTo>
                  <a:lnTo>
                    <a:pt x="190" y="115"/>
                  </a:lnTo>
                  <a:lnTo>
                    <a:pt x="191" y="116"/>
                  </a:lnTo>
                  <a:lnTo>
                    <a:pt x="191" y="117"/>
                  </a:lnTo>
                  <a:lnTo>
                    <a:pt x="190" y="117"/>
                  </a:lnTo>
                  <a:lnTo>
                    <a:pt x="189" y="117"/>
                  </a:lnTo>
                  <a:lnTo>
                    <a:pt x="184" y="114"/>
                  </a:lnTo>
                  <a:lnTo>
                    <a:pt x="184" y="113"/>
                  </a:lnTo>
                  <a:lnTo>
                    <a:pt x="184" y="112"/>
                  </a:lnTo>
                  <a:lnTo>
                    <a:pt x="184" y="112"/>
                  </a:lnTo>
                  <a:lnTo>
                    <a:pt x="185" y="112"/>
                  </a:lnTo>
                  <a:lnTo>
                    <a:pt x="185" y="112"/>
                  </a:lnTo>
                  <a:close/>
                  <a:moveTo>
                    <a:pt x="198" y="121"/>
                  </a:moveTo>
                  <a:lnTo>
                    <a:pt x="204" y="124"/>
                  </a:lnTo>
                  <a:lnTo>
                    <a:pt x="204" y="125"/>
                  </a:lnTo>
                  <a:lnTo>
                    <a:pt x="204" y="125"/>
                  </a:lnTo>
                  <a:lnTo>
                    <a:pt x="204" y="126"/>
                  </a:lnTo>
                  <a:lnTo>
                    <a:pt x="203" y="126"/>
                  </a:lnTo>
                  <a:lnTo>
                    <a:pt x="196" y="123"/>
                  </a:lnTo>
                  <a:lnTo>
                    <a:pt x="196" y="122"/>
                  </a:lnTo>
                  <a:lnTo>
                    <a:pt x="196" y="121"/>
                  </a:lnTo>
                  <a:lnTo>
                    <a:pt x="197" y="121"/>
                  </a:lnTo>
                  <a:lnTo>
                    <a:pt x="198" y="121"/>
                  </a:lnTo>
                  <a:lnTo>
                    <a:pt x="198" y="121"/>
                  </a:lnTo>
                  <a:close/>
                  <a:moveTo>
                    <a:pt x="211" y="128"/>
                  </a:moveTo>
                  <a:lnTo>
                    <a:pt x="216" y="132"/>
                  </a:lnTo>
                  <a:lnTo>
                    <a:pt x="217" y="132"/>
                  </a:lnTo>
                  <a:lnTo>
                    <a:pt x="217" y="133"/>
                  </a:lnTo>
                  <a:lnTo>
                    <a:pt x="216" y="134"/>
                  </a:lnTo>
                  <a:lnTo>
                    <a:pt x="215" y="133"/>
                  </a:lnTo>
                  <a:lnTo>
                    <a:pt x="210" y="130"/>
                  </a:lnTo>
                  <a:lnTo>
                    <a:pt x="209" y="130"/>
                  </a:lnTo>
                  <a:lnTo>
                    <a:pt x="210" y="129"/>
                  </a:lnTo>
                  <a:lnTo>
                    <a:pt x="210" y="128"/>
                  </a:lnTo>
                  <a:lnTo>
                    <a:pt x="211" y="128"/>
                  </a:lnTo>
                  <a:lnTo>
                    <a:pt x="211" y="128"/>
                  </a:lnTo>
                  <a:close/>
                  <a:moveTo>
                    <a:pt x="224" y="136"/>
                  </a:moveTo>
                  <a:lnTo>
                    <a:pt x="230" y="140"/>
                  </a:lnTo>
                  <a:lnTo>
                    <a:pt x="230" y="141"/>
                  </a:lnTo>
                  <a:lnTo>
                    <a:pt x="230" y="142"/>
                  </a:lnTo>
                  <a:lnTo>
                    <a:pt x="229" y="142"/>
                  </a:lnTo>
                  <a:lnTo>
                    <a:pt x="229" y="142"/>
                  </a:lnTo>
                  <a:lnTo>
                    <a:pt x="223" y="139"/>
                  </a:lnTo>
                  <a:lnTo>
                    <a:pt x="223" y="137"/>
                  </a:lnTo>
                  <a:lnTo>
                    <a:pt x="223" y="136"/>
                  </a:lnTo>
                  <a:lnTo>
                    <a:pt x="224" y="136"/>
                  </a:lnTo>
                  <a:lnTo>
                    <a:pt x="224" y="136"/>
                  </a:lnTo>
                  <a:lnTo>
                    <a:pt x="224" y="136"/>
                  </a:lnTo>
                  <a:close/>
                  <a:moveTo>
                    <a:pt x="237" y="145"/>
                  </a:moveTo>
                  <a:lnTo>
                    <a:pt x="243" y="148"/>
                  </a:lnTo>
                  <a:lnTo>
                    <a:pt x="244" y="149"/>
                  </a:lnTo>
                  <a:lnTo>
                    <a:pt x="243" y="149"/>
                  </a:lnTo>
                  <a:lnTo>
                    <a:pt x="243" y="150"/>
                  </a:lnTo>
                  <a:lnTo>
                    <a:pt x="242" y="150"/>
                  </a:lnTo>
                  <a:lnTo>
                    <a:pt x="236" y="147"/>
                  </a:lnTo>
                  <a:lnTo>
                    <a:pt x="235" y="146"/>
                  </a:lnTo>
                  <a:lnTo>
                    <a:pt x="235" y="145"/>
                  </a:lnTo>
                  <a:lnTo>
                    <a:pt x="236" y="145"/>
                  </a:lnTo>
                  <a:lnTo>
                    <a:pt x="237" y="145"/>
                  </a:lnTo>
                  <a:lnTo>
                    <a:pt x="237" y="145"/>
                  </a:lnTo>
                  <a:close/>
                  <a:moveTo>
                    <a:pt x="250" y="152"/>
                  </a:moveTo>
                  <a:lnTo>
                    <a:pt x="256" y="156"/>
                  </a:lnTo>
                  <a:lnTo>
                    <a:pt x="256" y="156"/>
                  </a:lnTo>
                  <a:lnTo>
                    <a:pt x="256" y="157"/>
                  </a:lnTo>
                  <a:lnTo>
                    <a:pt x="255" y="158"/>
                  </a:lnTo>
                  <a:lnTo>
                    <a:pt x="254" y="157"/>
                  </a:lnTo>
                  <a:lnTo>
                    <a:pt x="249" y="154"/>
                  </a:lnTo>
                  <a:lnTo>
                    <a:pt x="249" y="154"/>
                  </a:lnTo>
                  <a:lnTo>
                    <a:pt x="249" y="153"/>
                  </a:lnTo>
                  <a:lnTo>
                    <a:pt x="249" y="152"/>
                  </a:lnTo>
                  <a:lnTo>
                    <a:pt x="250" y="152"/>
                  </a:lnTo>
                  <a:lnTo>
                    <a:pt x="250" y="152"/>
                  </a:lnTo>
                  <a:close/>
                  <a:moveTo>
                    <a:pt x="264" y="161"/>
                  </a:moveTo>
                  <a:lnTo>
                    <a:pt x="269" y="164"/>
                  </a:lnTo>
                  <a:lnTo>
                    <a:pt x="269" y="165"/>
                  </a:lnTo>
                  <a:lnTo>
                    <a:pt x="269" y="166"/>
                  </a:lnTo>
                  <a:lnTo>
                    <a:pt x="269" y="166"/>
                  </a:lnTo>
                  <a:lnTo>
                    <a:pt x="268" y="166"/>
                  </a:lnTo>
                  <a:lnTo>
                    <a:pt x="263" y="163"/>
                  </a:lnTo>
                  <a:lnTo>
                    <a:pt x="262" y="162"/>
                  </a:lnTo>
                  <a:lnTo>
                    <a:pt x="262" y="161"/>
                  </a:lnTo>
                  <a:lnTo>
                    <a:pt x="263" y="161"/>
                  </a:lnTo>
                  <a:lnTo>
                    <a:pt x="264" y="161"/>
                  </a:lnTo>
                  <a:lnTo>
                    <a:pt x="264" y="161"/>
                  </a:lnTo>
                  <a:close/>
                  <a:moveTo>
                    <a:pt x="276" y="169"/>
                  </a:moveTo>
                  <a:lnTo>
                    <a:pt x="282" y="172"/>
                  </a:lnTo>
                  <a:lnTo>
                    <a:pt x="283" y="173"/>
                  </a:lnTo>
                  <a:lnTo>
                    <a:pt x="283" y="173"/>
                  </a:lnTo>
                  <a:lnTo>
                    <a:pt x="282" y="174"/>
                  </a:lnTo>
                  <a:lnTo>
                    <a:pt x="281" y="174"/>
                  </a:lnTo>
                  <a:lnTo>
                    <a:pt x="275" y="170"/>
                  </a:lnTo>
                  <a:lnTo>
                    <a:pt x="274" y="170"/>
                  </a:lnTo>
                  <a:lnTo>
                    <a:pt x="275" y="169"/>
                  </a:lnTo>
                  <a:lnTo>
                    <a:pt x="275" y="169"/>
                  </a:lnTo>
                  <a:lnTo>
                    <a:pt x="276" y="169"/>
                  </a:lnTo>
                  <a:lnTo>
                    <a:pt x="276" y="169"/>
                  </a:lnTo>
                  <a:close/>
                  <a:moveTo>
                    <a:pt x="289" y="176"/>
                  </a:moveTo>
                  <a:lnTo>
                    <a:pt x="295" y="181"/>
                  </a:lnTo>
                  <a:lnTo>
                    <a:pt x="295" y="181"/>
                  </a:lnTo>
                  <a:lnTo>
                    <a:pt x="295" y="182"/>
                  </a:lnTo>
                  <a:lnTo>
                    <a:pt x="294" y="183"/>
                  </a:lnTo>
                  <a:lnTo>
                    <a:pt x="294" y="182"/>
                  </a:lnTo>
                  <a:lnTo>
                    <a:pt x="288" y="178"/>
                  </a:lnTo>
                  <a:lnTo>
                    <a:pt x="288" y="178"/>
                  </a:lnTo>
                  <a:lnTo>
                    <a:pt x="288" y="177"/>
                  </a:lnTo>
                  <a:lnTo>
                    <a:pt x="289" y="176"/>
                  </a:lnTo>
                  <a:lnTo>
                    <a:pt x="289" y="176"/>
                  </a:lnTo>
                  <a:lnTo>
                    <a:pt x="289" y="176"/>
                  </a:lnTo>
                  <a:close/>
                  <a:moveTo>
                    <a:pt x="303" y="185"/>
                  </a:moveTo>
                  <a:lnTo>
                    <a:pt x="308" y="188"/>
                  </a:lnTo>
                  <a:lnTo>
                    <a:pt x="309" y="189"/>
                  </a:lnTo>
                  <a:lnTo>
                    <a:pt x="309" y="190"/>
                  </a:lnTo>
                  <a:lnTo>
                    <a:pt x="308" y="190"/>
                  </a:lnTo>
                  <a:lnTo>
                    <a:pt x="307" y="190"/>
                  </a:lnTo>
                  <a:lnTo>
                    <a:pt x="302" y="187"/>
                  </a:lnTo>
                  <a:lnTo>
                    <a:pt x="301" y="186"/>
                  </a:lnTo>
                  <a:lnTo>
                    <a:pt x="301" y="185"/>
                  </a:lnTo>
                  <a:lnTo>
                    <a:pt x="302" y="185"/>
                  </a:lnTo>
                  <a:lnTo>
                    <a:pt x="303" y="185"/>
                  </a:lnTo>
                  <a:lnTo>
                    <a:pt x="303" y="185"/>
                  </a:lnTo>
                  <a:close/>
                  <a:moveTo>
                    <a:pt x="315" y="193"/>
                  </a:moveTo>
                  <a:lnTo>
                    <a:pt x="322" y="196"/>
                  </a:lnTo>
                  <a:lnTo>
                    <a:pt x="322" y="197"/>
                  </a:lnTo>
                  <a:lnTo>
                    <a:pt x="322" y="197"/>
                  </a:lnTo>
                  <a:lnTo>
                    <a:pt x="321" y="198"/>
                  </a:lnTo>
                  <a:lnTo>
                    <a:pt x="320" y="198"/>
                  </a:lnTo>
                  <a:lnTo>
                    <a:pt x="314" y="194"/>
                  </a:lnTo>
                  <a:lnTo>
                    <a:pt x="314" y="194"/>
                  </a:lnTo>
                  <a:lnTo>
                    <a:pt x="314" y="193"/>
                  </a:lnTo>
                  <a:lnTo>
                    <a:pt x="314" y="193"/>
                  </a:lnTo>
                  <a:lnTo>
                    <a:pt x="315" y="193"/>
                  </a:lnTo>
                  <a:lnTo>
                    <a:pt x="315" y="193"/>
                  </a:lnTo>
                  <a:close/>
                  <a:moveTo>
                    <a:pt x="329" y="201"/>
                  </a:moveTo>
                  <a:lnTo>
                    <a:pt x="334" y="205"/>
                  </a:lnTo>
                  <a:lnTo>
                    <a:pt x="334" y="205"/>
                  </a:lnTo>
                  <a:lnTo>
                    <a:pt x="334" y="206"/>
                  </a:lnTo>
                  <a:lnTo>
                    <a:pt x="334" y="207"/>
                  </a:lnTo>
                  <a:lnTo>
                    <a:pt x="333" y="206"/>
                  </a:lnTo>
                  <a:lnTo>
                    <a:pt x="328" y="203"/>
                  </a:lnTo>
                  <a:lnTo>
                    <a:pt x="327" y="202"/>
                  </a:lnTo>
                  <a:lnTo>
                    <a:pt x="327" y="202"/>
                  </a:lnTo>
                  <a:lnTo>
                    <a:pt x="328" y="201"/>
                  </a:lnTo>
                  <a:lnTo>
                    <a:pt x="329" y="201"/>
                  </a:lnTo>
                  <a:lnTo>
                    <a:pt x="329" y="201"/>
                  </a:lnTo>
                  <a:close/>
                  <a:moveTo>
                    <a:pt x="342" y="209"/>
                  </a:moveTo>
                  <a:lnTo>
                    <a:pt x="347" y="212"/>
                  </a:lnTo>
                  <a:lnTo>
                    <a:pt x="348" y="213"/>
                  </a:lnTo>
                  <a:lnTo>
                    <a:pt x="348" y="214"/>
                  </a:lnTo>
                  <a:lnTo>
                    <a:pt x="347" y="214"/>
                  </a:lnTo>
                  <a:lnTo>
                    <a:pt x="346" y="214"/>
                  </a:lnTo>
                  <a:lnTo>
                    <a:pt x="341" y="211"/>
                  </a:lnTo>
                  <a:lnTo>
                    <a:pt x="341" y="210"/>
                  </a:lnTo>
                  <a:lnTo>
                    <a:pt x="341" y="209"/>
                  </a:lnTo>
                  <a:lnTo>
                    <a:pt x="341" y="209"/>
                  </a:lnTo>
                  <a:lnTo>
                    <a:pt x="342" y="209"/>
                  </a:lnTo>
                  <a:lnTo>
                    <a:pt x="342" y="209"/>
                  </a:lnTo>
                  <a:close/>
                  <a:moveTo>
                    <a:pt x="354" y="217"/>
                  </a:moveTo>
                  <a:lnTo>
                    <a:pt x="361" y="220"/>
                  </a:lnTo>
                  <a:lnTo>
                    <a:pt x="361" y="222"/>
                  </a:lnTo>
                  <a:lnTo>
                    <a:pt x="361" y="222"/>
                  </a:lnTo>
                  <a:lnTo>
                    <a:pt x="361" y="223"/>
                  </a:lnTo>
                  <a:lnTo>
                    <a:pt x="360" y="223"/>
                  </a:lnTo>
                  <a:lnTo>
                    <a:pt x="353" y="218"/>
                  </a:lnTo>
                  <a:lnTo>
                    <a:pt x="353" y="218"/>
                  </a:lnTo>
                  <a:lnTo>
                    <a:pt x="353" y="217"/>
                  </a:lnTo>
                  <a:lnTo>
                    <a:pt x="354" y="217"/>
                  </a:lnTo>
                  <a:lnTo>
                    <a:pt x="354" y="217"/>
                  </a:lnTo>
                  <a:lnTo>
                    <a:pt x="354" y="217"/>
                  </a:lnTo>
                  <a:close/>
                  <a:moveTo>
                    <a:pt x="368" y="225"/>
                  </a:moveTo>
                  <a:lnTo>
                    <a:pt x="373" y="229"/>
                  </a:lnTo>
                  <a:lnTo>
                    <a:pt x="374" y="229"/>
                  </a:lnTo>
                  <a:lnTo>
                    <a:pt x="374" y="230"/>
                  </a:lnTo>
                  <a:lnTo>
                    <a:pt x="373" y="231"/>
                  </a:lnTo>
                  <a:lnTo>
                    <a:pt x="372" y="230"/>
                  </a:lnTo>
                  <a:lnTo>
                    <a:pt x="367" y="227"/>
                  </a:lnTo>
                  <a:lnTo>
                    <a:pt x="366" y="226"/>
                  </a:lnTo>
                  <a:lnTo>
                    <a:pt x="366" y="226"/>
                  </a:lnTo>
                  <a:lnTo>
                    <a:pt x="367" y="225"/>
                  </a:lnTo>
                  <a:lnTo>
                    <a:pt x="368" y="225"/>
                  </a:lnTo>
                  <a:lnTo>
                    <a:pt x="368" y="225"/>
                  </a:lnTo>
                  <a:close/>
                  <a:moveTo>
                    <a:pt x="381" y="233"/>
                  </a:moveTo>
                  <a:lnTo>
                    <a:pt x="387" y="236"/>
                  </a:lnTo>
                  <a:lnTo>
                    <a:pt x="387" y="237"/>
                  </a:lnTo>
                  <a:lnTo>
                    <a:pt x="387" y="238"/>
                  </a:lnTo>
                  <a:lnTo>
                    <a:pt x="386" y="238"/>
                  </a:lnTo>
                  <a:lnTo>
                    <a:pt x="386" y="238"/>
                  </a:lnTo>
                  <a:lnTo>
                    <a:pt x="380" y="235"/>
                  </a:lnTo>
                  <a:lnTo>
                    <a:pt x="380" y="234"/>
                  </a:lnTo>
                  <a:lnTo>
                    <a:pt x="380" y="233"/>
                  </a:lnTo>
                  <a:lnTo>
                    <a:pt x="381" y="233"/>
                  </a:lnTo>
                  <a:lnTo>
                    <a:pt x="381" y="233"/>
                  </a:lnTo>
                  <a:lnTo>
                    <a:pt x="381" y="233"/>
                  </a:lnTo>
                  <a:close/>
                  <a:moveTo>
                    <a:pt x="394" y="241"/>
                  </a:moveTo>
                  <a:lnTo>
                    <a:pt x="400" y="245"/>
                  </a:lnTo>
                  <a:lnTo>
                    <a:pt x="400" y="246"/>
                  </a:lnTo>
                  <a:lnTo>
                    <a:pt x="400" y="246"/>
                  </a:lnTo>
                  <a:lnTo>
                    <a:pt x="400" y="247"/>
                  </a:lnTo>
                  <a:lnTo>
                    <a:pt x="398" y="247"/>
                  </a:lnTo>
                  <a:lnTo>
                    <a:pt x="393" y="243"/>
                  </a:lnTo>
                  <a:lnTo>
                    <a:pt x="392" y="243"/>
                  </a:lnTo>
                  <a:lnTo>
                    <a:pt x="392" y="241"/>
                  </a:lnTo>
                  <a:lnTo>
                    <a:pt x="393" y="241"/>
                  </a:lnTo>
                  <a:lnTo>
                    <a:pt x="394" y="241"/>
                  </a:lnTo>
                  <a:lnTo>
                    <a:pt x="394" y="241"/>
                  </a:lnTo>
                  <a:close/>
                  <a:moveTo>
                    <a:pt x="407" y="249"/>
                  </a:moveTo>
                  <a:lnTo>
                    <a:pt x="412" y="253"/>
                  </a:lnTo>
                  <a:lnTo>
                    <a:pt x="413" y="253"/>
                  </a:lnTo>
                  <a:lnTo>
                    <a:pt x="413" y="254"/>
                  </a:lnTo>
                  <a:lnTo>
                    <a:pt x="412" y="254"/>
                  </a:lnTo>
                  <a:lnTo>
                    <a:pt x="411" y="254"/>
                  </a:lnTo>
                  <a:lnTo>
                    <a:pt x="406" y="251"/>
                  </a:lnTo>
                  <a:lnTo>
                    <a:pt x="406" y="250"/>
                  </a:lnTo>
                  <a:lnTo>
                    <a:pt x="406" y="250"/>
                  </a:lnTo>
                  <a:lnTo>
                    <a:pt x="406" y="249"/>
                  </a:lnTo>
                  <a:lnTo>
                    <a:pt x="407" y="249"/>
                  </a:lnTo>
                  <a:lnTo>
                    <a:pt x="407" y="249"/>
                  </a:lnTo>
                  <a:close/>
                  <a:moveTo>
                    <a:pt x="421" y="257"/>
                  </a:moveTo>
                  <a:lnTo>
                    <a:pt x="426" y="260"/>
                  </a:lnTo>
                  <a:lnTo>
                    <a:pt x="426" y="261"/>
                  </a:lnTo>
                  <a:lnTo>
                    <a:pt x="426" y="263"/>
                  </a:lnTo>
                  <a:lnTo>
                    <a:pt x="426" y="263"/>
                  </a:lnTo>
                  <a:lnTo>
                    <a:pt x="425" y="263"/>
                  </a:lnTo>
                  <a:lnTo>
                    <a:pt x="419" y="259"/>
                  </a:lnTo>
                  <a:lnTo>
                    <a:pt x="419" y="258"/>
                  </a:lnTo>
                  <a:lnTo>
                    <a:pt x="419" y="257"/>
                  </a:lnTo>
                  <a:lnTo>
                    <a:pt x="420" y="257"/>
                  </a:lnTo>
                  <a:lnTo>
                    <a:pt x="421" y="257"/>
                  </a:lnTo>
                  <a:lnTo>
                    <a:pt x="421" y="257"/>
                  </a:lnTo>
                  <a:close/>
                  <a:moveTo>
                    <a:pt x="433" y="266"/>
                  </a:moveTo>
                  <a:lnTo>
                    <a:pt x="439" y="269"/>
                  </a:lnTo>
                  <a:lnTo>
                    <a:pt x="440" y="270"/>
                  </a:lnTo>
                  <a:lnTo>
                    <a:pt x="440" y="270"/>
                  </a:lnTo>
                  <a:lnTo>
                    <a:pt x="439" y="271"/>
                  </a:lnTo>
                  <a:lnTo>
                    <a:pt x="437" y="271"/>
                  </a:lnTo>
                  <a:lnTo>
                    <a:pt x="432" y="267"/>
                  </a:lnTo>
                  <a:lnTo>
                    <a:pt x="431" y="267"/>
                  </a:lnTo>
                  <a:lnTo>
                    <a:pt x="432" y="266"/>
                  </a:lnTo>
                  <a:lnTo>
                    <a:pt x="432" y="266"/>
                  </a:lnTo>
                  <a:lnTo>
                    <a:pt x="433" y="266"/>
                  </a:lnTo>
                  <a:lnTo>
                    <a:pt x="433" y="266"/>
                  </a:lnTo>
                  <a:close/>
                  <a:moveTo>
                    <a:pt x="446" y="273"/>
                  </a:moveTo>
                  <a:lnTo>
                    <a:pt x="452" y="277"/>
                  </a:lnTo>
                  <a:lnTo>
                    <a:pt x="452" y="277"/>
                  </a:lnTo>
                  <a:lnTo>
                    <a:pt x="452" y="278"/>
                  </a:lnTo>
                  <a:lnTo>
                    <a:pt x="451" y="278"/>
                  </a:lnTo>
                  <a:lnTo>
                    <a:pt x="451" y="278"/>
                  </a:lnTo>
                  <a:lnTo>
                    <a:pt x="445" y="275"/>
                  </a:lnTo>
                  <a:lnTo>
                    <a:pt x="445" y="274"/>
                  </a:lnTo>
                  <a:lnTo>
                    <a:pt x="445" y="274"/>
                  </a:lnTo>
                  <a:lnTo>
                    <a:pt x="446" y="273"/>
                  </a:lnTo>
                  <a:lnTo>
                    <a:pt x="446" y="273"/>
                  </a:lnTo>
                  <a:lnTo>
                    <a:pt x="446" y="273"/>
                  </a:lnTo>
                  <a:close/>
                  <a:moveTo>
                    <a:pt x="460" y="281"/>
                  </a:moveTo>
                  <a:lnTo>
                    <a:pt x="465" y="285"/>
                  </a:lnTo>
                  <a:lnTo>
                    <a:pt x="466" y="286"/>
                  </a:lnTo>
                  <a:lnTo>
                    <a:pt x="465" y="287"/>
                  </a:lnTo>
                  <a:lnTo>
                    <a:pt x="465" y="287"/>
                  </a:lnTo>
                  <a:lnTo>
                    <a:pt x="464" y="287"/>
                  </a:lnTo>
                  <a:lnTo>
                    <a:pt x="459" y="284"/>
                  </a:lnTo>
                  <a:lnTo>
                    <a:pt x="457" y="282"/>
                  </a:lnTo>
                  <a:lnTo>
                    <a:pt x="457" y="281"/>
                  </a:lnTo>
                  <a:lnTo>
                    <a:pt x="459" y="281"/>
                  </a:lnTo>
                  <a:lnTo>
                    <a:pt x="460" y="281"/>
                  </a:lnTo>
                  <a:lnTo>
                    <a:pt x="460" y="281"/>
                  </a:lnTo>
                  <a:close/>
                  <a:moveTo>
                    <a:pt x="472" y="290"/>
                  </a:moveTo>
                  <a:lnTo>
                    <a:pt x="477" y="293"/>
                  </a:lnTo>
                  <a:lnTo>
                    <a:pt x="479" y="294"/>
                  </a:lnTo>
                  <a:lnTo>
                    <a:pt x="479" y="294"/>
                  </a:lnTo>
                  <a:lnTo>
                    <a:pt x="477" y="295"/>
                  </a:lnTo>
                  <a:lnTo>
                    <a:pt x="476" y="295"/>
                  </a:lnTo>
                  <a:lnTo>
                    <a:pt x="471" y="291"/>
                  </a:lnTo>
                  <a:lnTo>
                    <a:pt x="471" y="291"/>
                  </a:lnTo>
                  <a:lnTo>
                    <a:pt x="471" y="290"/>
                  </a:lnTo>
                  <a:lnTo>
                    <a:pt x="471" y="290"/>
                  </a:lnTo>
                  <a:lnTo>
                    <a:pt x="472" y="290"/>
                  </a:lnTo>
                  <a:lnTo>
                    <a:pt x="472" y="290"/>
                  </a:lnTo>
                  <a:close/>
                  <a:moveTo>
                    <a:pt x="486" y="297"/>
                  </a:moveTo>
                  <a:lnTo>
                    <a:pt x="491" y="301"/>
                  </a:lnTo>
                  <a:lnTo>
                    <a:pt x="491" y="301"/>
                  </a:lnTo>
                  <a:lnTo>
                    <a:pt x="491" y="302"/>
                  </a:lnTo>
                  <a:lnTo>
                    <a:pt x="491" y="302"/>
                  </a:lnTo>
                  <a:lnTo>
                    <a:pt x="490" y="302"/>
                  </a:lnTo>
                  <a:lnTo>
                    <a:pt x="484" y="299"/>
                  </a:lnTo>
                  <a:lnTo>
                    <a:pt x="484" y="298"/>
                  </a:lnTo>
                  <a:lnTo>
                    <a:pt x="484" y="298"/>
                  </a:lnTo>
                  <a:lnTo>
                    <a:pt x="485" y="297"/>
                  </a:lnTo>
                  <a:lnTo>
                    <a:pt x="486" y="297"/>
                  </a:lnTo>
                  <a:lnTo>
                    <a:pt x="486" y="297"/>
                  </a:lnTo>
                  <a:close/>
                  <a:moveTo>
                    <a:pt x="499" y="306"/>
                  </a:moveTo>
                  <a:lnTo>
                    <a:pt x="504" y="309"/>
                  </a:lnTo>
                  <a:lnTo>
                    <a:pt x="505" y="310"/>
                  </a:lnTo>
                  <a:lnTo>
                    <a:pt x="505" y="311"/>
                  </a:lnTo>
                  <a:lnTo>
                    <a:pt x="504" y="311"/>
                  </a:lnTo>
                  <a:lnTo>
                    <a:pt x="503" y="311"/>
                  </a:lnTo>
                  <a:lnTo>
                    <a:pt x="497" y="308"/>
                  </a:lnTo>
                  <a:lnTo>
                    <a:pt x="496" y="307"/>
                  </a:lnTo>
                  <a:lnTo>
                    <a:pt x="497" y="306"/>
                  </a:lnTo>
                  <a:lnTo>
                    <a:pt x="497" y="306"/>
                  </a:lnTo>
                  <a:lnTo>
                    <a:pt x="499" y="306"/>
                  </a:lnTo>
                  <a:lnTo>
                    <a:pt x="499" y="306"/>
                  </a:lnTo>
                  <a:close/>
                  <a:moveTo>
                    <a:pt x="511" y="314"/>
                  </a:moveTo>
                  <a:lnTo>
                    <a:pt x="517" y="317"/>
                  </a:lnTo>
                  <a:lnTo>
                    <a:pt x="517" y="318"/>
                  </a:lnTo>
                  <a:lnTo>
                    <a:pt x="517" y="318"/>
                  </a:lnTo>
                  <a:lnTo>
                    <a:pt x="516" y="319"/>
                  </a:lnTo>
                  <a:lnTo>
                    <a:pt x="516" y="319"/>
                  </a:lnTo>
                  <a:lnTo>
                    <a:pt x="510" y="315"/>
                  </a:lnTo>
                  <a:lnTo>
                    <a:pt x="510" y="315"/>
                  </a:lnTo>
                  <a:lnTo>
                    <a:pt x="510" y="314"/>
                  </a:lnTo>
                  <a:lnTo>
                    <a:pt x="511" y="313"/>
                  </a:lnTo>
                  <a:lnTo>
                    <a:pt x="511" y="314"/>
                  </a:lnTo>
                  <a:lnTo>
                    <a:pt x="511" y="314"/>
                  </a:lnTo>
                  <a:close/>
                  <a:moveTo>
                    <a:pt x="525" y="321"/>
                  </a:moveTo>
                  <a:lnTo>
                    <a:pt x="530" y="326"/>
                  </a:lnTo>
                  <a:lnTo>
                    <a:pt x="531" y="326"/>
                  </a:lnTo>
                  <a:lnTo>
                    <a:pt x="530" y="327"/>
                  </a:lnTo>
                  <a:lnTo>
                    <a:pt x="530" y="327"/>
                  </a:lnTo>
                  <a:lnTo>
                    <a:pt x="529" y="327"/>
                  </a:lnTo>
                  <a:lnTo>
                    <a:pt x="524" y="323"/>
                  </a:lnTo>
                  <a:lnTo>
                    <a:pt x="523" y="322"/>
                  </a:lnTo>
                  <a:lnTo>
                    <a:pt x="523" y="322"/>
                  </a:lnTo>
                  <a:lnTo>
                    <a:pt x="524" y="321"/>
                  </a:lnTo>
                  <a:lnTo>
                    <a:pt x="525" y="321"/>
                  </a:lnTo>
                  <a:lnTo>
                    <a:pt x="525" y="321"/>
                  </a:lnTo>
                  <a:close/>
                  <a:moveTo>
                    <a:pt x="537" y="330"/>
                  </a:moveTo>
                  <a:lnTo>
                    <a:pt x="539" y="330"/>
                  </a:lnTo>
                  <a:lnTo>
                    <a:pt x="539" y="331"/>
                  </a:lnTo>
                  <a:lnTo>
                    <a:pt x="539" y="332"/>
                  </a:lnTo>
                  <a:lnTo>
                    <a:pt x="539" y="332"/>
                  </a:lnTo>
                  <a:lnTo>
                    <a:pt x="537" y="332"/>
                  </a:lnTo>
                  <a:lnTo>
                    <a:pt x="536" y="332"/>
                  </a:lnTo>
                  <a:lnTo>
                    <a:pt x="536" y="331"/>
                  </a:lnTo>
                  <a:lnTo>
                    <a:pt x="536" y="330"/>
                  </a:lnTo>
                  <a:lnTo>
                    <a:pt x="536" y="330"/>
                  </a:lnTo>
                  <a:lnTo>
                    <a:pt x="537" y="330"/>
                  </a:lnTo>
                  <a:lnTo>
                    <a:pt x="537" y="33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" name="Line 168"/>
            <p:cNvSpPr>
              <a:spLocks noChangeShapeType="1"/>
            </p:cNvSpPr>
            <p:nvPr/>
          </p:nvSpPr>
          <p:spPr bwMode="auto">
            <a:xfrm>
              <a:off x="1602" y="2519"/>
              <a:ext cx="742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17" name="Freeform 169"/>
            <p:cNvSpPr>
              <a:spLocks noEditPoints="1"/>
            </p:cNvSpPr>
            <p:nvPr/>
          </p:nvSpPr>
          <p:spPr bwMode="auto">
            <a:xfrm>
              <a:off x="1791" y="2523"/>
              <a:ext cx="372" cy="335"/>
            </a:xfrm>
            <a:custGeom>
              <a:avLst/>
              <a:gdLst>
                <a:gd name="T0" fmla="*/ 3 w 372"/>
                <a:gd name="T1" fmla="*/ 335 h 335"/>
                <a:gd name="T2" fmla="*/ 17 w 372"/>
                <a:gd name="T3" fmla="*/ 318 h 335"/>
                <a:gd name="T4" fmla="*/ 12 w 372"/>
                <a:gd name="T5" fmla="*/ 324 h 335"/>
                <a:gd name="T6" fmla="*/ 30 w 372"/>
                <a:gd name="T7" fmla="*/ 308 h 335"/>
                <a:gd name="T8" fmla="*/ 24 w 372"/>
                <a:gd name="T9" fmla="*/ 313 h 335"/>
                <a:gd name="T10" fmla="*/ 42 w 372"/>
                <a:gd name="T11" fmla="*/ 299 h 335"/>
                <a:gd name="T12" fmla="*/ 47 w 372"/>
                <a:gd name="T13" fmla="*/ 292 h 335"/>
                <a:gd name="T14" fmla="*/ 47 w 372"/>
                <a:gd name="T15" fmla="*/ 294 h 335"/>
                <a:gd name="T16" fmla="*/ 64 w 372"/>
                <a:gd name="T17" fmla="*/ 277 h 335"/>
                <a:gd name="T18" fmla="*/ 57 w 372"/>
                <a:gd name="T19" fmla="*/ 282 h 335"/>
                <a:gd name="T20" fmla="*/ 76 w 372"/>
                <a:gd name="T21" fmla="*/ 268 h 335"/>
                <a:gd name="T22" fmla="*/ 69 w 372"/>
                <a:gd name="T23" fmla="*/ 272 h 335"/>
                <a:gd name="T24" fmla="*/ 83 w 372"/>
                <a:gd name="T25" fmla="*/ 262 h 335"/>
                <a:gd name="T26" fmla="*/ 97 w 372"/>
                <a:gd name="T27" fmla="*/ 247 h 335"/>
                <a:gd name="T28" fmla="*/ 92 w 372"/>
                <a:gd name="T29" fmla="*/ 252 h 335"/>
                <a:gd name="T30" fmla="*/ 110 w 372"/>
                <a:gd name="T31" fmla="*/ 236 h 335"/>
                <a:gd name="T32" fmla="*/ 104 w 372"/>
                <a:gd name="T33" fmla="*/ 240 h 335"/>
                <a:gd name="T34" fmla="*/ 122 w 372"/>
                <a:gd name="T35" fmla="*/ 228 h 335"/>
                <a:gd name="T36" fmla="*/ 126 w 372"/>
                <a:gd name="T37" fmla="*/ 220 h 335"/>
                <a:gd name="T38" fmla="*/ 127 w 372"/>
                <a:gd name="T39" fmla="*/ 222 h 335"/>
                <a:gd name="T40" fmla="*/ 144 w 372"/>
                <a:gd name="T41" fmla="*/ 205 h 335"/>
                <a:gd name="T42" fmla="*/ 137 w 372"/>
                <a:gd name="T43" fmla="*/ 211 h 335"/>
                <a:gd name="T44" fmla="*/ 156 w 372"/>
                <a:gd name="T45" fmla="*/ 196 h 335"/>
                <a:gd name="T46" fmla="*/ 149 w 372"/>
                <a:gd name="T47" fmla="*/ 199 h 335"/>
                <a:gd name="T48" fmla="*/ 162 w 372"/>
                <a:gd name="T49" fmla="*/ 191 h 335"/>
                <a:gd name="T50" fmla="*/ 176 w 372"/>
                <a:gd name="T51" fmla="*/ 174 h 335"/>
                <a:gd name="T52" fmla="*/ 172 w 372"/>
                <a:gd name="T53" fmla="*/ 180 h 335"/>
                <a:gd name="T54" fmla="*/ 190 w 372"/>
                <a:gd name="T55" fmla="*/ 165 h 335"/>
                <a:gd name="T56" fmla="*/ 184 w 372"/>
                <a:gd name="T57" fmla="*/ 169 h 335"/>
                <a:gd name="T58" fmla="*/ 202 w 372"/>
                <a:gd name="T59" fmla="*/ 155 h 335"/>
                <a:gd name="T60" fmla="*/ 206 w 372"/>
                <a:gd name="T61" fmla="*/ 148 h 335"/>
                <a:gd name="T62" fmla="*/ 207 w 372"/>
                <a:gd name="T63" fmla="*/ 150 h 335"/>
                <a:gd name="T64" fmla="*/ 224 w 372"/>
                <a:gd name="T65" fmla="*/ 133 h 335"/>
                <a:gd name="T66" fmla="*/ 217 w 372"/>
                <a:gd name="T67" fmla="*/ 138 h 335"/>
                <a:gd name="T68" fmla="*/ 235 w 372"/>
                <a:gd name="T69" fmla="*/ 124 h 335"/>
                <a:gd name="T70" fmla="*/ 229 w 372"/>
                <a:gd name="T71" fmla="*/ 128 h 335"/>
                <a:gd name="T72" fmla="*/ 242 w 372"/>
                <a:gd name="T73" fmla="*/ 119 h 335"/>
                <a:gd name="T74" fmla="*/ 256 w 372"/>
                <a:gd name="T75" fmla="*/ 103 h 335"/>
                <a:gd name="T76" fmla="*/ 252 w 372"/>
                <a:gd name="T77" fmla="*/ 109 h 335"/>
                <a:gd name="T78" fmla="*/ 270 w 372"/>
                <a:gd name="T79" fmla="*/ 92 h 335"/>
                <a:gd name="T80" fmla="*/ 263 w 372"/>
                <a:gd name="T81" fmla="*/ 96 h 335"/>
                <a:gd name="T82" fmla="*/ 281 w 372"/>
                <a:gd name="T83" fmla="*/ 84 h 335"/>
                <a:gd name="T84" fmla="*/ 286 w 372"/>
                <a:gd name="T85" fmla="*/ 76 h 335"/>
                <a:gd name="T86" fmla="*/ 287 w 372"/>
                <a:gd name="T87" fmla="*/ 78 h 335"/>
                <a:gd name="T88" fmla="*/ 303 w 372"/>
                <a:gd name="T89" fmla="*/ 62 h 335"/>
                <a:gd name="T90" fmla="*/ 297 w 372"/>
                <a:gd name="T91" fmla="*/ 67 h 335"/>
                <a:gd name="T92" fmla="*/ 315 w 372"/>
                <a:gd name="T93" fmla="*/ 52 h 335"/>
                <a:gd name="T94" fmla="*/ 309 w 372"/>
                <a:gd name="T95" fmla="*/ 55 h 335"/>
                <a:gd name="T96" fmla="*/ 322 w 372"/>
                <a:gd name="T97" fmla="*/ 47 h 335"/>
                <a:gd name="T98" fmla="*/ 336 w 372"/>
                <a:gd name="T99" fmla="*/ 31 h 335"/>
                <a:gd name="T100" fmla="*/ 331 w 372"/>
                <a:gd name="T101" fmla="*/ 36 h 335"/>
                <a:gd name="T102" fmla="*/ 349 w 372"/>
                <a:gd name="T103" fmla="*/ 21 h 335"/>
                <a:gd name="T104" fmla="*/ 343 w 372"/>
                <a:gd name="T105" fmla="*/ 25 h 335"/>
                <a:gd name="T106" fmla="*/ 361 w 372"/>
                <a:gd name="T107" fmla="*/ 12 h 335"/>
                <a:gd name="T108" fmla="*/ 366 w 372"/>
                <a:gd name="T109" fmla="*/ 5 h 335"/>
                <a:gd name="T110" fmla="*/ 367 w 372"/>
                <a:gd name="T111" fmla="*/ 6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72" h="335">
                  <a:moveTo>
                    <a:pt x="0" y="333"/>
                  </a:moveTo>
                  <a:lnTo>
                    <a:pt x="6" y="329"/>
                  </a:lnTo>
                  <a:lnTo>
                    <a:pt x="7" y="329"/>
                  </a:lnTo>
                  <a:lnTo>
                    <a:pt x="7" y="329"/>
                  </a:lnTo>
                  <a:lnTo>
                    <a:pt x="8" y="330"/>
                  </a:lnTo>
                  <a:lnTo>
                    <a:pt x="7" y="330"/>
                  </a:lnTo>
                  <a:lnTo>
                    <a:pt x="3" y="335"/>
                  </a:lnTo>
                  <a:lnTo>
                    <a:pt x="1" y="335"/>
                  </a:lnTo>
                  <a:lnTo>
                    <a:pt x="0" y="335"/>
                  </a:lnTo>
                  <a:lnTo>
                    <a:pt x="0" y="334"/>
                  </a:lnTo>
                  <a:lnTo>
                    <a:pt x="0" y="333"/>
                  </a:lnTo>
                  <a:lnTo>
                    <a:pt x="0" y="333"/>
                  </a:lnTo>
                  <a:close/>
                  <a:moveTo>
                    <a:pt x="12" y="322"/>
                  </a:moveTo>
                  <a:lnTo>
                    <a:pt x="17" y="318"/>
                  </a:lnTo>
                  <a:lnTo>
                    <a:pt x="18" y="318"/>
                  </a:lnTo>
                  <a:lnTo>
                    <a:pt x="18" y="318"/>
                  </a:lnTo>
                  <a:lnTo>
                    <a:pt x="19" y="319"/>
                  </a:lnTo>
                  <a:lnTo>
                    <a:pt x="18" y="320"/>
                  </a:lnTo>
                  <a:lnTo>
                    <a:pt x="14" y="324"/>
                  </a:lnTo>
                  <a:lnTo>
                    <a:pt x="13" y="324"/>
                  </a:lnTo>
                  <a:lnTo>
                    <a:pt x="12" y="324"/>
                  </a:lnTo>
                  <a:lnTo>
                    <a:pt x="12" y="323"/>
                  </a:lnTo>
                  <a:lnTo>
                    <a:pt x="12" y="322"/>
                  </a:lnTo>
                  <a:lnTo>
                    <a:pt x="12" y="322"/>
                  </a:lnTo>
                  <a:close/>
                  <a:moveTo>
                    <a:pt x="24" y="313"/>
                  </a:moveTo>
                  <a:lnTo>
                    <a:pt x="29" y="308"/>
                  </a:lnTo>
                  <a:lnTo>
                    <a:pt x="29" y="308"/>
                  </a:lnTo>
                  <a:lnTo>
                    <a:pt x="30" y="308"/>
                  </a:lnTo>
                  <a:lnTo>
                    <a:pt x="30" y="309"/>
                  </a:lnTo>
                  <a:lnTo>
                    <a:pt x="30" y="310"/>
                  </a:lnTo>
                  <a:lnTo>
                    <a:pt x="25" y="314"/>
                  </a:lnTo>
                  <a:lnTo>
                    <a:pt x="25" y="314"/>
                  </a:lnTo>
                  <a:lnTo>
                    <a:pt x="24" y="314"/>
                  </a:lnTo>
                  <a:lnTo>
                    <a:pt x="24" y="313"/>
                  </a:lnTo>
                  <a:lnTo>
                    <a:pt x="24" y="313"/>
                  </a:lnTo>
                  <a:lnTo>
                    <a:pt x="24" y="313"/>
                  </a:lnTo>
                  <a:close/>
                  <a:moveTo>
                    <a:pt x="35" y="302"/>
                  </a:moveTo>
                  <a:lnTo>
                    <a:pt x="39" y="298"/>
                  </a:lnTo>
                  <a:lnTo>
                    <a:pt x="40" y="297"/>
                  </a:lnTo>
                  <a:lnTo>
                    <a:pt x="42" y="298"/>
                  </a:lnTo>
                  <a:lnTo>
                    <a:pt x="42" y="298"/>
                  </a:lnTo>
                  <a:lnTo>
                    <a:pt x="42" y="299"/>
                  </a:lnTo>
                  <a:lnTo>
                    <a:pt x="36" y="303"/>
                  </a:lnTo>
                  <a:lnTo>
                    <a:pt x="36" y="304"/>
                  </a:lnTo>
                  <a:lnTo>
                    <a:pt x="35" y="303"/>
                  </a:lnTo>
                  <a:lnTo>
                    <a:pt x="35" y="303"/>
                  </a:lnTo>
                  <a:lnTo>
                    <a:pt x="35" y="302"/>
                  </a:lnTo>
                  <a:lnTo>
                    <a:pt x="35" y="302"/>
                  </a:lnTo>
                  <a:close/>
                  <a:moveTo>
                    <a:pt x="47" y="292"/>
                  </a:moveTo>
                  <a:lnTo>
                    <a:pt x="51" y="288"/>
                  </a:lnTo>
                  <a:lnTo>
                    <a:pt x="52" y="288"/>
                  </a:lnTo>
                  <a:lnTo>
                    <a:pt x="53" y="288"/>
                  </a:lnTo>
                  <a:lnTo>
                    <a:pt x="53" y="289"/>
                  </a:lnTo>
                  <a:lnTo>
                    <a:pt x="53" y="289"/>
                  </a:lnTo>
                  <a:lnTo>
                    <a:pt x="48" y="294"/>
                  </a:lnTo>
                  <a:lnTo>
                    <a:pt x="47" y="294"/>
                  </a:lnTo>
                  <a:lnTo>
                    <a:pt x="47" y="294"/>
                  </a:lnTo>
                  <a:lnTo>
                    <a:pt x="46" y="293"/>
                  </a:lnTo>
                  <a:lnTo>
                    <a:pt x="47" y="292"/>
                  </a:lnTo>
                  <a:lnTo>
                    <a:pt x="47" y="292"/>
                  </a:lnTo>
                  <a:close/>
                  <a:moveTo>
                    <a:pt x="58" y="281"/>
                  </a:moveTo>
                  <a:lnTo>
                    <a:pt x="63" y="277"/>
                  </a:lnTo>
                  <a:lnTo>
                    <a:pt x="64" y="277"/>
                  </a:lnTo>
                  <a:lnTo>
                    <a:pt x="65" y="277"/>
                  </a:lnTo>
                  <a:lnTo>
                    <a:pt x="65" y="278"/>
                  </a:lnTo>
                  <a:lnTo>
                    <a:pt x="65" y="279"/>
                  </a:lnTo>
                  <a:lnTo>
                    <a:pt x="59" y="283"/>
                  </a:lnTo>
                  <a:lnTo>
                    <a:pt x="58" y="283"/>
                  </a:lnTo>
                  <a:lnTo>
                    <a:pt x="57" y="283"/>
                  </a:lnTo>
                  <a:lnTo>
                    <a:pt x="57" y="282"/>
                  </a:lnTo>
                  <a:lnTo>
                    <a:pt x="58" y="281"/>
                  </a:lnTo>
                  <a:lnTo>
                    <a:pt x="58" y="281"/>
                  </a:lnTo>
                  <a:close/>
                  <a:moveTo>
                    <a:pt x="69" y="272"/>
                  </a:moveTo>
                  <a:lnTo>
                    <a:pt x="74" y="267"/>
                  </a:lnTo>
                  <a:lnTo>
                    <a:pt x="75" y="267"/>
                  </a:lnTo>
                  <a:lnTo>
                    <a:pt x="75" y="267"/>
                  </a:lnTo>
                  <a:lnTo>
                    <a:pt x="76" y="268"/>
                  </a:lnTo>
                  <a:lnTo>
                    <a:pt x="75" y="269"/>
                  </a:lnTo>
                  <a:lnTo>
                    <a:pt x="71" y="273"/>
                  </a:lnTo>
                  <a:lnTo>
                    <a:pt x="70" y="273"/>
                  </a:lnTo>
                  <a:lnTo>
                    <a:pt x="69" y="273"/>
                  </a:lnTo>
                  <a:lnTo>
                    <a:pt x="69" y="272"/>
                  </a:lnTo>
                  <a:lnTo>
                    <a:pt x="69" y="272"/>
                  </a:lnTo>
                  <a:lnTo>
                    <a:pt x="69" y="272"/>
                  </a:lnTo>
                  <a:close/>
                  <a:moveTo>
                    <a:pt x="80" y="261"/>
                  </a:moveTo>
                  <a:lnTo>
                    <a:pt x="86" y="257"/>
                  </a:lnTo>
                  <a:lnTo>
                    <a:pt x="87" y="256"/>
                  </a:lnTo>
                  <a:lnTo>
                    <a:pt x="87" y="257"/>
                  </a:lnTo>
                  <a:lnTo>
                    <a:pt x="88" y="257"/>
                  </a:lnTo>
                  <a:lnTo>
                    <a:pt x="87" y="258"/>
                  </a:lnTo>
                  <a:lnTo>
                    <a:pt x="83" y="262"/>
                  </a:lnTo>
                  <a:lnTo>
                    <a:pt x="82" y="263"/>
                  </a:lnTo>
                  <a:lnTo>
                    <a:pt x="80" y="262"/>
                  </a:lnTo>
                  <a:lnTo>
                    <a:pt x="80" y="261"/>
                  </a:lnTo>
                  <a:lnTo>
                    <a:pt x="80" y="261"/>
                  </a:lnTo>
                  <a:lnTo>
                    <a:pt x="80" y="261"/>
                  </a:lnTo>
                  <a:close/>
                  <a:moveTo>
                    <a:pt x="92" y="251"/>
                  </a:moveTo>
                  <a:lnTo>
                    <a:pt x="97" y="247"/>
                  </a:lnTo>
                  <a:lnTo>
                    <a:pt x="97" y="247"/>
                  </a:lnTo>
                  <a:lnTo>
                    <a:pt x="98" y="247"/>
                  </a:lnTo>
                  <a:lnTo>
                    <a:pt x="98" y="248"/>
                  </a:lnTo>
                  <a:lnTo>
                    <a:pt x="98" y="248"/>
                  </a:lnTo>
                  <a:lnTo>
                    <a:pt x="93" y="253"/>
                  </a:lnTo>
                  <a:lnTo>
                    <a:pt x="93" y="253"/>
                  </a:lnTo>
                  <a:lnTo>
                    <a:pt x="92" y="252"/>
                  </a:lnTo>
                  <a:lnTo>
                    <a:pt x="92" y="252"/>
                  </a:lnTo>
                  <a:lnTo>
                    <a:pt x="92" y="251"/>
                  </a:lnTo>
                  <a:lnTo>
                    <a:pt x="92" y="251"/>
                  </a:lnTo>
                  <a:close/>
                  <a:moveTo>
                    <a:pt x="104" y="240"/>
                  </a:moveTo>
                  <a:lnTo>
                    <a:pt x="108" y="236"/>
                  </a:lnTo>
                  <a:lnTo>
                    <a:pt x="109" y="236"/>
                  </a:lnTo>
                  <a:lnTo>
                    <a:pt x="110" y="236"/>
                  </a:lnTo>
                  <a:lnTo>
                    <a:pt x="110" y="237"/>
                  </a:lnTo>
                  <a:lnTo>
                    <a:pt x="110" y="238"/>
                  </a:lnTo>
                  <a:lnTo>
                    <a:pt x="105" y="242"/>
                  </a:lnTo>
                  <a:lnTo>
                    <a:pt x="104" y="242"/>
                  </a:lnTo>
                  <a:lnTo>
                    <a:pt x="104" y="242"/>
                  </a:lnTo>
                  <a:lnTo>
                    <a:pt x="103" y="241"/>
                  </a:lnTo>
                  <a:lnTo>
                    <a:pt x="104" y="240"/>
                  </a:lnTo>
                  <a:lnTo>
                    <a:pt x="104" y="240"/>
                  </a:lnTo>
                  <a:close/>
                  <a:moveTo>
                    <a:pt x="115" y="230"/>
                  </a:moveTo>
                  <a:lnTo>
                    <a:pt x="119" y="226"/>
                  </a:lnTo>
                  <a:lnTo>
                    <a:pt x="120" y="226"/>
                  </a:lnTo>
                  <a:lnTo>
                    <a:pt x="122" y="226"/>
                  </a:lnTo>
                  <a:lnTo>
                    <a:pt x="122" y="227"/>
                  </a:lnTo>
                  <a:lnTo>
                    <a:pt x="122" y="228"/>
                  </a:lnTo>
                  <a:lnTo>
                    <a:pt x="116" y="232"/>
                  </a:lnTo>
                  <a:lnTo>
                    <a:pt x="115" y="232"/>
                  </a:lnTo>
                  <a:lnTo>
                    <a:pt x="115" y="232"/>
                  </a:lnTo>
                  <a:lnTo>
                    <a:pt x="114" y="231"/>
                  </a:lnTo>
                  <a:lnTo>
                    <a:pt x="115" y="230"/>
                  </a:lnTo>
                  <a:lnTo>
                    <a:pt x="115" y="230"/>
                  </a:lnTo>
                  <a:close/>
                  <a:moveTo>
                    <a:pt x="126" y="220"/>
                  </a:moveTo>
                  <a:lnTo>
                    <a:pt x="131" y="216"/>
                  </a:lnTo>
                  <a:lnTo>
                    <a:pt x="132" y="215"/>
                  </a:lnTo>
                  <a:lnTo>
                    <a:pt x="133" y="216"/>
                  </a:lnTo>
                  <a:lnTo>
                    <a:pt x="133" y="216"/>
                  </a:lnTo>
                  <a:lnTo>
                    <a:pt x="133" y="217"/>
                  </a:lnTo>
                  <a:lnTo>
                    <a:pt x="128" y="221"/>
                  </a:lnTo>
                  <a:lnTo>
                    <a:pt x="127" y="222"/>
                  </a:lnTo>
                  <a:lnTo>
                    <a:pt x="126" y="221"/>
                  </a:lnTo>
                  <a:lnTo>
                    <a:pt x="126" y="220"/>
                  </a:lnTo>
                  <a:lnTo>
                    <a:pt x="126" y="220"/>
                  </a:lnTo>
                  <a:lnTo>
                    <a:pt x="126" y="220"/>
                  </a:lnTo>
                  <a:close/>
                  <a:moveTo>
                    <a:pt x="137" y="210"/>
                  </a:moveTo>
                  <a:lnTo>
                    <a:pt x="143" y="206"/>
                  </a:lnTo>
                  <a:lnTo>
                    <a:pt x="144" y="205"/>
                  </a:lnTo>
                  <a:lnTo>
                    <a:pt x="144" y="206"/>
                  </a:lnTo>
                  <a:lnTo>
                    <a:pt x="145" y="207"/>
                  </a:lnTo>
                  <a:lnTo>
                    <a:pt x="144" y="207"/>
                  </a:lnTo>
                  <a:lnTo>
                    <a:pt x="139" y="211"/>
                  </a:lnTo>
                  <a:lnTo>
                    <a:pt x="138" y="212"/>
                  </a:lnTo>
                  <a:lnTo>
                    <a:pt x="137" y="211"/>
                  </a:lnTo>
                  <a:lnTo>
                    <a:pt x="137" y="211"/>
                  </a:lnTo>
                  <a:lnTo>
                    <a:pt x="137" y="210"/>
                  </a:lnTo>
                  <a:lnTo>
                    <a:pt x="137" y="210"/>
                  </a:lnTo>
                  <a:close/>
                  <a:moveTo>
                    <a:pt x="149" y="199"/>
                  </a:moveTo>
                  <a:lnTo>
                    <a:pt x="154" y="195"/>
                  </a:lnTo>
                  <a:lnTo>
                    <a:pt x="155" y="195"/>
                  </a:lnTo>
                  <a:lnTo>
                    <a:pt x="155" y="195"/>
                  </a:lnTo>
                  <a:lnTo>
                    <a:pt x="156" y="196"/>
                  </a:lnTo>
                  <a:lnTo>
                    <a:pt x="155" y="197"/>
                  </a:lnTo>
                  <a:lnTo>
                    <a:pt x="151" y="201"/>
                  </a:lnTo>
                  <a:lnTo>
                    <a:pt x="150" y="201"/>
                  </a:lnTo>
                  <a:lnTo>
                    <a:pt x="149" y="201"/>
                  </a:lnTo>
                  <a:lnTo>
                    <a:pt x="149" y="200"/>
                  </a:lnTo>
                  <a:lnTo>
                    <a:pt x="149" y="199"/>
                  </a:lnTo>
                  <a:lnTo>
                    <a:pt x="149" y="199"/>
                  </a:lnTo>
                  <a:close/>
                  <a:moveTo>
                    <a:pt x="161" y="189"/>
                  </a:moveTo>
                  <a:lnTo>
                    <a:pt x="166" y="185"/>
                  </a:lnTo>
                  <a:lnTo>
                    <a:pt x="166" y="185"/>
                  </a:lnTo>
                  <a:lnTo>
                    <a:pt x="167" y="185"/>
                  </a:lnTo>
                  <a:lnTo>
                    <a:pt x="167" y="186"/>
                  </a:lnTo>
                  <a:lnTo>
                    <a:pt x="167" y="187"/>
                  </a:lnTo>
                  <a:lnTo>
                    <a:pt x="162" y="191"/>
                  </a:lnTo>
                  <a:lnTo>
                    <a:pt x="162" y="191"/>
                  </a:lnTo>
                  <a:lnTo>
                    <a:pt x="161" y="191"/>
                  </a:lnTo>
                  <a:lnTo>
                    <a:pt x="161" y="190"/>
                  </a:lnTo>
                  <a:lnTo>
                    <a:pt x="161" y="189"/>
                  </a:lnTo>
                  <a:lnTo>
                    <a:pt x="161" y="189"/>
                  </a:lnTo>
                  <a:close/>
                  <a:moveTo>
                    <a:pt x="172" y="179"/>
                  </a:moveTo>
                  <a:lnTo>
                    <a:pt x="176" y="174"/>
                  </a:lnTo>
                  <a:lnTo>
                    <a:pt x="177" y="174"/>
                  </a:lnTo>
                  <a:lnTo>
                    <a:pt x="178" y="175"/>
                  </a:lnTo>
                  <a:lnTo>
                    <a:pt x="178" y="175"/>
                  </a:lnTo>
                  <a:lnTo>
                    <a:pt x="178" y="176"/>
                  </a:lnTo>
                  <a:lnTo>
                    <a:pt x="173" y="180"/>
                  </a:lnTo>
                  <a:lnTo>
                    <a:pt x="172" y="180"/>
                  </a:lnTo>
                  <a:lnTo>
                    <a:pt x="172" y="180"/>
                  </a:lnTo>
                  <a:lnTo>
                    <a:pt x="171" y="179"/>
                  </a:lnTo>
                  <a:lnTo>
                    <a:pt x="172" y="179"/>
                  </a:lnTo>
                  <a:lnTo>
                    <a:pt x="172" y="179"/>
                  </a:lnTo>
                  <a:close/>
                  <a:moveTo>
                    <a:pt x="184" y="169"/>
                  </a:moveTo>
                  <a:lnTo>
                    <a:pt x="188" y="165"/>
                  </a:lnTo>
                  <a:lnTo>
                    <a:pt x="189" y="164"/>
                  </a:lnTo>
                  <a:lnTo>
                    <a:pt x="190" y="165"/>
                  </a:lnTo>
                  <a:lnTo>
                    <a:pt x="190" y="166"/>
                  </a:lnTo>
                  <a:lnTo>
                    <a:pt x="190" y="166"/>
                  </a:lnTo>
                  <a:lnTo>
                    <a:pt x="185" y="170"/>
                  </a:lnTo>
                  <a:lnTo>
                    <a:pt x="184" y="171"/>
                  </a:lnTo>
                  <a:lnTo>
                    <a:pt x="184" y="170"/>
                  </a:lnTo>
                  <a:lnTo>
                    <a:pt x="183" y="170"/>
                  </a:lnTo>
                  <a:lnTo>
                    <a:pt x="184" y="169"/>
                  </a:lnTo>
                  <a:lnTo>
                    <a:pt x="184" y="169"/>
                  </a:lnTo>
                  <a:close/>
                  <a:moveTo>
                    <a:pt x="194" y="158"/>
                  </a:moveTo>
                  <a:lnTo>
                    <a:pt x="199" y="154"/>
                  </a:lnTo>
                  <a:lnTo>
                    <a:pt x="201" y="154"/>
                  </a:lnTo>
                  <a:lnTo>
                    <a:pt x="202" y="154"/>
                  </a:lnTo>
                  <a:lnTo>
                    <a:pt x="202" y="155"/>
                  </a:lnTo>
                  <a:lnTo>
                    <a:pt x="202" y="155"/>
                  </a:lnTo>
                  <a:lnTo>
                    <a:pt x="196" y="160"/>
                  </a:lnTo>
                  <a:lnTo>
                    <a:pt x="195" y="160"/>
                  </a:lnTo>
                  <a:lnTo>
                    <a:pt x="194" y="160"/>
                  </a:lnTo>
                  <a:lnTo>
                    <a:pt x="194" y="159"/>
                  </a:lnTo>
                  <a:lnTo>
                    <a:pt x="194" y="158"/>
                  </a:lnTo>
                  <a:lnTo>
                    <a:pt x="194" y="158"/>
                  </a:lnTo>
                  <a:close/>
                  <a:moveTo>
                    <a:pt x="206" y="148"/>
                  </a:moveTo>
                  <a:lnTo>
                    <a:pt x="211" y="144"/>
                  </a:lnTo>
                  <a:lnTo>
                    <a:pt x="212" y="144"/>
                  </a:lnTo>
                  <a:lnTo>
                    <a:pt x="212" y="144"/>
                  </a:lnTo>
                  <a:lnTo>
                    <a:pt x="213" y="145"/>
                  </a:lnTo>
                  <a:lnTo>
                    <a:pt x="212" y="146"/>
                  </a:lnTo>
                  <a:lnTo>
                    <a:pt x="208" y="150"/>
                  </a:lnTo>
                  <a:lnTo>
                    <a:pt x="207" y="150"/>
                  </a:lnTo>
                  <a:lnTo>
                    <a:pt x="206" y="150"/>
                  </a:lnTo>
                  <a:lnTo>
                    <a:pt x="206" y="149"/>
                  </a:lnTo>
                  <a:lnTo>
                    <a:pt x="206" y="148"/>
                  </a:lnTo>
                  <a:lnTo>
                    <a:pt x="206" y="148"/>
                  </a:lnTo>
                  <a:close/>
                  <a:moveTo>
                    <a:pt x="217" y="138"/>
                  </a:moveTo>
                  <a:lnTo>
                    <a:pt x="223" y="133"/>
                  </a:lnTo>
                  <a:lnTo>
                    <a:pt x="224" y="133"/>
                  </a:lnTo>
                  <a:lnTo>
                    <a:pt x="224" y="133"/>
                  </a:lnTo>
                  <a:lnTo>
                    <a:pt x="225" y="134"/>
                  </a:lnTo>
                  <a:lnTo>
                    <a:pt x="224" y="135"/>
                  </a:lnTo>
                  <a:lnTo>
                    <a:pt x="219" y="139"/>
                  </a:lnTo>
                  <a:lnTo>
                    <a:pt x="218" y="139"/>
                  </a:lnTo>
                  <a:lnTo>
                    <a:pt x="217" y="139"/>
                  </a:lnTo>
                  <a:lnTo>
                    <a:pt x="217" y="138"/>
                  </a:lnTo>
                  <a:lnTo>
                    <a:pt x="217" y="138"/>
                  </a:lnTo>
                  <a:lnTo>
                    <a:pt x="217" y="138"/>
                  </a:lnTo>
                  <a:close/>
                  <a:moveTo>
                    <a:pt x="229" y="128"/>
                  </a:moveTo>
                  <a:lnTo>
                    <a:pt x="234" y="124"/>
                  </a:lnTo>
                  <a:lnTo>
                    <a:pt x="234" y="123"/>
                  </a:lnTo>
                  <a:lnTo>
                    <a:pt x="235" y="124"/>
                  </a:lnTo>
                  <a:lnTo>
                    <a:pt x="235" y="124"/>
                  </a:lnTo>
                  <a:lnTo>
                    <a:pt x="235" y="125"/>
                  </a:lnTo>
                  <a:lnTo>
                    <a:pt x="230" y="129"/>
                  </a:lnTo>
                  <a:lnTo>
                    <a:pt x="230" y="130"/>
                  </a:lnTo>
                  <a:lnTo>
                    <a:pt x="229" y="129"/>
                  </a:lnTo>
                  <a:lnTo>
                    <a:pt x="229" y="129"/>
                  </a:lnTo>
                  <a:lnTo>
                    <a:pt x="229" y="128"/>
                  </a:lnTo>
                  <a:lnTo>
                    <a:pt x="229" y="128"/>
                  </a:lnTo>
                  <a:close/>
                  <a:moveTo>
                    <a:pt x="241" y="117"/>
                  </a:moveTo>
                  <a:lnTo>
                    <a:pt x="245" y="113"/>
                  </a:lnTo>
                  <a:lnTo>
                    <a:pt x="246" y="113"/>
                  </a:lnTo>
                  <a:lnTo>
                    <a:pt x="247" y="113"/>
                  </a:lnTo>
                  <a:lnTo>
                    <a:pt x="247" y="114"/>
                  </a:lnTo>
                  <a:lnTo>
                    <a:pt x="247" y="114"/>
                  </a:lnTo>
                  <a:lnTo>
                    <a:pt x="242" y="119"/>
                  </a:lnTo>
                  <a:lnTo>
                    <a:pt x="241" y="119"/>
                  </a:lnTo>
                  <a:lnTo>
                    <a:pt x="241" y="118"/>
                  </a:lnTo>
                  <a:lnTo>
                    <a:pt x="239" y="118"/>
                  </a:lnTo>
                  <a:lnTo>
                    <a:pt x="241" y="117"/>
                  </a:lnTo>
                  <a:lnTo>
                    <a:pt x="241" y="117"/>
                  </a:lnTo>
                  <a:close/>
                  <a:moveTo>
                    <a:pt x="252" y="107"/>
                  </a:moveTo>
                  <a:lnTo>
                    <a:pt x="256" y="103"/>
                  </a:lnTo>
                  <a:lnTo>
                    <a:pt x="257" y="103"/>
                  </a:lnTo>
                  <a:lnTo>
                    <a:pt x="258" y="103"/>
                  </a:lnTo>
                  <a:lnTo>
                    <a:pt x="258" y="104"/>
                  </a:lnTo>
                  <a:lnTo>
                    <a:pt x="258" y="105"/>
                  </a:lnTo>
                  <a:lnTo>
                    <a:pt x="253" y="109"/>
                  </a:lnTo>
                  <a:lnTo>
                    <a:pt x="252" y="109"/>
                  </a:lnTo>
                  <a:lnTo>
                    <a:pt x="252" y="109"/>
                  </a:lnTo>
                  <a:lnTo>
                    <a:pt x="251" y="108"/>
                  </a:lnTo>
                  <a:lnTo>
                    <a:pt x="252" y="107"/>
                  </a:lnTo>
                  <a:lnTo>
                    <a:pt x="252" y="107"/>
                  </a:lnTo>
                  <a:close/>
                  <a:moveTo>
                    <a:pt x="263" y="96"/>
                  </a:moveTo>
                  <a:lnTo>
                    <a:pt x="268" y="92"/>
                  </a:lnTo>
                  <a:lnTo>
                    <a:pt x="269" y="92"/>
                  </a:lnTo>
                  <a:lnTo>
                    <a:pt x="270" y="92"/>
                  </a:lnTo>
                  <a:lnTo>
                    <a:pt x="270" y="93"/>
                  </a:lnTo>
                  <a:lnTo>
                    <a:pt x="269" y="94"/>
                  </a:lnTo>
                  <a:lnTo>
                    <a:pt x="265" y="98"/>
                  </a:lnTo>
                  <a:lnTo>
                    <a:pt x="264" y="98"/>
                  </a:lnTo>
                  <a:lnTo>
                    <a:pt x="263" y="98"/>
                  </a:lnTo>
                  <a:lnTo>
                    <a:pt x="263" y="97"/>
                  </a:lnTo>
                  <a:lnTo>
                    <a:pt x="263" y="96"/>
                  </a:lnTo>
                  <a:lnTo>
                    <a:pt x="263" y="96"/>
                  </a:lnTo>
                  <a:close/>
                  <a:moveTo>
                    <a:pt x="274" y="87"/>
                  </a:moveTo>
                  <a:lnTo>
                    <a:pt x="280" y="83"/>
                  </a:lnTo>
                  <a:lnTo>
                    <a:pt x="281" y="82"/>
                  </a:lnTo>
                  <a:lnTo>
                    <a:pt x="281" y="83"/>
                  </a:lnTo>
                  <a:lnTo>
                    <a:pt x="282" y="83"/>
                  </a:lnTo>
                  <a:lnTo>
                    <a:pt x="281" y="84"/>
                  </a:lnTo>
                  <a:lnTo>
                    <a:pt x="276" y="88"/>
                  </a:lnTo>
                  <a:lnTo>
                    <a:pt x="275" y="89"/>
                  </a:lnTo>
                  <a:lnTo>
                    <a:pt x="274" y="88"/>
                  </a:lnTo>
                  <a:lnTo>
                    <a:pt x="274" y="87"/>
                  </a:lnTo>
                  <a:lnTo>
                    <a:pt x="274" y="87"/>
                  </a:lnTo>
                  <a:lnTo>
                    <a:pt x="274" y="87"/>
                  </a:lnTo>
                  <a:close/>
                  <a:moveTo>
                    <a:pt x="286" y="76"/>
                  </a:moveTo>
                  <a:lnTo>
                    <a:pt x="291" y="72"/>
                  </a:lnTo>
                  <a:lnTo>
                    <a:pt x="292" y="72"/>
                  </a:lnTo>
                  <a:lnTo>
                    <a:pt x="292" y="72"/>
                  </a:lnTo>
                  <a:lnTo>
                    <a:pt x="293" y="73"/>
                  </a:lnTo>
                  <a:lnTo>
                    <a:pt x="292" y="73"/>
                  </a:lnTo>
                  <a:lnTo>
                    <a:pt x="288" y="78"/>
                  </a:lnTo>
                  <a:lnTo>
                    <a:pt x="287" y="78"/>
                  </a:lnTo>
                  <a:lnTo>
                    <a:pt x="286" y="77"/>
                  </a:lnTo>
                  <a:lnTo>
                    <a:pt x="286" y="77"/>
                  </a:lnTo>
                  <a:lnTo>
                    <a:pt x="286" y="76"/>
                  </a:lnTo>
                  <a:lnTo>
                    <a:pt x="286" y="76"/>
                  </a:lnTo>
                  <a:close/>
                  <a:moveTo>
                    <a:pt x="297" y="66"/>
                  </a:moveTo>
                  <a:lnTo>
                    <a:pt x="303" y="62"/>
                  </a:lnTo>
                  <a:lnTo>
                    <a:pt x="303" y="62"/>
                  </a:lnTo>
                  <a:lnTo>
                    <a:pt x="304" y="62"/>
                  </a:lnTo>
                  <a:lnTo>
                    <a:pt x="304" y="63"/>
                  </a:lnTo>
                  <a:lnTo>
                    <a:pt x="304" y="64"/>
                  </a:lnTo>
                  <a:lnTo>
                    <a:pt x="298" y="68"/>
                  </a:lnTo>
                  <a:lnTo>
                    <a:pt x="298" y="68"/>
                  </a:lnTo>
                  <a:lnTo>
                    <a:pt x="297" y="68"/>
                  </a:lnTo>
                  <a:lnTo>
                    <a:pt x="297" y="67"/>
                  </a:lnTo>
                  <a:lnTo>
                    <a:pt x="297" y="66"/>
                  </a:lnTo>
                  <a:lnTo>
                    <a:pt x="297" y="66"/>
                  </a:lnTo>
                  <a:close/>
                  <a:moveTo>
                    <a:pt x="309" y="55"/>
                  </a:moveTo>
                  <a:lnTo>
                    <a:pt x="313" y="51"/>
                  </a:lnTo>
                  <a:lnTo>
                    <a:pt x="314" y="51"/>
                  </a:lnTo>
                  <a:lnTo>
                    <a:pt x="315" y="51"/>
                  </a:lnTo>
                  <a:lnTo>
                    <a:pt x="315" y="52"/>
                  </a:lnTo>
                  <a:lnTo>
                    <a:pt x="315" y="53"/>
                  </a:lnTo>
                  <a:lnTo>
                    <a:pt x="310" y="57"/>
                  </a:lnTo>
                  <a:lnTo>
                    <a:pt x="309" y="57"/>
                  </a:lnTo>
                  <a:lnTo>
                    <a:pt x="309" y="57"/>
                  </a:lnTo>
                  <a:lnTo>
                    <a:pt x="308" y="56"/>
                  </a:lnTo>
                  <a:lnTo>
                    <a:pt x="309" y="55"/>
                  </a:lnTo>
                  <a:lnTo>
                    <a:pt x="309" y="55"/>
                  </a:lnTo>
                  <a:close/>
                  <a:moveTo>
                    <a:pt x="321" y="46"/>
                  </a:moveTo>
                  <a:lnTo>
                    <a:pt x="325" y="41"/>
                  </a:lnTo>
                  <a:lnTo>
                    <a:pt x="326" y="41"/>
                  </a:lnTo>
                  <a:lnTo>
                    <a:pt x="327" y="42"/>
                  </a:lnTo>
                  <a:lnTo>
                    <a:pt x="327" y="42"/>
                  </a:lnTo>
                  <a:lnTo>
                    <a:pt x="327" y="43"/>
                  </a:lnTo>
                  <a:lnTo>
                    <a:pt x="322" y="47"/>
                  </a:lnTo>
                  <a:lnTo>
                    <a:pt x="321" y="48"/>
                  </a:lnTo>
                  <a:lnTo>
                    <a:pt x="321" y="47"/>
                  </a:lnTo>
                  <a:lnTo>
                    <a:pt x="320" y="46"/>
                  </a:lnTo>
                  <a:lnTo>
                    <a:pt x="321" y="46"/>
                  </a:lnTo>
                  <a:lnTo>
                    <a:pt x="321" y="46"/>
                  </a:lnTo>
                  <a:close/>
                  <a:moveTo>
                    <a:pt x="331" y="35"/>
                  </a:moveTo>
                  <a:lnTo>
                    <a:pt x="336" y="31"/>
                  </a:lnTo>
                  <a:lnTo>
                    <a:pt x="337" y="30"/>
                  </a:lnTo>
                  <a:lnTo>
                    <a:pt x="338" y="31"/>
                  </a:lnTo>
                  <a:lnTo>
                    <a:pt x="338" y="32"/>
                  </a:lnTo>
                  <a:lnTo>
                    <a:pt x="337" y="32"/>
                  </a:lnTo>
                  <a:lnTo>
                    <a:pt x="333" y="36"/>
                  </a:lnTo>
                  <a:lnTo>
                    <a:pt x="332" y="37"/>
                  </a:lnTo>
                  <a:lnTo>
                    <a:pt x="331" y="36"/>
                  </a:lnTo>
                  <a:lnTo>
                    <a:pt x="331" y="36"/>
                  </a:lnTo>
                  <a:lnTo>
                    <a:pt x="331" y="35"/>
                  </a:lnTo>
                  <a:lnTo>
                    <a:pt x="331" y="35"/>
                  </a:lnTo>
                  <a:close/>
                  <a:moveTo>
                    <a:pt x="343" y="25"/>
                  </a:moveTo>
                  <a:lnTo>
                    <a:pt x="348" y="21"/>
                  </a:lnTo>
                  <a:lnTo>
                    <a:pt x="349" y="21"/>
                  </a:lnTo>
                  <a:lnTo>
                    <a:pt x="349" y="21"/>
                  </a:lnTo>
                  <a:lnTo>
                    <a:pt x="350" y="22"/>
                  </a:lnTo>
                  <a:lnTo>
                    <a:pt x="349" y="22"/>
                  </a:lnTo>
                  <a:lnTo>
                    <a:pt x="345" y="27"/>
                  </a:lnTo>
                  <a:lnTo>
                    <a:pt x="344" y="27"/>
                  </a:lnTo>
                  <a:lnTo>
                    <a:pt x="343" y="27"/>
                  </a:lnTo>
                  <a:lnTo>
                    <a:pt x="343" y="26"/>
                  </a:lnTo>
                  <a:lnTo>
                    <a:pt x="343" y="25"/>
                  </a:lnTo>
                  <a:lnTo>
                    <a:pt x="343" y="25"/>
                  </a:lnTo>
                  <a:close/>
                  <a:moveTo>
                    <a:pt x="354" y="14"/>
                  </a:moveTo>
                  <a:lnTo>
                    <a:pt x="360" y="10"/>
                  </a:lnTo>
                  <a:lnTo>
                    <a:pt x="360" y="10"/>
                  </a:lnTo>
                  <a:lnTo>
                    <a:pt x="361" y="10"/>
                  </a:lnTo>
                  <a:lnTo>
                    <a:pt x="362" y="11"/>
                  </a:lnTo>
                  <a:lnTo>
                    <a:pt x="361" y="12"/>
                  </a:lnTo>
                  <a:lnTo>
                    <a:pt x="355" y="16"/>
                  </a:lnTo>
                  <a:lnTo>
                    <a:pt x="355" y="16"/>
                  </a:lnTo>
                  <a:lnTo>
                    <a:pt x="354" y="16"/>
                  </a:lnTo>
                  <a:lnTo>
                    <a:pt x="354" y="15"/>
                  </a:lnTo>
                  <a:lnTo>
                    <a:pt x="354" y="14"/>
                  </a:lnTo>
                  <a:lnTo>
                    <a:pt x="354" y="14"/>
                  </a:lnTo>
                  <a:close/>
                  <a:moveTo>
                    <a:pt x="366" y="5"/>
                  </a:moveTo>
                  <a:lnTo>
                    <a:pt x="371" y="0"/>
                  </a:lnTo>
                  <a:lnTo>
                    <a:pt x="371" y="0"/>
                  </a:lnTo>
                  <a:lnTo>
                    <a:pt x="372" y="0"/>
                  </a:lnTo>
                  <a:lnTo>
                    <a:pt x="372" y="1"/>
                  </a:lnTo>
                  <a:lnTo>
                    <a:pt x="372" y="2"/>
                  </a:lnTo>
                  <a:lnTo>
                    <a:pt x="367" y="6"/>
                  </a:lnTo>
                  <a:lnTo>
                    <a:pt x="367" y="6"/>
                  </a:lnTo>
                  <a:lnTo>
                    <a:pt x="366" y="6"/>
                  </a:lnTo>
                  <a:lnTo>
                    <a:pt x="366" y="5"/>
                  </a:lnTo>
                  <a:lnTo>
                    <a:pt x="366" y="5"/>
                  </a:lnTo>
                  <a:lnTo>
                    <a:pt x="366" y="5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" name="Freeform 170"/>
            <p:cNvSpPr>
              <a:spLocks noEditPoints="1"/>
            </p:cNvSpPr>
            <p:nvPr/>
          </p:nvSpPr>
          <p:spPr bwMode="auto">
            <a:xfrm>
              <a:off x="712" y="2701"/>
              <a:ext cx="311" cy="259"/>
            </a:xfrm>
            <a:custGeom>
              <a:avLst/>
              <a:gdLst>
                <a:gd name="T0" fmla="*/ 304 w 311"/>
                <a:gd name="T1" fmla="*/ 4 h 259"/>
                <a:gd name="T2" fmla="*/ 311 w 311"/>
                <a:gd name="T3" fmla="*/ 2 h 259"/>
                <a:gd name="T4" fmla="*/ 292 w 311"/>
                <a:gd name="T5" fmla="*/ 14 h 259"/>
                <a:gd name="T6" fmla="*/ 298 w 311"/>
                <a:gd name="T7" fmla="*/ 12 h 259"/>
                <a:gd name="T8" fmla="*/ 280 w 311"/>
                <a:gd name="T9" fmla="*/ 24 h 259"/>
                <a:gd name="T10" fmla="*/ 286 w 311"/>
                <a:gd name="T11" fmla="*/ 21 h 259"/>
                <a:gd name="T12" fmla="*/ 269 w 311"/>
                <a:gd name="T13" fmla="*/ 34 h 259"/>
                <a:gd name="T14" fmla="*/ 275 w 311"/>
                <a:gd name="T15" fmla="*/ 32 h 259"/>
                <a:gd name="T16" fmla="*/ 257 w 311"/>
                <a:gd name="T17" fmla="*/ 43 h 259"/>
                <a:gd name="T18" fmla="*/ 263 w 311"/>
                <a:gd name="T19" fmla="*/ 41 h 259"/>
                <a:gd name="T20" fmla="*/ 245 w 311"/>
                <a:gd name="T21" fmla="*/ 54 h 259"/>
                <a:gd name="T22" fmla="*/ 252 w 311"/>
                <a:gd name="T23" fmla="*/ 51 h 259"/>
                <a:gd name="T24" fmla="*/ 233 w 311"/>
                <a:gd name="T25" fmla="*/ 63 h 259"/>
                <a:gd name="T26" fmla="*/ 239 w 311"/>
                <a:gd name="T27" fmla="*/ 61 h 259"/>
                <a:gd name="T28" fmla="*/ 221 w 311"/>
                <a:gd name="T29" fmla="*/ 73 h 259"/>
                <a:gd name="T30" fmla="*/ 228 w 311"/>
                <a:gd name="T31" fmla="*/ 71 h 259"/>
                <a:gd name="T32" fmla="*/ 210 w 311"/>
                <a:gd name="T33" fmla="*/ 83 h 259"/>
                <a:gd name="T34" fmla="*/ 216 w 311"/>
                <a:gd name="T35" fmla="*/ 80 h 259"/>
                <a:gd name="T36" fmla="*/ 198 w 311"/>
                <a:gd name="T37" fmla="*/ 93 h 259"/>
                <a:gd name="T38" fmla="*/ 204 w 311"/>
                <a:gd name="T39" fmla="*/ 91 h 259"/>
                <a:gd name="T40" fmla="*/ 186 w 311"/>
                <a:gd name="T41" fmla="*/ 102 h 259"/>
                <a:gd name="T42" fmla="*/ 193 w 311"/>
                <a:gd name="T43" fmla="*/ 100 h 259"/>
                <a:gd name="T44" fmla="*/ 174 w 311"/>
                <a:gd name="T45" fmla="*/ 113 h 259"/>
                <a:gd name="T46" fmla="*/ 180 w 311"/>
                <a:gd name="T47" fmla="*/ 110 h 259"/>
                <a:gd name="T48" fmla="*/ 162 w 311"/>
                <a:gd name="T49" fmla="*/ 122 h 259"/>
                <a:gd name="T50" fmla="*/ 169 w 311"/>
                <a:gd name="T51" fmla="*/ 120 h 259"/>
                <a:gd name="T52" fmla="*/ 151 w 311"/>
                <a:gd name="T53" fmla="*/ 132 h 259"/>
                <a:gd name="T54" fmla="*/ 157 w 311"/>
                <a:gd name="T55" fmla="*/ 130 h 259"/>
                <a:gd name="T56" fmla="*/ 139 w 311"/>
                <a:gd name="T57" fmla="*/ 142 h 259"/>
                <a:gd name="T58" fmla="*/ 145 w 311"/>
                <a:gd name="T59" fmla="*/ 139 h 259"/>
                <a:gd name="T60" fmla="*/ 127 w 311"/>
                <a:gd name="T61" fmla="*/ 152 h 259"/>
                <a:gd name="T62" fmla="*/ 134 w 311"/>
                <a:gd name="T63" fmla="*/ 150 h 259"/>
                <a:gd name="T64" fmla="*/ 115 w 311"/>
                <a:gd name="T65" fmla="*/ 161 h 259"/>
                <a:gd name="T66" fmla="*/ 121 w 311"/>
                <a:gd name="T67" fmla="*/ 159 h 259"/>
                <a:gd name="T68" fmla="*/ 103 w 311"/>
                <a:gd name="T69" fmla="*/ 172 h 259"/>
                <a:gd name="T70" fmla="*/ 110 w 311"/>
                <a:gd name="T71" fmla="*/ 168 h 259"/>
                <a:gd name="T72" fmla="*/ 92 w 311"/>
                <a:gd name="T73" fmla="*/ 181 h 259"/>
                <a:gd name="T74" fmla="*/ 98 w 311"/>
                <a:gd name="T75" fmla="*/ 179 h 259"/>
                <a:gd name="T76" fmla="*/ 80 w 311"/>
                <a:gd name="T77" fmla="*/ 190 h 259"/>
                <a:gd name="T78" fmla="*/ 86 w 311"/>
                <a:gd name="T79" fmla="*/ 188 h 259"/>
                <a:gd name="T80" fmla="*/ 67 w 311"/>
                <a:gd name="T81" fmla="*/ 201 h 259"/>
                <a:gd name="T82" fmla="*/ 75 w 311"/>
                <a:gd name="T83" fmla="*/ 198 h 259"/>
                <a:gd name="T84" fmla="*/ 56 w 311"/>
                <a:gd name="T85" fmla="*/ 210 h 259"/>
                <a:gd name="T86" fmla="*/ 62 w 311"/>
                <a:gd name="T87" fmla="*/ 208 h 259"/>
                <a:gd name="T88" fmla="*/ 44 w 311"/>
                <a:gd name="T89" fmla="*/ 220 h 259"/>
                <a:gd name="T90" fmla="*/ 51 w 311"/>
                <a:gd name="T91" fmla="*/ 218 h 259"/>
                <a:gd name="T92" fmla="*/ 33 w 311"/>
                <a:gd name="T93" fmla="*/ 230 h 259"/>
                <a:gd name="T94" fmla="*/ 39 w 311"/>
                <a:gd name="T95" fmla="*/ 227 h 259"/>
                <a:gd name="T96" fmla="*/ 21 w 311"/>
                <a:gd name="T97" fmla="*/ 240 h 259"/>
                <a:gd name="T98" fmla="*/ 27 w 311"/>
                <a:gd name="T99" fmla="*/ 238 h 259"/>
                <a:gd name="T100" fmla="*/ 8 w 311"/>
                <a:gd name="T101" fmla="*/ 249 h 259"/>
                <a:gd name="T102" fmla="*/ 16 w 311"/>
                <a:gd name="T103" fmla="*/ 247 h 259"/>
                <a:gd name="T104" fmla="*/ 0 w 311"/>
                <a:gd name="T105" fmla="*/ 258 h 259"/>
                <a:gd name="T106" fmla="*/ 3 w 311"/>
                <a:gd name="T107" fmla="*/ 257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11" h="259">
                  <a:moveTo>
                    <a:pt x="311" y="2"/>
                  </a:moveTo>
                  <a:lnTo>
                    <a:pt x="305" y="7"/>
                  </a:lnTo>
                  <a:lnTo>
                    <a:pt x="304" y="7"/>
                  </a:lnTo>
                  <a:lnTo>
                    <a:pt x="303" y="6"/>
                  </a:lnTo>
                  <a:lnTo>
                    <a:pt x="303" y="6"/>
                  </a:lnTo>
                  <a:lnTo>
                    <a:pt x="304" y="4"/>
                  </a:lnTo>
                  <a:lnTo>
                    <a:pt x="309" y="0"/>
                  </a:lnTo>
                  <a:lnTo>
                    <a:pt x="310" y="0"/>
                  </a:lnTo>
                  <a:lnTo>
                    <a:pt x="311" y="0"/>
                  </a:lnTo>
                  <a:lnTo>
                    <a:pt x="311" y="1"/>
                  </a:lnTo>
                  <a:lnTo>
                    <a:pt x="311" y="2"/>
                  </a:lnTo>
                  <a:lnTo>
                    <a:pt x="311" y="2"/>
                  </a:lnTo>
                  <a:close/>
                  <a:moveTo>
                    <a:pt x="298" y="12"/>
                  </a:moveTo>
                  <a:lnTo>
                    <a:pt x="294" y="16"/>
                  </a:lnTo>
                  <a:lnTo>
                    <a:pt x="293" y="16"/>
                  </a:lnTo>
                  <a:lnTo>
                    <a:pt x="292" y="16"/>
                  </a:lnTo>
                  <a:lnTo>
                    <a:pt x="292" y="15"/>
                  </a:lnTo>
                  <a:lnTo>
                    <a:pt x="292" y="14"/>
                  </a:lnTo>
                  <a:lnTo>
                    <a:pt x="297" y="10"/>
                  </a:lnTo>
                  <a:lnTo>
                    <a:pt x="298" y="10"/>
                  </a:lnTo>
                  <a:lnTo>
                    <a:pt x="299" y="10"/>
                  </a:lnTo>
                  <a:lnTo>
                    <a:pt x="299" y="11"/>
                  </a:lnTo>
                  <a:lnTo>
                    <a:pt x="298" y="12"/>
                  </a:lnTo>
                  <a:lnTo>
                    <a:pt x="298" y="12"/>
                  </a:lnTo>
                  <a:close/>
                  <a:moveTo>
                    <a:pt x="286" y="21"/>
                  </a:moveTo>
                  <a:lnTo>
                    <a:pt x="281" y="26"/>
                  </a:lnTo>
                  <a:lnTo>
                    <a:pt x="281" y="27"/>
                  </a:lnTo>
                  <a:lnTo>
                    <a:pt x="280" y="26"/>
                  </a:lnTo>
                  <a:lnTo>
                    <a:pt x="280" y="24"/>
                  </a:lnTo>
                  <a:lnTo>
                    <a:pt x="280" y="24"/>
                  </a:lnTo>
                  <a:lnTo>
                    <a:pt x="285" y="20"/>
                  </a:lnTo>
                  <a:lnTo>
                    <a:pt x="286" y="19"/>
                  </a:lnTo>
                  <a:lnTo>
                    <a:pt x="286" y="20"/>
                  </a:lnTo>
                  <a:lnTo>
                    <a:pt x="288" y="21"/>
                  </a:lnTo>
                  <a:lnTo>
                    <a:pt x="286" y="21"/>
                  </a:lnTo>
                  <a:lnTo>
                    <a:pt x="286" y="21"/>
                  </a:lnTo>
                  <a:close/>
                  <a:moveTo>
                    <a:pt x="275" y="32"/>
                  </a:moveTo>
                  <a:lnTo>
                    <a:pt x="270" y="36"/>
                  </a:lnTo>
                  <a:lnTo>
                    <a:pt x="269" y="36"/>
                  </a:lnTo>
                  <a:lnTo>
                    <a:pt x="269" y="35"/>
                  </a:lnTo>
                  <a:lnTo>
                    <a:pt x="269" y="35"/>
                  </a:lnTo>
                  <a:lnTo>
                    <a:pt x="269" y="34"/>
                  </a:lnTo>
                  <a:lnTo>
                    <a:pt x="274" y="30"/>
                  </a:lnTo>
                  <a:lnTo>
                    <a:pt x="274" y="30"/>
                  </a:lnTo>
                  <a:lnTo>
                    <a:pt x="275" y="30"/>
                  </a:lnTo>
                  <a:lnTo>
                    <a:pt x="275" y="31"/>
                  </a:lnTo>
                  <a:lnTo>
                    <a:pt x="275" y="32"/>
                  </a:lnTo>
                  <a:lnTo>
                    <a:pt x="275" y="32"/>
                  </a:lnTo>
                  <a:close/>
                  <a:moveTo>
                    <a:pt x="263" y="41"/>
                  </a:moveTo>
                  <a:lnTo>
                    <a:pt x="258" y="45"/>
                  </a:lnTo>
                  <a:lnTo>
                    <a:pt x="257" y="45"/>
                  </a:lnTo>
                  <a:lnTo>
                    <a:pt x="257" y="45"/>
                  </a:lnTo>
                  <a:lnTo>
                    <a:pt x="256" y="44"/>
                  </a:lnTo>
                  <a:lnTo>
                    <a:pt x="257" y="43"/>
                  </a:lnTo>
                  <a:lnTo>
                    <a:pt x="262" y="39"/>
                  </a:lnTo>
                  <a:lnTo>
                    <a:pt x="262" y="39"/>
                  </a:lnTo>
                  <a:lnTo>
                    <a:pt x="263" y="39"/>
                  </a:lnTo>
                  <a:lnTo>
                    <a:pt x="263" y="40"/>
                  </a:lnTo>
                  <a:lnTo>
                    <a:pt x="263" y="41"/>
                  </a:lnTo>
                  <a:lnTo>
                    <a:pt x="263" y="41"/>
                  </a:lnTo>
                  <a:close/>
                  <a:moveTo>
                    <a:pt x="252" y="51"/>
                  </a:moveTo>
                  <a:lnTo>
                    <a:pt x="246" y="55"/>
                  </a:lnTo>
                  <a:lnTo>
                    <a:pt x="245" y="56"/>
                  </a:lnTo>
                  <a:lnTo>
                    <a:pt x="244" y="55"/>
                  </a:lnTo>
                  <a:lnTo>
                    <a:pt x="244" y="54"/>
                  </a:lnTo>
                  <a:lnTo>
                    <a:pt x="245" y="54"/>
                  </a:lnTo>
                  <a:lnTo>
                    <a:pt x="250" y="50"/>
                  </a:lnTo>
                  <a:lnTo>
                    <a:pt x="251" y="49"/>
                  </a:lnTo>
                  <a:lnTo>
                    <a:pt x="252" y="50"/>
                  </a:lnTo>
                  <a:lnTo>
                    <a:pt x="252" y="51"/>
                  </a:lnTo>
                  <a:lnTo>
                    <a:pt x="252" y="51"/>
                  </a:lnTo>
                  <a:lnTo>
                    <a:pt x="252" y="51"/>
                  </a:lnTo>
                  <a:close/>
                  <a:moveTo>
                    <a:pt x="239" y="61"/>
                  </a:moveTo>
                  <a:lnTo>
                    <a:pt x="235" y="65"/>
                  </a:lnTo>
                  <a:lnTo>
                    <a:pt x="234" y="65"/>
                  </a:lnTo>
                  <a:lnTo>
                    <a:pt x="233" y="65"/>
                  </a:lnTo>
                  <a:lnTo>
                    <a:pt x="233" y="64"/>
                  </a:lnTo>
                  <a:lnTo>
                    <a:pt x="233" y="63"/>
                  </a:lnTo>
                  <a:lnTo>
                    <a:pt x="238" y="59"/>
                  </a:lnTo>
                  <a:lnTo>
                    <a:pt x="239" y="59"/>
                  </a:lnTo>
                  <a:lnTo>
                    <a:pt x="240" y="59"/>
                  </a:lnTo>
                  <a:lnTo>
                    <a:pt x="240" y="60"/>
                  </a:lnTo>
                  <a:lnTo>
                    <a:pt x="239" y="61"/>
                  </a:lnTo>
                  <a:lnTo>
                    <a:pt x="239" y="61"/>
                  </a:lnTo>
                  <a:close/>
                  <a:moveTo>
                    <a:pt x="228" y="71"/>
                  </a:moveTo>
                  <a:lnTo>
                    <a:pt x="222" y="75"/>
                  </a:lnTo>
                  <a:lnTo>
                    <a:pt x="222" y="75"/>
                  </a:lnTo>
                  <a:lnTo>
                    <a:pt x="221" y="75"/>
                  </a:lnTo>
                  <a:lnTo>
                    <a:pt x="221" y="74"/>
                  </a:lnTo>
                  <a:lnTo>
                    <a:pt x="221" y="73"/>
                  </a:lnTo>
                  <a:lnTo>
                    <a:pt x="226" y="69"/>
                  </a:lnTo>
                  <a:lnTo>
                    <a:pt x="228" y="69"/>
                  </a:lnTo>
                  <a:lnTo>
                    <a:pt x="228" y="70"/>
                  </a:lnTo>
                  <a:lnTo>
                    <a:pt x="229" y="70"/>
                  </a:lnTo>
                  <a:lnTo>
                    <a:pt x="228" y="71"/>
                  </a:lnTo>
                  <a:lnTo>
                    <a:pt x="228" y="71"/>
                  </a:lnTo>
                  <a:close/>
                  <a:moveTo>
                    <a:pt x="216" y="80"/>
                  </a:moveTo>
                  <a:lnTo>
                    <a:pt x="211" y="84"/>
                  </a:lnTo>
                  <a:lnTo>
                    <a:pt x="210" y="85"/>
                  </a:lnTo>
                  <a:lnTo>
                    <a:pt x="210" y="84"/>
                  </a:lnTo>
                  <a:lnTo>
                    <a:pt x="210" y="83"/>
                  </a:lnTo>
                  <a:lnTo>
                    <a:pt x="210" y="83"/>
                  </a:lnTo>
                  <a:lnTo>
                    <a:pt x="215" y="79"/>
                  </a:lnTo>
                  <a:lnTo>
                    <a:pt x="215" y="78"/>
                  </a:lnTo>
                  <a:lnTo>
                    <a:pt x="216" y="79"/>
                  </a:lnTo>
                  <a:lnTo>
                    <a:pt x="216" y="80"/>
                  </a:lnTo>
                  <a:lnTo>
                    <a:pt x="216" y="80"/>
                  </a:lnTo>
                  <a:lnTo>
                    <a:pt x="216" y="80"/>
                  </a:lnTo>
                  <a:close/>
                  <a:moveTo>
                    <a:pt x="204" y="91"/>
                  </a:moveTo>
                  <a:lnTo>
                    <a:pt x="199" y="95"/>
                  </a:lnTo>
                  <a:lnTo>
                    <a:pt x="198" y="95"/>
                  </a:lnTo>
                  <a:lnTo>
                    <a:pt x="198" y="95"/>
                  </a:lnTo>
                  <a:lnTo>
                    <a:pt x="197" y="94"/>
                  </a:lnTo>
                  <a:lnTo>
                    <a:pt x="198" y="93"/>
                  </a:lnTo>
                  <a:lnTo>
                    <a:pt x="203" y="89"/>
                  </a:lnTo>
                  <a:lnTo>
                    <a:pt x="203" y="89"/>
                  </a:lnTo>
                  <a:lnTo>
                    <a:pt x="204" y="89"/>
                  </a:lnTo>
                  <a:lnTo>
                    <a:pt x="204" y="90"/>
                  </a:lnTo>
                  <a:lnTo>
                    <a:pt x="204" y="91"/>
                  </a:lnTo>
                  <a:lnTo>
                    <a:pt x="204" y="91"/>
                  </a:lnTo>
                  <a:close/>
                  <a:moveTo>
                    <a:pt x="193" y="100"/>
                  </a:moveTo>
                  <a:lnTo>
                    <a:pt x="187" y="104"/>
                  </a:lnTo>
                  <a:lnTo>
                    <a:pt x="186" y="104"/>
                  </a:lnTo>
                  <a:lnTo>
                    <a:pt x="185" y="104"/>
                  </a:lnTo>
                  <a:lnTo>
                    <a:pt x="185" y="103"/>
                  </a:lnTo>
                  <a:lnTo>
                    <a:pt x="186" y="102"/>
                  </a:lnTo>
                  <a:lnTo>
                    <a:pt x="191" y="98"/>
                  </a:lnTo>
                  <a:lnTo>
                    <a:pt x="192" y="98"/>
                  </a:lnTo>
                  <a:lnTo>
                    <a:pt x="193" y="99"/>
                  </a:lnTo>
                  <a:lnTo>
                    <a:pt x="193" y="99"/>
                  </a:lnTo>
                  <a:lnTo>
                    <a:pt x="193" y="100"/>
                  </a:lnTo>
                  <a:lnTo>
                    <a:pt x="193" y="100"/>
                  </a:lnTo>
                  <a:close/>
                  <a:moveTo>
                    <a:pt x="180" y="110"/>
                  </a:moveTo>
                  <a:lnTo>
                    <a:pt x="176" y="114"/>
                  </a:lnTo>
                  <a:lnTo>
                    <a:pt x="175" y="115"/>
                  </a:lnTo>
                  <a:lnTo>
                    <a:pt x="174" y="114"/>
                  </a:lnTo>
                  <a:lnTo>
                    <a:pt x="174" y="113"/>
                  </a:lnTo>
                  <a:lnTo>
                    <a:pt x="174" y="113"/>
                  </a:lnTo>
                  <a:lnTo>
                    <a:pt x="179" y="109"/>
                  </a:lnTo>
                  <a:lnTo>
                    <a:pt x="180" y="107"/>
                  </a:lnTo>
                  <a:lnTo>
                    <a:pt x="181" y="109"/>
                  </a:lnTo>
                  <a:lnTo>
                    <a:pt x="181" y="110"/>
                  </a:lnTo>
                  <a:lnTo>
                    <a:pt x="180" y="110"/>
                  </a:lnTo>
                  <a:lnTo>
                    <a:pt x="180" y="110"/>
                  </a:lnTo>
                  <a:close/>
                  <a:moveTo>
                    <a:pt x="169" y="120"/>
                  </a:moveTo>
                  <a:lnTo>
                    <a:pt x="163" y="124"/>
                  </a:lnTo>
                  <a:lnTo>
                    <a:pt x="163" y="124"/>
                  </a:lnTo>
                  <a:lnTo>
                    <a:pt x="162" y="124"/>
                  </a:lnTo>
                  <a:lnTo>
                    <a:pt x="162" y="123"/>
                  </a:lnTo>
                  <a:lnTo>
                    <a:pt x="162" y="122"/>
                  </a:lnTo>
                  <a:lnTo>
                    <a:pt x="167" y="118"/>
                  </a:lnTo>
                  <a:lnTo>
                    <a:pt x="169" y="118"/>
                  </a:lnTo>
                  <a:lnTo>
                    <a:pt x="169" y="118"/>
                  </a:lnTo>
                  <a:lnTo>
                    <a:pt x="170" y="119"/>
                  </a:lnTo>
                  <a:lnTo>
                    <a:pt x="169" y="120"/>
                  </a:lnTo>
                  <a:lnTo>
                    <a:pt x="169" y="120"/>
                  </a:lnTo>
                  <a:close/>
                  <a:moveTo>
                    <a:pt x="157" y="130"/>
                  </a:moveTo>
                  <a:lnTo>
                    <a:pt x="152" y="134"/>
                  </a:lnTo>
                  <a:lnTo>
                    <a:pt x="151" y="134"/>
                  </a:lnTo>
                  <a:lnTo>
                    <a:pt x="151" y="134"/>
                  </a:lnTo>
                  <a:lnTo>
                    <a:pt x="151" y="133"/>
                  </a:lnTo>
                  <a:lnTo>
                    <a:pt x="151" y="132"/>
                  </a:lnTo>
                  <a:lnTo>
                    <a:pt x="156" y="127"/>
                  </a:lnTo>
                  <a:lnTo>
                    <a:pt x="156" y="127"/>
                  </a:lnTo>
                  <a:lnTo>
                    <a:pt x="157" y="128"/>
                  </a:lnTo>
                  <a:lnTo>
                    <a:pt x="157" y="128"/>
                  </a:lnTo>
                  <a:lnTo>
                    <a:pt x="157" y="130"/>
                  </a:lnTo>
                  <a:lnTo>
                    <a:pt x="157" y="130"/>
                  </a:lnTo>
                  <a:close/>
                  <a:moveTo>
                    <a:pt x="145" y="139"/>
                  </a:moveTo>
                  <a:lnTo>
                    <a:pt x="140" y="143"/>
                  </a:lnTo>
                  <a:lnTo>
                    <a:pt x="139" y="144"/>
                  </a:lnTo>
                  <a:lnTo>
                    <a:pt x="139" y="143"/>
                  </a:lnTo>
                  <a:lnTo>
                    <a:pt x="138" y="142"/>
                  </a:lnTo>
                  <a:lnTo>
                    <a:pt x="139" y="142"/>
                  </a:lnTo>
                  <a:lnTo>
                    <a:pt x="144" y="138"/>
                  </a:lnTo>
                  <a:lnTo>
                    <a:pt x="144" y="138"/>
                  </a:lnTo>
                  <a:lnTo>
                    <a:pt x="145" y="138"/>
                  </a:lnTo>
                  <a:lnTo>
                    <a:pt x="145" y="139"/>
                  </a:lnTo>
                  <a:lnTo>
                    <a:pt x="145" y="139"/>
                  </a:lnTo>
                  <a:lnTo>
                    <a:pt x="145" y="139"/>
                  </a:lnTo>
                  <a:close/>
                  <a:moveTo>
                    <a:pt x="134" y="150"/>
                  </a:moveTo>
                  <a:lnTo>
                    <a:pt x="129" y="154"/>
                  </a:lnTo>
                  <a:lnTo>
                    <a:pt x="127" y="154"/>
                  </a:lnTo>
                  <a:lnTo>
                    <a:pt x="126" y="154"/>
                  </a:lnTo>
                  <a:lnTo>
                    <a:pt x="126" y="153"/>
                  </a:lnTo>
                  <a:lnTo>
                    <a:pt x="127" y="152"/>
                  </a:lnTo>
                  <a:lnTo>
                    <a:pt x="132" y="147"/>
                  </a:lnTo>
                  <a:lnTo>
                    <a:pt x="133" y="147"/>
                  </a:lnTo>
                  <a:lnTo>
                    <a:pt x="134" y="147"/>
                  </a:lnTo>
                  <a:lnTo>
                    <a:pt x="134" y="148"/>
                  </a:lnTo>
                  <a:lnTo>
                    <a:pt x="134" y="150"/>
                  </a:lnTo>
                  <a:lnTo>
                    <a:pt x="134" y="150"/>
                  </a:lnTo>
                  <a:close/>
                  <a:moveTo>
                    <a:pt x="121" y="159"/>
                  </a:moveTo>
                  <a:lnTo>
                    <a:pt x="117" y="163"/>
                  </a:lnTo>
                  <a:lnTo>
                    <a:pt x="116" y="163"/>
                  </a:lnTo>
                  <a:lnTo>
                    <a:pt x="115" y="163"/>
                  </a:lnTo>
                  <a:lnTo>
                    <a:pt x="115" y="162"/>
                  </a:lnTo>
                  <a:lnTo>
                    <a:pt x="115" y="161"/>
                  </a:lnTo>
                  <a:lnTo>
                    <a:pt x="120" y="157"/>
                  </a:lnTo>
                  <a:lnTo>
                    <a:pt x="121" y="157"/>
                  </a:lnTo>
                  <a:lnTo>
                    <a:pt x="122" y="158"/>
                  </a:lnTo>
                  <a:lnTo>
                    <a:pt x="122" y="158"/>
                  </a:lnTo>
                  <a:lnTo>
                    <a:pt x="121" y="159"/>
                  </a:lnTo>
                  <a:lnTo>
                    <a:pt x="121" y="159"/>
                  </a:lnTo>
                  <a:close/>
                  <a:moveTo>
                    <a:pt x="110" y="168"/>
                  </a:moveTo>
                  <a:lnTo>
                    <a:pt x="104" y="173"/>
                  </a:lnTo>
                  <a:lnTo>
                    <a:pt x="104" y="174"/>
                  </a:lnTo>
                  <a:lnTo>
                    <a:pt x="103" y="173"/>
                  </a:lnTo>
                  <a:lnTo>
                    <a:pt x="103" y="172"/>
                  </a:lnTo>
                  <a:lnTo>
                    <a:pt x="103" y="172"/>
                  </a:lnTo>
                  <a:lnTo>
                    <a:pt x="109" y="167"/>
                  </a:lnTo>
                  <a:lnTo>
                    <a:pt x="110" y="167"/>
                  </a:lnTo>
                  <a:lnTo>
                    <a:pt x="110" y="167"/>
                  </a:lnTo>
                  <a:lnTo>
                    <a:pt x="111" y="168"/>
                  </a:lnTo>
                  <a:lnTo>
                    <a:pt x="110" y="168"/>
                  </a:lnTo>
                  <a:lnTo>
                    <a:pt x="110" y="168"/>
                  </a:lnTo>
                  <a:close/>
                  <a:moveTo>
                    <a:pt x="98" y="179"/>
                  </a:moveTo>
                  <a:lnTo>
                    <a:pt x="93" y="183"/>
                  </a:lnTo>
                  <a:lnTo>
                    <a:pt x="92" y="183"/>
                  </a:lnTo>
                  <a:lnTo>
                    <a:pt x="92" y="183"/>
                  </a:lnTo>
                  <a:lnTo>
                    <a:pt x="92" y="182"/>
                  </a:lnTo>
                  <a:lnTo>
                    <a:pt x="92" y="181"/>
                  </a:lnTo>
                  <a:lnTo>
                    <a:pt x="97" y="177"/>
                  </a:lnTo>
                  <a:lnTo>
                    <a:pt x="97" y="177"/>
                  </a:lnTo>
                  <a:lnTo>
                    <a:pt x="98" y="177"/>
                  </a:lnTo>
                  <a:lnTo>
                    <a:pt x="98" y="178"/>
                  </a:lnTo>
                  <a:lnTo>
                    <a:pt x="98" y="179"/>
                  </a:lnTo>
                  <a:lnTo>
                    <a:pt x="98" y="179"/>
                  </a:lnTo>
                  <a:close/>
                  <a:moveTo>
                    <a:pt x="86" y="188"/>
                  </a:moveTo>
                  <a:lnTo>
                    <a:pt x="81" y="193"/>
                  </a:lnTo>
                  <a:lnTo>
                    <a:pt x="80" y="193"/>
                  </a:lnTo>
                  <a:lnTo>
                    <a:pt x="80" y="193"/>
                  </a:lnTo>
                  <a:lnTo>
                    <a:pt x="79" y="192"/>
                  </a:lnTo>
                  <a:lnTo>
                    <a:pt x="80" y="190"/>
                  </a:lnTo>
                  <a:lnTo>
                    <a:pt x="84" y="186"/>
                  </a:lnTo>
                  <a:lnTo>
                    <a:pt x="85" y="186"/>
                  </a:lnTo>
                  <a:lnTo>
                    <a:pt x="86" y="187"/>
                  </a:lnTo>
                  <a:lnTo>
                    <a:pt x="86" y="187"/>
                  </a:lnTo>
                  <a:lnTo>
                    <a:pt x="86" y="188"/>
                  </a:lnTo>
                  <a:lnTo>
                    <a:pt x="86" y="188"/>
                  </a:lnTo>
                  <a:close/>
                  <a:moveTo>
                    <a:pt x="75" y="198"/>
                  </a:moveTo>
                  <a:lnTo>
                    <a:pt x="70" y="202"/>
                  </a:lnTo>
                  <a:lnTo>
                    <a:pt x="69" y="203"/>
                  </a:lnTo>
                  <a:lnTo>
                    <a:pt x="67" y="202"/>
                  </a:lnTo>
                  <a:lnTo>
                    <a:pt x="67" y="202"/>
                  </a:lnTo>
                  <a:lnTo>
                    <a:pt x="67" y="201"/>
                  </a:lnTo>
                  <a:lnTo>
                    <a:pt x="73" y="197"/>
                  </a:lnTo>
                  <a:lnTo>
                    <a:pt x="74" y="197"/>
                  </a:lnTo>
                  <a:lnTo>
                    <a:pt x="75" y="197"/>
                  </a:lnTo>
                  <a:lnTo>
                    <a:pt x="75" y="198"/>
                  </a:lnTo>
                  <a:lnTo>
                    <a:pt x="75" y="198"/>
                  </a:lnTo>
                  <a:lnTo>
                    <a:pt x="75" y="198"/>
                  </a:lnTo>
                  <a:close/>
                  <a:moveTo>
                    <a:pt x="62" y="208"/>
                  </a:moveTo>
                  <a:lnTo>
                    <a:pt x="58" y="213"/>
                  </a:lnTo>
                  <a:lnTo>
                    <a:pt x="57" y="213"/>
                  </a:lnTo>
                  <a:lnTo>
                    <a:pt x="56" y="213"/>
                  </a:lnTo>
                  <a:lnTo>
                    <a:pt x="56" y="212"/>
                  </a:lnTo>
                  <a:lnTo>
                    <a:pt x="56" y="210"/>
                  </a:lnTo>
                  <a:lnTo>
                    <a:pt x="61" y="206"/>
                  </a:lnTo>
                  <a:lnTo>
                    <a:pt x="62" y="206"/>
                  </a:lnTo>
                  <a:lnTo>
                    <a:pt x="63" y="206"/>
                  </a:lnTo>
                  <a:lnTo>
                    <a:pt x="63" y="207"/>
                  </a:lnTo>
                  <a:lnTo>
                    <a:pt x="62" y="208"/>
                  </a:lnTo>
                  <a:lnTo>
                    <a:pt x="62" y="208"/>
                  </a:lnTo>
                  <a:close/>
                  <a:moveTo>
                    <a:pt x="51" y="218"/>
                  </a:moveTo>
                  <a:lnTo>
                    <a:pt x="45" y="222"/>
                  </a:lnTo>
                  <a:lnTo>
                    <a:pt x="45" y="222"/>
                  </a:lnTo>
                  <a:lnTo>
                    <a:pt x="44" y="222"/>
                  </a:lnTo>
                  <a:lnTo>
                    <a:pt x="44" y="221"/>
                  </a:lnTo>
                  <a:lnTo>
                    <a:pt x="44" y="220"/>
                  </a:lnTo>
                  <a:lnTo>
                    <a:pt x="50" y="216"/>
                  </a:lnTo>
                  <a:lnTo>
                    <a:pt x="51" y="216"/>
                  </a:lnTo>
                  <a:lnTo>
                    <a:pt x="51" y="217"/>
                  </a:lnTo>
                  <a:lnTo>
                    <a:pt x="52" y="217"/>
                  </a:lnTo>
                  <a:lnTo>
                    <a:pt x="51" y="218"/>
                  </a:lnTo>
                  <a:lnTo>
                    <a:pt x="51" y="218"/>
                  </a:lnTo>
                  <a:close/>
                  <a:moveTo>
                    <a:pt x="39" y="227"/>
                  </a:moveTo>
                  <a:lnTo>
                    <a:pt x="34" y="231"/>
                  </a:lnTo>
                  <a:lnTo>
                    <a:pt x="33" y="233"/>
                  </a:lnTo>
                  <a:lnTo>
                    <a:pt x="33" y="231"/>
                  </a:lnTo>
                  <a:lnTo>
                    <a:pt x="33" y="231"/>
                  </a:lnTo>
                  <a:lnTo>
                    <a:pt x="33" y="230"/>
                  </a:lnTo>
                  <a:lnTo>
                    <a:pt x="38" y="226"/>
                  </a:lnTo>
                  <a:lnTo>
                    <a:pt x="38" y="226"/>
                  </a:lnTo>
                  <a:lnTo>
                    <a:pt x="39" y="226"/>
                  </a:lnTo>
                  <a:lnTo>
                    <a:pt x="39" y="227"/>
                  </a:lnTo>
                  <a:lnTo>
                    <a:pt x="39" y="227"/>
                  </a:lnTo>
                  <a:lnTo>
                    <a:pt x="39" y="227"/>
                  </a:lnTo>
                  <a:close/>
                  <a:moveTo>
                    <a:pt x="27" y="238"/>
                  </a:moveTo>
                  <a:lnTo>
                    <a:pt x="22" y="242"/>
                  </a:lnTo>
                  <a:lnTo>
                    <a:pt x="21" y="242"/>
                  </a:lnTo>
                  <a:lnTo>
                    <a:pt x="21" y="242"/>
                  </a:lnTo>
                  <a:lnTo>
                    <a:pt x="20" y="241"/>
                  </a:lnTo>
                  <a:lnTo>
                    <a:pt x="21" y="240"/>
                  </a:lnTo>
                  <a:lnTo>
                    <a:pt x="25" y="236"/>
                  </a:lnTo>
                  <a:lnTo>
                    <a:pt x="26" y="236"/>
                  </a:lnTo>
                  <a:lnTo>
                    <a:pt x="27" y="236"/>
                  </a:lnTo>
                  <a:lnTo>
                    <a:pt x="27" y="237"/>
                  </a:lnTo>
                  <a:lnTo>
                    <a:pt x="27" y="238"/>
                  </a:lnTo>
                  <a:lnTo>
                    <a:pt x="27" y="238"/>
                  </a:lnTo>
                  <a:close/>
                  <a:moveTo>
                    <a:pt x="16" y="247"/>
                  </a:moveTo>
                  <a:lnTo>
                    <a:pt x="11" y="251"/>
                  </a:lnTo>
                  <a:lnTo>
                    <a:pt x="10" y="251"/>
                  </a:lnTo>
                  <a:lnTo>
                    <a:pt x="8" y="251"/>
                  </a:lnTo>
                  <a:lnTo>
                    <a:pt x="8" y="250"/>
                  </a:lnTo>
                  <a:lnTo>
                    <a:pt x="8" y="249"/>
                  </a:lnTo>
                  <a:lnTo>
                    <a:pt x="14" y="245"/>
                  </a:lnTo>
                  <a:lnTo>
                    <a:pt x="15" y="245"/>
                  </a:lnTo>
                  <a:lnTo>
                    <a:pt x="16" y="246"/>
                  </a:lnTo>
                  <a:lnTo>
                    <a:pt x="16" y="246"/>
                  </a:lnTo>
                  <a:lnTo>
                    <a:pt x="16" y="247"/>
                  </a:lnTo>
                  <a:lnTo>
                    <a:pt x="16" y="247"/>
                  </a:lnTo>
                  <a:close/>
                  <a:moveTo>
                    <a:pt x="3" y="257"/>
                  </a:moveTo>
                  <a:lnTo>
                    <a:pt x="1" y="259"/>
                  </a:lnTo>
                  <a:lnTo>
                    <a:pt x="1" y="259"/>
                  </a:lnTo>
                  <a:lnTo>
                    <a:pt x="0" y="259"/>
                  </a:lnTo>
                  <a:lnTo>
                    <a:pt x="0" y="258"/>
                  </a:lnTo>
                  <a:lnTo>
                    <a:pt x="0" y="258"/>
                  </a:lnTo>
                  <a:lnTo>
                    <a:pt x="2" y="256"/>
                  </a:lnTo>
                  <a:lnTo>
                    <a:pt x="3" y="256"/>
                  </a:lnTo>
                  <a:lnTo>
                    <a:pt x="4" y="256"/>
                  </a:lnTo>
                  <a:lnTo>
                    <a:pt x="4" y="257"/>
                  </a:lnTo>
                  <a:lnTo>
                    <a:pt x="3" y="257"/>
                  </a:lnTo>
                  <a:lnTo>
                    <a:pt x="3" y="257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" name="Freeform 171"/>
            <p:cNvSpPr>
              <a:spLocks noEditPoints="1"/>
            </p:cNvSpPr>
            <p:nvPr/>
          </p:nvSpPr>
          <p:spPr bwMode="auto">
            <a:xfrm>
              <a:off x="833" y="2863"/>
              <a:ext cx="962" cy="2"/>
            </a:xfrm>
            <a:custGeom>
              <a:avLst/>
              <a:gdLst>
                <a:gd name="T0" fmla="*/ 959 w 962"/>
                <a:gd name="T1" fmla="*/ 2 h 2"/>
                <a:gd name="T2" fmla="*/ 945 w 962"/>
                <a:gd name="T3" fmla="*/ 2 h 2"/>
                <a:gd name="T4" fmla="*/ 929 w 962"/>
                <a:gd name="T5" fmla="*/ 2 h 2"/>
                <a:gd name="T6" fmla="*/ 914 w 962"/>
                <a:gd name="T7" fmla="*/ 2 h 2"/>
                <a:gd name="T8" fmla="*/ 898 w 962"/>
                <a:gd name="T9" fmla="*/ 2 h 2"/>
                <a:gd name="T10" fmla="*/ 884 w 962"/>
                <a:gd name="T11" fmla="*/ 2 h 2"/>
                <a:gd name="T12" fmla="*/ 868 w 962"/>
                <a:gd name="T13" fmla="*/ 2 h 2"/>
                <a:gd name="T14" fmla="*/ 852 w 962"/>
                <a:gd name="T15" fmla="*/ 2 h 2"/>
                <a:gd name="T16" fmla="*/ 837 w 962"/>
                <a:gd name="T17" fmla="*/ 2 h 2"/>
                <a:gd name="T18" fmla="*/ 822 w 962"/>
                <a:gd name="T19" fmla="*/ 2 h 2"/>
                <a:gd name="T20" fmla="*/ 807 w 962"/>
                <a:gd name="T21" fmla="*/ 2 h 2"/>
                <a:gd name="T22" fmla="*/ 791 w 962"/>
                <a:gd name="T23" fmla="*/ 2 h 2"/>
                <a:gd name="T24" fmla="*/ 775 w 962"/>
                <a:gd name="T25" fmla="*/ 2 h 2"/>
                <a:gd name="T26" fmla="*/ 760 w 962"/>
                <a:gd name="T27" fmla="*/ 2 h 2"/>
                <a:gd name="T28" fmla="*/ 745 w 962"/>
                <a:gd name="T29" fmla="*/ 2 h 2"/>
                <a:gd name="T30" fmla="*/ 730 w 962"/>
                <a:gd name="T31" fmla="*/ 2 h 2"/>
                <a:gd name="T32" fmla="*/ 714 w 962"/>
                <a:gd name="T33" fmla="*/ 2 h 2"/>
                <a:gd name="T34" fmla="*/ 699 w 962"/>
                <a:gd name="T35" fmla="*/ 2 h 2"/>
                <a:gd name="T36" fmla="*/ 684 w 962"/>
                <a:gd name="T37" fmla="*/ 2 h 2"/>
                <a:gd name="T38" fmla="*/ 668 w 962"/>
                <a:gd name="T39" fmla="*/ 2 h 2"/>
                <a:gd name="T40" fmla="*/ 653 w 962"/>
                <a:gd name="T41" fmla="*/ 2 h 2"/>
                <a:gd name="T42" fmla="*/ 637 w 962"/>
                <a:gd name="T43" fmla="*/ 2 h 2"/>
                <a:gd name="T44" fmla="*/ 623 w 962"/>
                <a:gd name="T45" fmla="*/ 2 h 2"/>
                <a:gd name="T46" fmla="*/ 607 w 962"/>
                <a:gd name="T47" fmla="*/ 2 h 2"/>
                <a:gd name="T48" fmla="*/ 591 w 962"/>
                <a:gd name="T49" fmla="*/ 2 h 2"/>
                <a:gd name="T50" fmla="*/ 576 w 962"/>
                <a:gd name="T51" fmla="*/ 2 h 2"/>
                <a:gd name="T52" fmla="*/ 560 w 962"/>
                <a:gd name="T53" fmla="*/ 2 h 2"/>
                <a:gd name="T54" fmla="*/ 546 w 962"/>
                <a:gd name="T55" fmla="*/ 2 h 2"/>
                <a:gd name="T56" fmla="*/ 530 w 962"/>
                <a:gd name="T57" fmla="*/ 2 h 2"/>
                <a:gd name="T58" fmla="*/ 515 w 962"/>
                <a:gd name="T59" fmla="*/ 2 h 2"/>
                <a:gd name="T60" fmla="*/ 499 w 962"/>
                <a:gd name="T61" fmla="*/ 2 h 2"/>
                <a:gd name="T62" fmla="*/ 484 w 962"/>
                <a:gd name="T63" fmla="*/ 2 h 2"/>
                <a:gd name="T64" fmla="*/ 469 w 962"/>
                <a:gd name="T65" fmla="*/ 2 h 2"/>
                <a:gd name="T66" fmla="*/ 453 w 962"/>
                <a:gd name="T67" fmla="*/ 2 h 2"/>
                <a:gd name="T68" fmla="*/ 438 w 962"/>
                <a:gd name="T69" fmla="*/ 2 h 2"/>
                <a:gd name="T70" fmla="*/ 422 w 962"/>
                <a:gd name="T71" fmla="*/ 2 h 2"/>
                <a:gd name="T72" fmla="*/ 407 w 962"/>
                <a:gd name="T73" fmla="*/ 2 h 2"/>
                <a:gd name="T74" fmla="*/ 392 w 962"/>
                <a:gd name="T75" fmla="*/ 2 h 2"/>
                <a:gd name="T76" fmla="*/ 376 w 962"/>
                <a:gd name="T77" fmla="*/ 2 h 2"/>
                <a:gd name="T78" fmla="*/ 361 w 962"/>
                <a:gd name="T79" fmla="*/ 2 h 2"/>
                <a:gd name="T80" fmla="*/ 346 w 962"/>
                <a:gd name="T81" fmla="*/ 2 h 2"/>
                <a:gd name="T82" fmla="*/ 331 w 962"/>
                <a:gd name="T83" fmla="*/ 2 h 2"/>
                <a:gd name="T84" fmla="*/ 315 w 962"/>
                <a:gd name="T85" fmla="*/ 2 h 2"/>
                <a:gd name="T86" fmla="*/ 299 w 962"/>
                <a:gd name="T87" fmla="*/ 2 h 2"/>
                <a:gd name="T88" fmla="*/ 284 w 962"/>
                <a:gd name="T89" fmla="*/ 2 h 2"/>
                <a:gd name="T90" fmla="*/ 269 w 962"/>
                <a:gd name="T91" fmla="*/ 2 h 2"/>
                <a:gd name="T92" fmla="*/ 254 w 962"/>
                <a:gd name="T93" fmla="*/ 2 h 2"/>
                <a:gd name="T94" fmla="*/ 238 w 962"/>
                <a:gd name="T95" fmla="*/ 2 h 2"/>
                <a:gd name="T96" fmla="*/ 222 w 962"/>
                <a:gd name="T97" fmla="*/ 2 h 2"/>
                <a:gd name="T98" fmla="*/ 208 w 962"/>
                <a:gd name="T99" fmla="*/ 2 h 2"/>
                <a:gd name="T100" fmla="*/ 192 w 962"/>
                <a:gd name="T101" fmla="*/ 2 h 2"/>
                <a:gd name="T102" fmla="*/ 177 w 962"/>
                <a:gd name="T103" fmla="*/ 2 h 2"/>
                <a:gd name="T104" fmla="*/ 161 w 962"/>
                <a:gd name="T105" fmla="*/ 2 h 2"/>
                <a:gd name="T106" fmla="*/ 147 w 962"/>
                <a:gd name="T107" fmla="*/ 2 h 2"/>
                <a:gd name="T108" fmla="*/ 131 w 962"/>
                <a:gd name="T109" fmla="*/ 2 h 2"/>
                <a:gd name="T110" fmla="*/ 115 w 962"/>
                <a:gd name="T111" fmla="*/ 2 h 2"/>
                <a:gd name="T112" fmla="*/ 100 w 962"/>
                <a:gd name="T113" fmla="*/ 2 h 2"/>
                <a:gd name="T114" fmla="*/ 84 w 962"/>
                <a:gd name="T115" fmla="*/ 2 h 2"/>
                <a:gd name="T116" fmla="*/ 70 w 962"/>
                <a:gd name="T117" fmla="*/ 2 h 2"/>
                <a:gd name="T118" fmla="*/ 54 w 962"/>
                <a:gd name="T119" fmla="*/ 2 h 2"/>
                <a:gd name="T120" fmla="*/ 38 w 962"/>
                <a:gd name="T121" fmla="*/ 2 h 2"/>
                <a:gd name="T122" fmla="*/ 23 w 962"/>
                <a:gd name="T123" fmla="*/ 2 h 2"/>
                <a:gd name="T124" fmla="*/ 8 w 962"/>
                <a:gd name="T12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62" h="2">
                  <a:moveTo>
                    <a:pt x="959" y="2"/>
                  </a:moveTo>
                  <a:lnTo>
                    <a:pt x="953" y="2"/>
                  </a:lnTo>
                  <a:lnTo>
                    <a:pt x="952" y="1"/>
                  </a:lnTo>
                  <a:lnTo>
                    <a:pt x="952" y="1"/>
                  </a:lnTo>
                  <a:lnTo>
                    <a:pt x="952" y="0"/>
                  </a:lnTo>
                  <a:lnTo>
                    <a:pt x="953" y="0"/>
                  </a:lnTo>
                  <a:lnTo>
                    <a:pt x="959" y="0"/>
                  </a:lnTo>
                  <a:lnTo>
                    <a:pt x="961" y="0"/>
                  </a:lnTo>
                  <a:lnTo>
                    <a:pt x="962" y="1"/>
                  </a:lnTo>
                  <a:lnTo>
                    <a:pt x="961" y="1"/>
                  </a:lnTo>
                  <a:lnTo>
                    <a:pt x="959" y="2"/>
                  </a:lnTo>
                  <a:lnTo>
                    <a:pt x="959" y="2"/>
                  </a:lnTo>
                  <a:close/>
                  <a:moveTo>
                    <a:pt x="945" y="2"/>
                  </a:moveTo>
                  <a:lnTo>
                    <a:pt x="938" y="2"/>
                  </a:lnTo>
                  <a:lnTo>
                    <a:pt x="937" y="1"/>
                  </a:lnTo>
                  <a:lnTo>
                    <a:pt x="937" y="1"/>
                  </a:lnTo>
                  <a:lnTo>
                    <a:pt x="937" y="0"/>
                  </a:lnTo>
                  <a:lnTo>
                    <a:pt x="938" y="0"/>
                  </a:lnTo>
                  <a:lnTo>
                    <a:pt x="945" y="0"/>
                  </a:lnTo>
                  <a:lnTo>
                    <a:pt x="946" y="0"/>
                  </a:lnTo>
                  <a:lnTo>
                    <a:pt x="946" y="1"/>
                  </a:lnTo>
                  <a:lnTo>
                    <a:pt x="946" y="1"/>
                  </a:lnTo>
                  <a:lnTo>
                    <a:pt x="945" y="2"/>
                  </a:lnTo>
                  <a:lnTo>
                    <a:pt x="945" y="2"/>
                  </a:lnTo>
                  <a:close/>
                  <a:moveTo>
                    <a:pt x="929" y="2"/>
                  </a:moveTo>
                  <a:lnTo>
                    <a:pt x="923" y="2"/>
                  </a:lnTo>
                  <a:lnTo>
                    <a:pt x="922" y="1"/>
                  </a:lnTo>
                  <a:lnTo>
                    <a:pt x="922" y="1"/>
                  </a:lnTo>
                  <a:lnTo>
                    <a:pt x="922" y="0"/>
                  </a:lnTo>
                  <a:lnTo>
                    <a:pt x="923" y="0"/>
                  </a:lnTo>
                  <a:lnTo>
                    <a:pt x="929" y="0"/>
                  </a:lnTo>
                  <a:lnTo>
                    <a:pt x="930" y="0"/>
                  </a:lnTo>
                  <a:lnTo>
                    <a:pt x="930" y="1"/>
                  </a:lnTo>
                  <a:lnTo>
                    <a:pt x="930" y="1"/>
                  </a:lnTo>
                  <a:lnTo>
                    <a:pt x="929" y="2"/>
                  </a:lnTo>
                  <a:lnTo>
                    <a:pt x="929" y="2"/>
                  </a:lnTo>
                  <a:close/>
                  <a:moveTo>
                    <a:pt x="914" y="2"/>
                  </a:moveTo>
                  <a:lnTo>
                    <a:pt x="907" y="2"/>
                  </a:lnTo>
                  <a:lnTo>
                    <a:pt x="907" y="1"/>
                  </a:lnTo>
                  <a:lnTo>
                    <a:pt x="906" y="1"/>
                  </a:lnTo>
                  <a:lnTo>
                    <a:pt x="907" y="0"/>
                  </a:lnTo>
                  <a:lnTo>
                    <a:pt x="907" y="0"/>
                  </a:lnTo>
                  <a:lnTo>
                    <a:pt x="914" y="0"/>
                  </a:lnTo>
                  <a:lnTo>
                    <a:pt x="914" y="0"/>
                  </a:lnTo>
                  <a:lnTo>
                    <a:pt x="915" y="1"/>
                  </a:lnTo>
                  <a:lnTo>
                    <a:pt x="914" y="1"/>
                  </a:lnTo>
                  <a:lnTo>
                    <a:pt x="914" y="2"/>
                  </a:lnTo>
                  <a:lnTo>
                    <a:pt x="914" y="2"/>
                  </a:lnTo>
                  <a:close/>
                  <a:moveTo>
                    <a:pt x="898" y="2"/>
                  </a:moveTo>
                  <a:lnTo>
                    <a:pt x="892" y="2"/>
                  </a:lnTo>
                  <a:lnTo>
                    <a:pt x="891" y="1"/>
                  </a:lnTo>
                  <a:lnTo>
                    <a:pt x="891" y="1"/>
                  </a:lnTo>
                  <a:lnTo>
                    <a:pt x="891" y="0"/>
                  </a:lnTo>
                  <a:lnTo>
                    <a:pt x="892" y="0"/>
                  </a:lnTo>
                  <a:lnTo>
                    <a:pt x="898" y="0"/>
                  </a:lnTo>
                  <a:lnTo>
                    <a:pt x="899" y="0"/>
                  </a:lnTo>
                  <a:lnTo>
                    <a:pt x="899" y="1"/>
                  </a:lnTo>
                  <a:lnTo>
                    <a:pt x="899" y="1"/>
                  </a:lnTo>
                  <a:lnTo>
                    <a:pt x="898" y="2"/>
                  </a:lnTo>
                  <a:lnTo>
                    <a:pt x="898" y="2"/>
                  </a:lnTo>
                  <a:close/>
                  <a:moveTo>
                    <a:pt x="884" y="2"/>
                  </a:moveTo>
                  <a:lnTo>
                    <a:pt x="876" y="2"/>
                  </a:lnTo>
                  <a:lnTo>
                    <a:pt x="876" y="1"/>
                  </a:lnTo>
                  <a:lnTo>
                    <a:pt x="875" y="1"/>
                  </a:lnTo>
                  <a:lnTo>
                    <a:pt x="876" y="0"/>
                  </a:lnTo>
                  <a:lnTo>
                    <a:pt x="876" y="0"/>
                  </a:lnTo>
                  <a:lnTo>
                    <a:pt x="884" y="0"/>
                  </a:lnTo>
                  <a:lnTo>
                    <a:pt x="884" y="0"/>
                  </a:lnTo>
                  <a:lnTo>
                    <a:pt x="885" y="1"/>
                  </a:lnTo>
                  <a:lnTo>
                    <a:pt x="884" y="1"/>
                  </a:lnTo>
                  <a:lnTo>
                    <a:pt x="884" y="2"/>
                  </a:lnTo>
                  <a:lnTo>
                    <a:pt x="884" y="2"/>
                  </a:lnTo>
                  <a:close/>
                  <a:moveTo>
                    <a:pt x="868" y="2"/>
                  </a:moveTo>
                  <a:lnTo>
                    <a:pt x="862" y="2"/>
                  </a:lnTo>
                  <a:lnTo>
                    <a:pt x="861" y="1"/>
                  </a:lnTo>
                  <a:lnTo>
                    <a:pt x="861" y="1"/>
                  </a:lnTo>
                  <a:lnTo>
                    <a:pt x="861" y="0"/>
                  </a:lnTo>
                  <a:lnTo>
                    <a:pt x="862" y="0"/>
                  </a:lnTo>
                  <a:lnTo>
                    <a:pt x="868" y="0"/>
                  </a:lnTo>
                  <a:lnTo>
                    <a:pt x="869" y="0"/>
                  </a:lnTo>
                  <a:lnTo>
                    <a:pt x="869" y="1"/>
                  </a:lnTo>
                  <a:lnTo>
                    <a:pt x="869" y="1"/>
                  </a:lnTo>
                  <a:lnTo>
                    <a:pt x="868" y="2"/>
                  </a:lnTo>
                  <a:lnTo>
                    <a:pt x="868" y="2"/>
                  </a:lnTo>
                  <a:close/>
                  <a:moveTo>
                    <a:pt x="852" y="2"/>
                  </a:moveTo>
                  <a:lnTo>
                    <a:pt x="846" y="2"/>
                  </a:lnTo>
                  <a:lnTo>
                    <a:pt x="845" y="1"/>
                  </a:lnTo>
                  <a:lnTo>
                    <a:pt x="845" y="1"/>
                  </a:lnTo>
                  <a:lnTo>
                    <a:pt x="845" y="0"/>
                  </a:lnTo>
                  <a:lnTo>
                    <a:pt x="846" y="0"/>
                  </a:lnTo>
                  <a:lnTo>
                    <a:pt x="852" y="0"/>
                  </a:lnTo>
                  <a:lnTo>
                    <a:pt x="853" y="0"/>
                  </a:lnTo>
                  <a:lnTo>
                    <a:pt x="853" y="1"/>
                  </a:lnTo>
                  <a:lnTo>
                    <a:pt x="853" y="1"/>
                  </a:lnTo>
                  <a:lnTo>
                    <a:pt x="852" y="2"/>
                  </a:lnTo>
                  <a:lnTo>
                    <a:pt x="852" y="2"/>
                  </a:lnTo>
                  <a:close/>
                  <a:moveTo>
                    <a:pt x="837" y="2"/>
                  </a:moveTo>
                  <a:lnTo>
                    <a:pt x="831" y="2"/>
                  </a:lnTo>
                  <a:lnTo>
                    <a:pt x="830" y="1"/>
                  </a:lnTo>
                  <a:lnTo>
                    <a:pt x="830" y="1"/>
                  </a:lnTo>
                  <a:lnTo>
                    <a:pt x="830" y="0"/>
                  </a:lnTo>
                  <a:lnTo>
                    <a:pt x="831" y="0"/>
                  </a:lnTo>
                  <a:lnTo>
                    <a:pt x="837" y="0"/>
                  </a:lnTo>
                  <a:lnTo>
                    <a:pt x="838" y="0"/>
                  </a:lnTo>
                  <a:lnTo>
                    <a:pt x="838" y="1"/>
                  </a:lnTo>
                  <a:lnTo>
                    <a:pt x="838" y="1"/>
                  </a:lnTo>
                  <a:lnTo>
                    <a:pt x="837" y="2"/>
                  </a:lnTo>
                  <a:lnTo>
                    <a:pt x="837" y="2"/>
                  </a:lnTo>
                  <a:close/>
                  <a:moveTo>
                    <a:pt x="822" y="2"/>
                  </a:moveTo>
                  <a:lnTo>
                    <a:pt x="815" y="2"/>
                  </a:lnTo>
                  <a:lnTo>
                    <a:pt x="814" y="1"/>
                  </a:lnTo>
                  <a:lnTo>
                    <a:pt x="814" y="1"/>
                  </a:lnTo>
                  <a:lnTo>
                    <a:pt x="814" y="0"/>
                  </a:lnTo>
                  <a:lnTo>
                    <a:pt x="815" y="0"/>
                  </a:lnTo>
                  <a:lnTo>
                    <a:pt x="822" y="0"/>
                  </a:lnTo>
                  <a:lnTo>
                    <a:pt x="823" y="0"/>
                  </a:lnTo>
                  <a:lnTo>
                    <a:pt x="823" y="1"/>
                  </a:lnTo>
                  <a:lnTo>
                    <a:pt x="823" y="1"/>
                  </a:lnTo>
                  <a:lnTo>
                    <a:pt x="822" y="2"/>
                  </a:lnTo>
                  <a:lnTo>
                    <a:pt x="822" y="2"/>
                  </a:lnTo>
                  <a:close/>
                  <a:moveTo>
                    <a:pt x="807" y="2"/>
                  </a:moveTo>
                  <a:lnTo>
                    <a:pt x="799" y="2"/>
                  </a:lnTo>
                  <a:lnTo>
                    <a:pt x="799" y="1"/>
                  </a:lnTo>
                  <a:lnTo>
                    <a:pt x="798" y="1"/>
                  </a:lnTo>
                  <a:lnTo>
                    <a:pt x="799" y="0"/>
                  </a:lnTo>
                  <a:lnTo>
                    <a:pt x="799" y="0"/>
                  </a:lnTo>
                  <a:lnTo>
                    <a:pt x="807" y="0"/>
                  </a:lnTo>
                  <a:lnTo>
                    <a:pt x="807" y="0"/>
                  </a:lnTo>
                  <a:lnTo>
                    <a:pt x="808" y="1"/>
                  </a:lnTo>
                  <a:lnTo>
                    <a:pt x="807" y="1"/>
                  </a:lnTo>
                  <a:lnTo>
                    <a:pt x="807" y="2"/>
                  </a:lnTo>
                  <a:lnTo>
                    <a:pt x="807" y="2"/>
                  </a:lnTo>
                  <a:close/>
                  <a:moveTo>
                    <a:pt x="791" y="2"/>
                  </a:moveTo>
                  <a:lnTo>
                    <a:pt x="785" y="2"/>
                  </a:lnTo>
                  <a:lnTo>
                    <a:pt x="784" y="1"/>
                  </a:lnTo>
                  <a:lnTo>
                    <a:pt x="784" y="1"/>
                  </a:lnTo>
                  <a:lnTo>
                    <a:pt x="784" y="0"/>
                  </a:lnTo>
                  <a:lnTo>
                    <a:pt x="785" y="0"/>
                  </a:lnTo>
                  <a:lnTo>
                    <a:pt x="791" y="0"/>
                  </a:lnTo>
                  <a:lnTo>
                    <a:pt x="792" y="0"/>
                  </a:lnTo>
                  <a:lnTo>
                    <a:pt x="792" y="1"/>
                  </a:lnTo>
                  <a:lnTo>
                    <a:pt x="792" y="1"/>
                  </a:lnTo>
                  <a:lnTo>
                    <a:pt x="791" y="2"/>
                  </a:lnTo>
                  <a:lnTo>
                    <a:pt x="791" y="2"/>
                  </a:lnTo>
                  <a:close/>
                  <a:moveTo>
                    <a:pt x="775" y="2"/>
                  </a:moveTo>
                  <a:lnTo>
                    <a:pt x="769" y="2"/>
                  </a:lnTo>
                  <a:lnTo>
                    <a:pt x="768" y="1"/>
                  </a:lnTo>
                  <a:lnTo>
                    <a:pt x="768" y="1"/>
                  </a:lnTo>
                  <a:lnTo>
                    <a:pt x="768" y="0"/>
                  </a:lnTo>
                  <a:lnTo>
                    <a:pt x="769" y="0"/>
                  </a:lnTo>
                  <a:lnTo>
                    <a:pt x="775" y="0"/>
                  </a:lnTo>
                  <a:lnTo>
                    <a:pt x="776" y="0"/>
                  </a:lnTo>
                  <a:lnTo>
                    <a:pt x="777" y="1"/>
                  </a:lnTo>
                  <a:lnTo>
                    <a:pt x="776" y="1"/>
                  </a:lnTo>
                  <a:lnTo>
                    <a:pt x="775" y="2"/>
                  </a:lnTo>
                  <a:lnTo>
                    <a:pt x="775" y="2"/>
                  </a:lnTo>
                  <a:close/>
                  <a:moveTo>
                    <a:pt x="760" y="2"/>
                  </a:moveTo>
                  <a:lnTo>
                    <a:pt x="754" y="2"/>
                  </a:lnTo>
                  <a:lnTo>
                    <a:pt x="753" y="1"/>
                  </a:lnTo>
                  <a:lnTo>
                    <a:pt x="753" y="1"/>
                  </a:lnTo>
                  <a:lnTo>
                    <a:pt x="753" y="0"/>
                  </a:lnTo>
                  <a:lnTo>
                    <a:pt x="754" y="0"/>
                  </a:lnTo>
                  <a:lnTo>
                    <a:pt x="760" y="0"/>
                  </a:lnTo>
                  <a:lnTo>
                    <a:pt x="762" y="0"/>
                  </a:lnTo>
                  <a:lnTo>
                    <a:pt x="762" y="1"/>
                  </a:lnTo>
                  <a:lnTo>
                    <a:pt x="762" y="1"/>
                  </a:lnTo>
                  <a:lnTo>
                    <a:pt x="760" y="2"/>
                  </a:lnTo>
                  <a:lnTo>
                    <a:pt x="760" y="2"/>
                  </a:lnTo>
                  <a:close/>
                  <a:moveTo>
                    <a:pt x="745" y="2"/>
                  </a:moveTo>
                  <a:lnTo>
                    <a:pt x="738" y="2"/>
                  </a:lnTo>
                  <a:lnTo>
                    <a:pt x="737" y="1"/>
                  </a:lnTo>
                  <a:lnTo>
                    <a:pt x="737" y="1"/>
                  </a:lnTo>
                  <a:lnTo>
                    <a:pt x="737" y="0"/>
                  </a:lnTo>
                  <a:lnTo>
                    <a:pt x="738" y="0"/>
                  </a:lnTo>
                  <a:lnTo>
                    <a:pt x="745" y="0"/>
                  </a:lnTo>
                  <a:lnTo>
                    <a:pt x="746" y="0"/>
                  </a:lnTo>
                  <a:lnTo>
                    <a:pt x="746" y="1"/>
                  </a:lnTo>
                  <a:lnTo>
                    <a:pt x="746" y="1"/>
                  </a:lnTo>
                  <a:lnTo>
                    <a:pt x="745" y="2"/>
                  </a:lnTo>
                  <a:lnTo>
                    <a:pt x="745" y="2"/>
                  </a:lnTo>
                  <a:close/>
                  <a:moveTo>
                    <a:pt x="730" y="2"/>
                  </a:moveTo>
                  <a:lnTo>
                    <a:pt x="723" y="2"/>
                  </a:lnTo>
                  <a:lnTo>
                    <a:pt x="723" y="1"/>
                  </a:lnTo>
                  <a:lnTo>
                    <a:pt x="722" y="1"/>
                  </a:lnTo>
                  <a:lnTo>
                    <a:pt x="723" y="0"/>
                  </a:lnTo>
                  <a:lnTo>
                    <a:pt x="723" y="0"/>
                  </a:lnTo>
                  <a:lnTo>
                    <a:pt x="730" y="0"/>
                  </a:lnTo>
                  <a:lnTo>
                    <a:pt x="730" y="0"/>
                  </a:lnTo>
                  <a:lnTo>
                    <a:pt x="731" y="1"/>
                  </a:lnTo>
                  <a:lnTo>
                    <a:pt x="730" y="1"/>
                  </a:lnTo>
                  <a:lnTo>
                    <a:pt x="730" y="2"/>
                  </a:lnTo>
                  <a:lnTo>
                    <a:pt x="730" y="2"/>
                  </a:lnTo>
                  <a:close/>
                  <a:moveTo>
                    <a:pt x="714" y="2"/>
                  </a:moveTo>
                  <a:lnTo>
                    <a:pt x="708" y="2"/>
                  </a:lnTo>
                  <a:lnTo>
                    <a:pt x="707" y="1"/>
                  </a:lnTo>
                  <a:lnTo>
                    <a:pt x="707" y="1"/>
                  </a:lnTo>
                  <a:lnTo>
                    <a:pt x="707" y="0"/>
                  </a:lnTo>
                  <a:lnTo>
                    <a:pt x="708" y="0"/>
                  </a:lnTo>
                  <a:lnTo>
                    <a:pt x="714" y="0"/>
                  </a:lnTo>
                  <a:lnTo>
                    <a:pt x="715" y="0"/>
                  </a:lnTo>
                  <a:lnTo>
                    <a:pt x="715" y="1"/>
                  </a:lnTo>
                  <a:lnTo>
                    <a:pt x="715" y="1"/>
                  </a:lnTo>
                  <a:lnTo>
                    <a:pt x="714" y="2"/>
                  </a:lnTo>
                  <a:lnTo>
                    <a:pt x="714" y="2"/>
                  </a:lnTo>
                  <a:close/>
                  <a:moveTo>
                    <a:pt x="699" y="2"/>
                  </a:moveTo>
                  <a:lnTo>
                    <a:pt x="692" y="2"/>
                  </a:lnTo>
                  <a:lnTo>
                    <a:pt x="692" y="1"/>
                  </a:lnTo>
                  <a:lnTo>
                    <a:pt x="691" y="1"/>
                  </a:lnTo>
                  <a:lnTo>
                    <a:pt x="692" y="0"/>
                  </a:lnTo>
                  <a:lnTo>
                    <a:pt x="692" y="0"/>
                  </a:lnTo>
                  <a:lnTo>
                    <a:pt x="699" y="0"/>
                  </a:lnTo>
                  <a:lnTo>
                    <a:pt x="699" y="0"/>
                  </a:lnTo>
                  <a:lnTo>
                    <a:pt x="700" y="1"/>
                  </a:lnTo>
                  <a:lnTo>
                    <a:pt x="699" y="1"/>
                  </a:lnTo>
                  <a:lnTo>
                    <a:pt x="699" y="2"/>
                  </a:lnTo>
                  <a:lnTo>
                    <a:pt x="699" y="2"/>
                  </a:lnTo>
                  <a:close/>
                  <a:moveTo>
                    <a:pt x="684" y="2"/>
                  </a:moveTo>
                  <a:lnTo>
                    <a:pt x="677" y="2"/>
                  </a:lnTo>
                  <a:lnTo>
                    <a:pt x="676" y="1"/>
                  </a:lnTo>
                  <a:lnTo>
                    <a:pt x="676" y="1"/>
                  </a:lnTo>
                  <a:lnTo>
                    <a:pt x="676" y="0"/>
                  </a:lnTo>
                  <a:lnTo>
                    <a:pt x="677" y="0"/>
                  </a:lnTo>
                  <a:lnTo>
                    <a:pt x="684" y="0"/>
                  </a:lnTo>
                  <a:lnTo>
                    <a:pt x="685" y="0"/>
                  </a:lnTo>
                  <a:lnTo>
                    <a:pt x="685" y="1"/>
                  </a:lnTo>
                  <a:lnTo>
                    <a:pt x="685" y="1"/>
                  </a:lnTo>
                  <a:lnTo>
                    <a:pt x="684" y="2"/>
                  </a:lnTo>
                  <a:lnTo>
                    <a:pt x="684" y="2"/>
                  </a:lnTo>
                  <a:close/>
                  <a:moveTo>
                    <a:pt x="668" y="2"/>
                  </a:moveTo>
                  <a:lnTo>
                    <a:pt x="661" y="2"/>
                  </a:lnTo>
                  <a:lnTo>
                    <a:pt x="660" y="1"/>
                  </a:lnTo>
                  <a:lnTo>
                    <a:pt x="660" y="1"/>
                  </a:lnTo>
                  <a:lnTo>
                    <a:pt x="660" y="0"/>
                  </a:lnTo>
                  <a:lnTo>
                    <a:pt x="661" y="0"/>
                  </a:lnTo>
                  <a:lnTo>
                    <a:pt x="668" y="0"/>
                  </a:lnTo>
                  <a:lnTo>
                    <a:pt x="669" y="0"/>
                  </a:lnTo>
                  <a:lnTo>
                    <a:pt x="669" y="1"/>
                  </a:lnTo>
                  <a:lnTo>
                    <a:pt x="669" y="1"/>
                  </a:lnTo>
                  <a:lnTo>
                    <a:pt x="668" y="2"/>
                  </a:lnTo>
                  <a:lnTo>
                    <a:pt x="668" y="2"/>
                  </a:lnTo>
                  <a:close/>
                  <a:moveTo>
                    <a:pt x="653" y="2"/>
                  </a:moveTo>
                  <a:lnTo>
                    <a:pt x="647" y="2"/>
                  </a:lnTo>
                  <a:lnTo>
                    <a:pt x="646" y="1"/>
                  </a:lnTo>
                  <a:lnTo>
                    <a:pt x="646" y="1"/>
                  </a:lnTo>
                  <a:lnTo>
                    <a:pt x="646" y="0"/>
                  </a:lnTo>
                  <a:lnTo>
                    <a:pt x="647" y="0"/>
                  </a:lnTo>
                  <a:lnTo>
                    <a:pt x="653" y="0"/>
                  </a:lnTo>
                  <a:lnTo>
                    <a:pt x="654" y="0"/>
                  </a:lnTo>
                  <a:lnTo>
                    <a:pt x="654" y="1"/>
                  </a:lnTo>
                  <a:lnTo>
                    <a:pt x="654" y="1"/>
                  </a:lnTo>
                  <a:lnTo>
                    <a:pt x="653" y="2"/>
                  </a:lnTo>
                  <a:lnTo>
                    <a:pt x="653" y="2"/>
                  </a:lnTo>
                  <a:close/>
                  <a:moveTo>
                    <a:pt x="637" y="2"/>
                  </a:moveTo>
                  <a:lnTo>
                    <a:pt x="631" y="2"/>
                  </a:lnTo>
                  <a:lnTo>
                    <a:pt x="630" y="1"/>
                  </a:lnTo>
                  <a:lnTo>
                    <a:pt x="630" y="1"/>
                  </a:lnTo>
                  <a:lnTo>
                    <a:pt x="630" y="0"/>
                  </a:lnTo>
                  <a:lnTo>
                    <a:pt x="631" y="0"/>
                  </a:lnTo>
                  <a:lnTo>
                    <a:pt x="637" y="0"/>
                  </a:lnTo>
                  <a:lnTo>
                    <a:pt x="638" y="0"/>
                  </a:lnTo>
                  <a:lnTo>
                    <a:pt x="638" y="1"/>
                  </a:lnTo>
                  <a:lnTo>
                    <a:pt x="638" y="1"/>
                  </a:lnTo>
                  <a:lnTo>
                    <a:pt x="637" y="2"/>
                  </a:lnTo>
                  <a:lnTo>
                    <a:pt x="637" y="2"/>
                  </a:lnTo>
                  <a:close/>
                  <a:moveTo>
                    <a:pt x="623" y="2"/>
                  </a:moveTo>
                  <a:lnTo>
                    <a:pt x="615" y="2"/>
                  </a:lnTo>
                  <a:lnTo>
                    <a:pt x="615" y="1"/>
                  </a:lnTo>
                  <a:lnTo>
                    <a:pt x="614" y="1"/>
                  </a:lnTo>
                  <a:lnTo>
                    <a:pt x="615" y="0"/>
                  </a:lnTo>
                  <a:lnTo>
                    <a:pt x="615" y="0"/>
                  </a:lnTo>
                  <a:lnTo>
                    <a:pt x="623" y="0"/>
                  </a:lnTo>
                  <a:lnTo>
                    <a:pt x="623" y="0"/>
                  </a:lnTo>
                  <a:lnTo>
                    <a:pt x="624" y="1"/>
                  </a:lnTo>
                  <a:lnTo>
                    <a:pt x="623" y="1"/>
                  </a:lnTo>
                  <a:lnTo>
                    <a:pt x="623" y="2"/>
                  </a:lnTo>
                  <a:lnTo>
                    <a:pt x="623" y="2"/>
                  </a:lnTo>
                  <a:close/>
                  <a:moveTo>
                    <a:pt x="607" y="2"/>
                  </a:moveTo>
                  <a:lnTo>
                    <a:pt x="600" y="2"/>
                  </a:lnTo>
                  <a:lnTo>
                    <a:pt x="599" y="1"/>
                  </a:lnTo>
                  <a:lnTo>
                    <a:pt x="599" y="1"/>
                  </a:lnTo>
                  <a:lnTo>
                    <a:pt x="599" y="0"/>
                  </a:lnTo>
                  <a:lnTo>
                    <a:pt x="600" y="0"/>
                  </a:lnTo>
                  <a:lnTo>
                    <a:pt x="607" y="0"/>
                  </a:lnTo>
                  <a:lnTo>
                    <a:pt x="608" y="0"/>
                  </a:lnTo>
                  <a:lnTo>
                    <a:pt x="608" y="1"/>
                  </a:lnTo>
                  <a:lnTo>
                    <a:pt x="608" y="1"/>
                  </a:lnTo>
                  <a:lnTo>
                    <a:pt x="607" y="2"/>
                  </a:lnTo>
                  <a:lnTo>
                    <a:pt x="607" y="2"/>
                  </a:lnTo>
                  <a:close/>
                  <a:moveTo>
                    <a:pt x="591" y="2"/>
                  </a:moveTo>
                  <a:lnTo>
                    <a:pt x="585" y="2"/>
                  </a:lnTo>
                  <a:lnTo>
                    <a:pt x="584" y="1"/>
                  </a:lnTo>
                  <a:lnTo>
                    <a:pt x="584" y="1"/>
                  </a:lnTo>
                  <a:lnTo>
                    <a:pt x="584" y="0"/>
                  </a:lnTo>
                  <a:lnTo>
                    <a:pt x="585" y="0"/>
                  </a:lnTo>
                  <a:lnTo>
                    <a:pt x="591" y="0"/>
                  </a:lnTo>
                  <a:lnTo>
                    <a:pt x="592" y="0"/>
                  </a:lnTo>
                  <a:lnTo>
                    <a:pt x="593" y="1"/>
                  </a:lnTo>
                  <a:lnTo>
                    <a:pt x="592" y="1"/>
                  </a:lnTo>
                  <a:lnTo>
                    <a:pt x="591" y="2"/>
                  </a:lnTo>
                  <a:lnTo>
                    <a:pt x="591" y="2"/>
                  </a:lnTo>
                  <a:close/>
                  <a:moveTo>
                    <a:pt x="576" y="2"/>
                  </a:moveTo>
                  <a:lnTo>
                    <a:pt x="570" y="2"/>
                  </a:lnTo>
                  <a:lnTo>
                    <a:pt x="569" y="1"/>
                  </a:lnTo>
                  <a:lnTo>
                    <a:pt x="569" y="1"/>
                  </a:lnTo>
                  <a:lnTo>
                    <a:pt x="569" y="0"/>
                  </a:lnTo>
                  <a:lnTo>
                    <a:pt x="570" y="0"/>
                  </a:lnTo>
                  <a:lnTo>
                    <a:pt x="576" y="0"/>
                  </a:lnTo>
                  <a:lnTo>
                    <a:pt x="577" y="0"/>
                  </a:lnTo>
                  <a:lnTo>
                    <a:pt x="577" y="1"/>
                  </a:lnTo>
                  <a:lnTo>
                    <a:pt x="577" y="1"/>
                  </a:lnTo>
                  <a:lnTo>
                    <a:pt x="576" y="2"/>
                  </a:lnTo>
                  <a:lnTo>
                    <a:pt x="576" y="2"/>
                  </a:lnTo>
                  <a:close/>
                  <a:moveTo>
                    <a:pt x="560" y="2"/>
                  </a:moveTo>
                  <a:lnTo>
                    <a:pt x="554" y="2"/>
                  </a:lnTo>
                  <a:lnTo>
                    <a:pt x="553" y="1"/>
                  </a:lnTo>
                  <a:lnTo>
                    <a:pt x="553" y="1"/>
                  </a:lnTo>
                  <a:lnTo>
                    <a:pt x="553" y="0"/>
                  </a:lnTo>
                  <a:lnTo>
                    <a:pt x="554" y="0"/>
                  </a:lnTo>
                  <a:lnTo>
                    <a:pt x="560" y="0"/>
                  </a:lnTo>
                  <a:lnTo>
                    <a:pt x="561" y="0"/>
                  </a:lnTo>
                  <a:lnTo>
                    <a:pt x="561" y="1"/>
                  </a:lnTo>
                  <a:lnTo>
                    <a:pt x="561" y="1"/>
                  </a:lnTo>
                  <a:lnTo>
                    <a:pt x="560" y="2"/>
                  </a:lnTo>
                  <a:lnTo>
                    <a:pt x="560" y="2"/>
                  </a:lnTo>
                  <a:close/>
                  <a:moveTo>
                    <a:pt x="546" y="2"/>
                  </a:moveTo>
                  <a:lnTo>
                    <a:pt x="538" y="2"/>
                  </a:lnTo>
                  <a:lnTo>
                    <a:pt x="538" y="1"/>
                  </a:lnTo>
                  <a:lnTo>
                    <a:pt x="537" y="1"/>
                  </a:lnTo>
                  <a:lnTo>
                    <a:pt x="538" y="0"/>
                  </a:lnTo>
                  <a:lnTo>
                    <a:pt x="538" y="0"/>
                  </a:lnTo>
                  <a:lnTo>
                    <a:pt x="546" y="0"/>
                  </a:lnTo>
                  <a:lnTo>
                    <a:pt x="546" y="0"/>
                  </a:lnTo>
                  <a:lnTo>
                    <a:pt x="547" y="1"/>
                  </a:lnTo>
                  <a:lnTo>
                    <a:pt x="546" y="1"/>
                  </a:lnTo>
                  <a:lnTo>
                    <a:pt x="546" y="2"/>
                  </a:lnTo>
                  <a:lnTo>
                    <a:pt x="546" y="2"/>
                  </a:lnTo>
                  <a:close/>
                  <a:moveTo>
                    <a:pt x="530" y="2"/>
                  </a:moveTo>
                  <a:lnTo>
                    <a:pt x="524" y="2"/>
                  </a:lnTo>
                  <a:lnTo>
                    <a:pt x="522" y="1"/>
                  </a:lnTo>
                  <a:lnTo>
                    <a:pt x="522" y="1"/>
                  </a:lnTo>
                  <a:lnTo>
                    <a:pt x="522" y="0"/>
                  </a:lnTo>
                  <a:lnTo>
                    <a:pt x="524" y="0"/>
                  </a:lnTo>
                  <a:lnTo>
                    <a:pt x="530" y="0"/>
                  </a:lnTo>
                  <a:lnTo>
                    <a:pt x="531" y="0"/>
                  </a:lnTo>
                  <a:lnTo>
                    <a:pt x="531" y="1"/>
                  </a:lnTo>
                  <a:lnTo>
                    <a:pt x="531" y="1"/>
                  </a:lnTo>
                  <a:lnTo>
                    <a:pt x="530" y="2"/>
                  </a:lnTo>
                  <a:lnTo>
                    <a:pt x="530" y="2"/>
                  </a:lnTo>
                  <a:close/>
                  <a:moveTo>
                    <a:pt x="515" y="2"/>
                  </a:moveTo>
                  <a:lnTo>
                    <a:pt x="508" y="2"/>
                  </a:lnTo>
                  <a:lnTo>
                    <a:pt x="508" y="1"/>
                  </a:lnTo>
                  <a:lnTo>
                    <a:pt x="507" y="1"/>
                  </a:lnTo>
                  <a:lnTo>
                    <a:pt x="508" y="0"/>
                  </a:lnTo>
                  <a:lnTo>
                    <a:pt x="508" y="0"/>
                  </a:lnTo>
                  <a:lnTo>
                    <a:pt x="515" y="0"/>
                  </a:lnTo>
                  <a:lnTo>
                    <a:pt x="515" y="0"/>
                  </a:lnTo>
                  <a:lnTo>
                    <a:pt x="516" y="1"/>
                  </a:lnTo>
                  <a:lnTo>
                    <a:pt x="515" y="1"/>
                  </a:lnTo>
                  <a:lnTo>
                    <a:pt x="515" y="2"/>
                  </a:lnTo>
                  <a:lnTo>
                    <a:pt x="515" y="2"/>
                  </a:lnTo>
                  <a:close/>
                  <a:moveTo>
                    <a:pt x="499" y="2"/>
                  </a:moveTo>
                  <a:lnTo>
                    <a:pt x="493" y="2"/>
                  </a:lnTo>
                  <a:lnTo>
                    <a:pt x="492" y="1"/>
                  </a:lnTo>
                  <a:lnTo>
                    <a:pt x="492" y="1"/>
                  </a:lnTo>
                  <a:lnTo>
                    <a:pt x="492" y="0"/>
                  </a:lnTo>
                  <a:lnTo>
                    <a:pt x="493" y="0"/>
                  </a:lnTo>
                  <a:lnTo>
                    <a:pt x="499" y="0"/>
                  </a:lnTo>
                  <a:lnTo>
                    <a:pt x="500" y="0"/>
                  </a:lnTo>
                  <a:lnTo>
                    <a:pt x="500" y="1"/>
                  </a:lnTo>
                  <a:lnTo>
                    <a:pt x="500" y="1"/>
                  </a:lnTo>
                  <a:lnTo>
                    <a:pt x="499" y="2"/>
                  </a:lnTo>
                  <a:lnTo>
                    <a:pt x="499" y="2"/>
                  </a:lnTo>
                  <a:close/>
                  <a:moveTo>
                    <a:pt x="484" y="2"/>
                  </a:moveTo>
                  <a:lnTo>
                    <a:pt x="477" y="2"/>
                  </a:lnTo>
                  <a:lnTo>
                    <a:pt x="476" y="1"/>
                  </a:lnTo>
                  <a:lnTo>
                    <a:pt x="476" y="1"/>
                  </a:lnTo>
                  <a:lnTo>
                    <a:pt x="476" y="0"/>
                  </a:lnTo>
                  <a:lnTo>
                    <a:pt x="477" y="0"/>
                  </a:lnTo>
                  <a:lnTo>
                    <a:pt x="484" y="0"/>
                  </a:lnTo>
                  <a:lnTo>
                    <a:pt x="485" y="0"/>
                  </a:lnTo>
                  <a:lnTo>
                    <a:pt x="485" y="1"/>
                  </a:lnTo>
                  <a:lnTo>
                    <a:pt x="485" y="1"/>
                  </a:lnTo>
                  <a:lnTo>
                    <a:pt x="484" y="2"/>
                  </a:lnTo>
                  <a:lnTo>
                    <a:pt x="484" y="2"/>
                  </a:lnTo>
                  <a:close/>
                  <a:moveTo>
                    <a:pt x="469" y="2"/>
                  </a:moveTo>
                  <a:lnTo>
                    <a:pt x="462" y="2"/>
                  </a:lnTo>
                  <a:lnTo>
                    <a:pt x="461" y="2"/>
                  </a:lnTo>
                  <a:lnTo>
                    <a:pt x="461" y="1"/>
                  </a:lnTo>
                  <a:lnTo>
                    <a:pt x="461" y="0"/>
                  </a:lnTo>
                  <a:lnTo>
                    <a:pt x="462" y="0"/>
                  </a:lnTo>
                  <a:lnTo>
                    <a:pt x="469" y="0"/>
                  </a:lnTo>
                  <a:lnTo>
                    <a:pt x="470" y="0"/>
                  </a:lnTo>
                  <a:lnTo>
                    <a:pt x="470" y="1"/>
                  </a:lnTo>
                  <a:lnTo>
                    <a:pt x="470" y="2"/>
                  </a:lnTo>
                  <a:lnTo>
                    <a:pt x="469" y="2"/>
                  </a:lnTo>
                  <a:lnTo>
                    <a:pt x="469" y="2"/>
                  </a:lnTo>
                  <a:close/>
                  <a:moveTo>
                    <a:pt x="453" y="2"/>
                  </a:moveTo>
                  <a:lnTo>
                    <a:pt x="447" y="2"/>
                  </a:lnTo>
                  <a:lnTo>
                    <a:pt x="446" y="2"/>
                  </a:lnTo>
                  <a:lnTo>
                    <a:pt x="446" y="1"/>
                  </a:lnTo>
                  <a:lnTo>
                    <a:pt x="446" y="0"/>
                  </a:lnTo>
                  <a:lnTo>
                    <a:pt x="447" y="0"/>
                  </a:lnTo>
                  <a:lnTo>
                    <a:pt x="453" y="0"/>
                  </a:lnTo>
                  <a:lnTo>
                    <a:pt x="454" y="0"/>
                  </a:lnTo>
                  <a:lnTo>
                    <a:pt x="454" y="1"/>
                  </a:lnTo>
                  <a:lnTo>
                    <a:pt x="454" y="2"/>
                  </a:lnTo>
                  <a:lnTo>
                    <a:pt x="453" y="2"/>
                  </a:lnTo>
                  <a:lnTo>
                    <a:pt x="453" y="2"/>
                  </a:lnTo>
                  <a:close/>
                  <a:moveTo>
                    <a:pt x="438" y="2"/>
                  </a:moveTo>
                  <a:lnTo>
                    <a:pt x="431" y="2"/>
                  </a:lnTo>
                  <a:lnTo>
                    <a:pt x="431" y="2"/>
                  </a:lnTo>
                  <a:lnTo>
                    <a:pt x="430" y="1"/>
                  </a:lnTo>
                  <a:lnTo>
                    <a:pt x="431" y="0"/>
                  </a:lnTo>
                  <a:lnTo>
                    <a:pt x="431" y="0"/>
                  </a:lnTo>
                  <a:lnTo>
                    <a:pt x="438" y="0"/>
                  </a:lnTo>
                  <a:lnTo>
                    <a:pt x="438" y="0"/>
                  </a:lnTo>
                  <a:lnTo>
                    <a:pt x="439" y="1"/>
                  </a:lnTo>
                  <a:lnTo>
                    <a:pt x="438" y="2"/>
                  </a:lnTo>
                  <a:lnTo>
                    <a:pt x="438" y="2"/>
                  </a:lnTo>
                  <a:lnTo>
                    <a:pt x="438" y="2"/>
                  </a:lnTo>
                  <a:close/>
                  <a:moveTo>
                    <a:pt x="422" y="2"/>
                  </a:moveTo>
                  <a:lnTo>
                    <a:pt x="416" y="2"/>
                  </a:lnTo>
                  <a:lnTo>
                    <a:pt x="415" y="2"/>
                  </a:lnTo>
                  <a:lnTo>
                    <a:pt x="415" y="1"/>
                  </a:lnTo>
                  <a:lnTo>
                    <a:pt x="415" y="0"/>
                  </a:lnTo>
                  <a:lnTo>
                    <a:pt x="416" y="0"/>
                  </a:lnTo>
                  <a:lnTo>
                    <a:pt x="422" y="0"/>
                  </a:lnTo>
                  <a:lnTo>
                    <a:pt x="423" y="0"/>
                  </a:lnTo>
                  <a:lnTo>
                    <a:pt x="423" y="1"/>
                  </a:lnTo>
                  <a:lnTo>
                    <a:pt x="423" y="2"/>
                  </a:lnTo>
                  <a:lnTo>
                    <a:pt x="422" y="2"/>
                  </a:lnTo>
                  <a:lnTo>
                    <a:pt x="422" y="2"/>
                  </a:lnTo>
                  <a:close/>
                  <a:moveTo>
                    <a:pt x="407" y="2"/>
                  </a:moveTo>
                  <a:lnTo>
                    <a:pt x="400" y="2"/>
                  </a:lnTo>
                  <a:lnTo>
                    <a:pt x="399" y="2"/>
                  </a:lnTo>
                  <a:lnTo>
                    <a:pt x="399" y="1"/>
                  </a:lnTo>
                  <a:lnTo>
                    <a:pt x="399" y="0"/>
                  </a:lnTo>
                  <a:lnTo>
                    <a:pt x="400" y="0"/>
                  </a:lnTo>
                  <a:lnTo>
                    <a:pt x="407" y="0"/>
                  </a:lnTo>
                  <a:lnTo>
                    <a:pt x="408" y="0"/>
                  </a:lnTo>
                  <a:lnTo>
                    <a:pt x="409" y="1"/>
                  </a:lnTo>
                  <a:lnTo>
                    <a:pt x="408" y="2"/>
                  </a:lnTo>
                  <a:lnTo>
                    <a:pt x="407" y="2"/>
                  </a:lnTo>
                  <a:lnTo>
                    <a:pt x="407" y="2"/>
                  </a:lnTo>
                  <a:close/>
                  <a:moveTo>
                    <a:pt x="392" y="2"/>
                  </a:moveTo>
                  <a:lnTo>
                    <a:pt x="386" y="2"/>
                  </a:lnTo>
                  <a:lnTo>
                    <a:pt x="385" y="2"/>
                  </a:lnTo>
                  <a:lnTo>
                    <a:pt x="385" y="1"/>
                  </a:lnTo>
                  <a:lnTo>
                    <a:pt x="385" y="0"/>
                  </a:lnTo>
                  <a:lnTo>
                    <a:pt x="386" y="0"/>
                  </a:lnTo>
                  <a:lnTo>
                    <a:pt x="392" y="0"/>
                  </a:lnTo>
                  <a:lnTo>
                    <a:pt x="393" y="0"/>
                  </a:lnTo>
                  <a:lnTo>
                    <a:pt x="393" y="1"/>
                  </a:lnTo>
                  <a:lnTo>
                    <a:pt x="393" y="2"/>
                  </a:lnTo>
                  <a:lnTo>
                    <a:pt x="392" y="2"/>
                  </a:lnTo>
                  <a:lnTo>
                    <a:pt x="392" y="2"/>
                  </a:lnTo>
                  <a:close/>
                  <a:moveTo>
                    <a:pt x="376" y="2"/>
                  </a:moveTo>
                  <a:lnTo>
                    <a:pt x="370" y="2"/>
                  </a:lnTo>
                  <a:lnTo>
                    <a:pt x="369" y="2"/>
                  </a:lnTo>
                  <a:lnTo>
                    <a:pt x="369" y="1"/>
                  </a:lnTo>
                  <a:lnTo>
                    <a:pt x="369" y="0"/>
                  </a:lnTo>
                  <a:lnTo>
                    <a:pt x="370" y="0"/>
                  </a:lnTo>
                  <a:lnTo>
                    <a:pt x="376" y="0"/>
                  </a:lnTo>
                  <a:lnTo>
                    <a:pt x="377" y="0"/>
                  </a:lnTo>
                  <a:lnTo>
                    <a:pt x="377" y="1"/>
                  </a:lnTo>
                  <a:lnTo>
                    <a:pt x="377" y="2"/>
                  </a:lnTo>
                  <a:lnTo>
                    <a:pt x="376" y="2"/>
                  </a:lnTo>
                  <a:lnTo>
                    <a:pt x="376" y="2"/>
                  </a:lnTo>
                  <a:close/>
                  <a:moveTo>
                    <a:pt x="361" y="2"/>
                  </a:moveTo>
                  <a:lnTo>
                    <a:pt x="354" y="2"/>
                  </a:lnTo>
                  <a:lnTo>
                    <a:pt x="354" y="2"/>
                  </a:lnTo>
                  <a:lnTo>
                    <a:pt x="353" y="1"/>
                  </a:lnTo>
                  <a:lnTo>
                    <a:pt x="354" y="0"/>
                  </a:lnTo>
                  <a:lnTo>
                    <a:pt x="354" y="0"/>
                  </a:lnTo>
                  <a:lnTo>
                    <a:pt x="361" y="0"/>
                  </a:lnTo>
                  <a:lnTo>
                    <a:pt x="361" y="0"/>
                  </a:lnTo>
                  <a:lnTo>
                    <a:pt x="362" y="1"/>
                  </a:lnTo>
                  <a:lnTo>
                    <a:pt x="361" y="2"/>
                  </a:lnTo>
                  <a:lnTo>
                    <a:pt x="361" y="2"/>
                  </a:lnTo>
                  <a:lnTo>
                    <a:pt x="361" y="2"/>
                  </a:lnTo>
                  <a:close/>
                  <a:moveTo>
                    <a:pt x="346" y="2"/>
                  </a:moveTo>
                  <a:lnTo>
                    <a:pt x="339" y="2"/>
                  </a:lnTo>
                  <a:lnTo>
                    <a:pt x="338" y="2"/>
                  </a:lnTo>
                  <a:lnTo>
                    <a:pt x="338" y="1"/>
                  </a:lnTo>
                  <a:lnTo>
                    <a:pt x="338" y="0"/>
                  </a:lnTo>
                  <a:lnTo>
                    <a:pt x="339" y="0"/>
                  </a:lnTo>
                  <a:lnTo>
                    <a:pt x="346" y="0"/>
                  </a:lnTo>
                  <a:lnTo>
                    <a:pt x="347" y="0"/>
                  </a:lnTo>
                  <a:lnTo>
                    <a:pt x="347" y="1"/>
                  </a:lnTo>
                  <a:lnTo>
                    <a:pt x="347" y="2"/>
                  </a:lnTo>
                  <a:lnTo>
                    <a:pt x="346" y="2"/>
                  </a:lnTo>
                  <a:lnTo>
                    <a:pt x="346" y="2"/>
                  </a:lnTo>
                  <a:close/>
                  <a:moveTo>
                    <a:pt x="331" y="2"/>
                  </a:moveTo>
                  <a:lnTo>
                    <a:pt x="323" y="2"/>
                  </a:lnTo>
                  <a:lnTo>
                    <a:pt x="323" y="2"/>
                  </a:lnTo>
                  <a:lnTo>
                    <a:pt x="322" y="1"/>
                  </a:lnTo>
                  <a:lnTo>
                    <a:pt x="323" y="0"/>
                  </a:lnTo>
                  <a:lnTo>
                    <a:pt x="323" y="0"/>
                  </a:lnTo>
                  <a:lnTo>
                    <a:pt x="331" y="0"/>
                  </a:lnTo>
                  <a:lnTo>
                    <a:pt x="331" y="0"/>
                  </a:lnTo>
                  <a:lnTo>
                    <a:pt x="332" y="1"/>
                  </a:lnTo>
                  <a:lnTo>
                    <a:pt x="331" y="2"/>
                  </a:lnTo>
                  <a:lnTo>
                    <a:pt x="331" y="2"/>
                  </a:lnTo>
                  <a:lnTo>
                    <a:pt x="331" y="2"/>
                  </a:lnTo>
                  <a:close/>
                  <a:moveTo>
                    <a:pt x="315" y="2"/>
                  </a:moveTo>
                  <a:lnTo>
                    <a:pt x="309" y="2"/>
                  </a:lnTo>
                  <a:lnTo>
                    <a:pt x="308" y="2"/>
                  </a:lnTo>
                  <a:lnTo>
                    <a:pt x="308" y="1"/>
                  </a:lnTo>
                  <a:lnTo>
                    <a:pt x="308" y="0"/>
                  </a:lnTo>
                  <a:lnTo>
                    <a:pt x="309" y="0"/>
                  </a:lnTo>
                  <a:lnTo>
                    <a:pt x="315" y="0"/>
                  </a:lnTo>
                  <a:lnTo>
                    <a:pt x="316" y="0"/>
                  </a:lnTo>
                  <a:lnTo>
                    <a:pt x="316" y="1"/>
                  </a:lnTo>
                  <a:lnTo>
                    <a:pt x="316" y="2"/>
                  </a:lnTo>
                  <a:lnTo>
                    <a:pt x="315" y="2"/>
                  </a:lnTo>
                  <a:lnTo>
                    <a:pt x="315" y="2"/>
                  </a:lnTo>
                  <a:close/>
                  <a:moveTo>
                    <a:pt x="299" y="2"/>
                  </a:moveTo>
                  <a:lnTo>
                    <a:pt x="293" y="2"/>
                  </a:lnTo>
                  <a:lnTo>
                    <a:pt x="292" y="2"/>
                  </a:lnTo>
                  <a:lnTo>
                    <a:pt x="292" y="1"/>
                  </a:lnTo>
                  <a:lnTo>
                    <a:pt x="292" y="0"/>
                  </a:lnTo>
                  <a:lnTo>
                    <a:pt x="293" y="0"/>
                  </a:lnTo>
                  <a:lnTo>
                    <a:pt x="299" y="0"/>
                  </a:lnTo>
                  <a:lnTo>
                    <a:pt x="300" y="0"/>
                  </a:lnTo>
                  <a:lnTo>
                    <a:pt x="300" y="1"/>
                  </a:lnTo>
                  <a:lnTo>
                    <a:pt x="300" y="2"/>
                  </a:lnTo>
                  <a:lnTo>
                    <a:pt x="299" y="2"/>
                  </a:lnTo>
                  <a:lnTo>
                    <a:pt x="299" y="2"/>
                  </a:lnTo>
                  <a:close/>
                  <a:moveTo>
                    <a:pt x="284" y="2"/>
                  </a:moveTo>
                  <a:lnTo>
                    <a:pt x="278" y="2"/>
                  </a:lnTo>
                  <a:lnTo>
                    <a:pt x="277" y="2"/>
                  </a:lnTo>
                  <a:lnTo>
                    <a:pt x="277" y="1"/>
                  </a:lnTo>
                  <a:lnTo>
                    <a:pt x="277" y="0"/>
                  </a:lnTo>
                  <a:lnTo>
                    <a:pt x="278" y="0"/>
                  </a:lnTo>
                  <a:lnTo>
                    <a:pt x="284" y="0"/>
                  </a:lnTo>
                  <a:lnTo>
                    <a:pt x="286" y="0"/>
                  </a:lnTo>
                  <a:lnTo>
                    <a:pt x="286" y="1"/>
                  </a:lnTo>
                  <a:lnTo>
                    <a:pt x="286" y="2"/>
                  </a:lnTo>
                  <a:lnTo>
                    <a:pt x="284" y="2"/>
                  </a:lnTo>
                  <a:lnTo>
                    <a:pt x="284" y="2"/>
                  </a:lnTo>
                  <a:close/>
                  <a:moveTo>
                    <a:pt x="269" y="2"/>
                  </a:moveTo>
                  <a:lnTo>
                    <a:pt x="262" y="2"/>
                  </a:lnTo>
                  <a:lnTo>
                    <a:pt x="261" y="2"/>
                  </a:lnTo>
                  <a:lnTo>
                    <a:pt x="261" y="1"/>
                  </a:lnTo>
                  <a:lnTo>
                    <a:pt x="261" y="0"/>
                  </a:lnTo>
                  <a:lnTo>
                    <a:pt x="262" y="0"/>
                  </a:lnTo>
                  <a:lnTo>
                    <a:pt x="269" y="0"/>
                  </a:lnTo>
                  <a:lnTo>
                    <a:pt x="270" y="0"/>
                  </a:lnTo>
                  <a:lnTo>
                    <a:pt x="270" y="1"/>
                  </a:lnTo>
                  <a:lnTo>
                    <a:pt x="270" y="2"/>
                  </a:lnTo>
                  <a:lnTo>
                    <a:pt x="269" y="2"/>
                  </a:lnTo>
                  <a:lnTo>
                    <a:pt x="269" y="2"/>
                  </a:lnTo>
                  <a:close/>
                  <a:moveTo>
                    <a:pt x="254" y="2"/>
                  </a:moveTo>
                  <a:lnTo>
                    <a:pt x="247" y="2"/>
                  </a:lnTo>
                  <a:lnTo>
                    <a:pt x="247" y="2"/>
                  </a:lnTo>
                  <a:lnTo>
                    <a:pt x="246" y="1"/>
                  </a:lnTo>
                  <a:lnTo>
                    <a:pt x="247" y="0"/>
                  </a:lnTo>
                  <a:lnTo>
                    <a:pt x="247" y="0"/>
                  </a:lnTo>
                  <a:lnTo>
                    <a:pt x="254" y="0"/>
                  </a:lnTo>
                  <a:lnTo>
                    <a:pt x="254" y="0"/>
                  </a:lnTo>
                  <a:lnTo>
                    <a:pt x="255" y="1"/>
                  </a:lnTo>
                  <a:lnTo>
                    <a:pt x="254" y="2"/>
                  </a:lnTo>
                  <a:lnTo>
                    <a:pt x="254" y="2"/>
                  </a:lnTo>
                  <a:lnTo>
                    <a:pt x="254" y="2"/>
                  </a:lnTo>
                  <a:close/>
                  <a:moveTo>
                    <a:pt x="238" y="2"/>
                  </a:moveTo>
                  <a:lnTo>
                    <a:pt x="232" y="2"/>
                  </a:lnTo>
                  <a:lnTo>
                    <a:pt x="231" y="2"/>
                  </a:lnTo>
                  <a:lnTo>
                    <a:pt x="231" y="1"/>
                  </a:lnTo>
                  <a:lnTo>
                    <a:pt x="231" y="0"/>
                  </a:lnTo>
                  <a:lnTo>
                    <a:pt x="232" y="0"/>
                  </a:lnTo>
                  <a:lnTo>
                    <a:pt x="238" y="0"/>
                  </a:lnTo>
                  <a:lnTo>
                    <a:pt x="239" y="0"/>
                  </a:lnTo>
                  <a:lnTo>
                    <a:pt x="239" y="1"/>
                  </a:lnTo>
                  <a:lnTo>
                    <a:pt x="239" y="2"/>
                  </a:lnTo>
                  <a:lnTo>
                    <a:pt x="238" y="2"/>
                  </a:lnTo>
                  <a:lnTo>
                    <a:pt x="238" y="2"/>
                  </a:lnTo>
                  <a:close/>
                  <a:moveTo>
                    <a:pt x="222" y="2"/>
                  </a:moveTo>
                  <a:lnTo>
                    <a:pt x="216" y="2"/>
                  </a:lnTo>
                  <a:lnTo>
                    <a:pt x="215" y="2"/>
                  </a:lnTo>
                  <a:lnTo>
                    <a:pt x="215" y="1"/>
                  </a:lnTo>
                  <a:lnTo>
                    <a:pt x="215" y="0"/>
                  </a:lnTo>
                  <a:lnTo>
                    <a:pt x="216" y="0"/>
                  </a:lnTo>
                  <a:lnTo>
                    <a:pt x="222" y="0"/>
                  </a:lnTo>
                  <a:lnTo>
                    <a:pt x="223" y="0"/>
                  </a:lnTo>
                  <a:lnTo>
                    <a:pt x="224" y="1"/>
                  </a:lnTo>
                  <a:lnTo>
                    <a:pt x="223" y="2"/>
                  </a:lnTo>
                  <a:lnTo>
                    <a:pt x="222" y="2"/>
                  </a:lnTo>
                  <a:lnTo>
                    <a:pt x="222" y="2"/>
                  </a:lnTo>
                  <a:close/>
                  <a:moveTo>
                    <a:pt x="208" y="2"/>
                  </a:moveTo>
                  <a:lnTo>
                    <a:pt x="201" y="2"/>
                  </a:lnTo>
                  <a:lnTo>
                    <a:pt x="200" y="2"/>
                  </a:lnTo>
                  <a:lnTo>
                    <a:pt x="200" y="1"/>
                  </a:lnTo>
                  <a:lnTo>
                    <a:pt x="200" y="0"/>
                  </a:lnTo>
                  <a:lnTo>
                    <a:pt x="201" y="0"/>
                  </a:lnTo>
                  <a:lnTo>
                    <a:pt x="208" y="0"/>
                  </a:lnTo>
                  <a:lnTo>
                    <a:pt x="209" y="0"/>
                  </a:lnTo>
                  <a:lnTo>
                    <a:pt x="209" y="1"/>
                  </a:lnTo>
                  <a:lnTo>
                    <a:pt x="209" y="2"/>
                  </a:lnTo>
                  <a:lnTo>
                    <a:pt x="208" y="2"/>
                  </a:lnTo>
                  <a:lnTo>
                    <a:pt x="208" y="2"/>
                  </a:lnTo>
                  <a:close/>
                  <a:moveTo>
                    <a:pt x="192" y="2"/>
                  </a:moveTo>
                  <a:lnTo>
                    <a:pt x="185" y="2"/>
                  </a:lnTo>
                  <a:lnTo>
                    <a:pt x="184" y="2"/>
                  </a:lnTo>
                  <a:lnTo>
                    <a:pt x="184" y="1"/>
                  </a:lnTo>
                  <a:lnTo>
                    <a:pt x="184" y="0"/>
                  </a:lnTo>
                  <a:lnTo>
                    <a:pt x="185" y="0"/>
                  </a:lnTo>
                  <a:lnTo>
                    <a:pt x="192" y="0"/>
                  </a:lnTo>
                  <a:lnTo>
                    <a:pt x="193" y="0"/>
                  </a:lnTo>
                  <a:lnTo>
                    <a:pt x="193" y="1"/>
                  </a:lnTo>
                  <a:lnTo>
                    <a:pt x="193" y="2"/>
                  </a:lnTo>
                  <a:lnTo>
                    <a:pt x="192" y="2"/>
                  </a:lnTo>
                  <a:lnTo>
                    <a:pt x="192" y="2"/>
                  </a:lnTo>
                  <a:close/>
                  <a:moveTo>
                    <a:pt x="177" y="2"/>
                  </a:moveTo>
                  <a:lnTo>
                    <a:pt x="170" y="2"/>
                  </a:lnTo>
                  <a:lnTo>
                    <a:pt x="170" y="2"/>
                  </a:lnTo>
                  <a:lnTo>
                    <a:pt x="169" y="1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7" y="0"/>
                  </a:lnTo>
                  <a:lnTo>
                    <a:pt x="177" y="0"/>
                  </a:lnTo>
                  <a:lnTo>
                    <a:pt x="178" y="1"/>
                  </a:lnTo>
                  <a:lnTo>
                    <a:pt x="177" y="2"/>
                  </a:lnTo>
                  <a:lnTo>
                    <a:pt x="177" y="2"/>
                  </a:lnTo>
                  <a:lnTo>
                    <a:pt x="177" y="2"/>
                  </a:lnTo>
                  <a:close/>
                  <a:moveTo>
                    <a:pt x="161" y="2"/>
                  </a:moveTo>
                  <a:lnTo>
                    <a:pt x="155" y="2"/>
                  </a:lnTo>
                  <a:lnTo>
                    <a:pt x="154" y="2"/>
                  </a:lnTo>
                  <a:lnTo>
                    <a:pt x="154" y="1"/>
                  </a:lnTo>
                  <a:lnTo>
                    <a:pt x="154" y="0"/>
                  </a:lnTo>
                  <a:lnTo>
                    <a:pt x="155" y="0"/>
                  </a:lnTo>
                  <a:lnTo>
                    <a:pt x="161" y="0"/>
                  </a:lnTo>
                  <a:lnTo>
                    <a:pt x="162" y="0"/>
                  </a:lnTo>
                  <a:lnTo>
                    <a:pt x="162" y="1"/>
                  </a:lnTo>
                  <a:lnTo>
                    <a:pt x="162" y="2"/>
                  </a:lnTo>
                  <a:lnTo>
                    <a:pt x="161" y="2"/>
                  </a:lnTo>
                  <a:lnTo>
                    <a:pt x="161" y="2"/>
                  </a:lnTo>
                  <a:close/>
                  <a:moveTo>
                    <a:pt x="147" y="2"/>
                  </a:moveTo>
                  <a:lnTo>
                    <a:pt x="139" y="2"/>
                  </a:lnTo>
                  <a:lnTo>
                    <a:pt x="139" y="2"/>
                  </a:lnTo>
                  <a:lnTo>
                    <a:pt x="138" y="1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47" y="0"/>
                  </a:lnTo>
                  <a:lnTo>
                    <a:pt x="147" y="0"/>
                  </a:lnTo>
                  <a:lnTo>
                    <a:pt x="148" y="1"/>
                  </a:lnTo>
                  <a:lnTo>
                    <a:pt x="147" y="2"/>
                  </a:lnTo>
                  <a:lnTo>
                    <a:pt x="147" y="2"/>
                  </a:lnTo>
                  <a:lnTo>
                    <a:pt x="147" y="2"/>
                  </a:lnTo>
                  <a:close/>
                  <a:moveTo>
                    <a:pt x="131" y="2"/>
                  </a:moveTo>
                  <a:lnTo>
                    <a:pt x="124" y="2"/>
                  </a:lnTo>
                  <a:lnTo>
                    <a:pt x="123" y="2"/>
                  </a:lnTo>
                  <a:lnTo>
                    <a:pt x="123" y="1"/>
                  </a:lnTo>
                  <a:lnTo>
                    <a:pt x="123" y="0"/>
                  </a:lnTo>
                  <a:lnTo>
                    <a:pt x="124" y="0"/>
                  </a:lnTo>
                  <a:lnTo>
                    <a:pt x="131" y="0"/>
                  </a:lnTo>
                  <a:lnTo>
                    <a:pt x="132" y="0"/>
                  </a:lnTo>
                  <a:lnTo>
                    <a:pt x="132" y="1"/>
                  </a:lnTo>
                  <a:lnTo>
                    <a:pt x="132" y="2"/>
                  </a:lnTo>
                  <a:lnTo>
                    <a:pt x="131" y="2"/>
                  </a:lnTo>
                  <a:lnTo>
                    <a:pt x="131" y="2"/>
                  </a:lnTo>
                  <a:close/>
                  <a:moveTo>
                    <a:pt x="115" y="2"/>
                  </a:moveTo>
                  <a:lnTo>
                    <a:pt x="109" y="2"/>
                  </a:lnTo>
                  <a:lnTo>
                    <a:pt x="108" y="2"/>
                  </a:lnTo>
                  <a:lnTo>
                    <a:pt x="108" y="1"/>
                  </a:lnTo>
                  <a:lnTo>
                    <a:pt x="108" y="0"/>
                  </a:lnTo>
                  <a:lnTo>
                    <a:pt x="109" y="0"/>
                  </a:lnTo>
                  <a:lnTo>
                    <a:pt x="115" y="0"/>
                  </a:lnTo>
                  <a:lnTo>
                    <a:pt x="116" y="0"/>
                  </a:lnTo>
                  <a:lnTo>
                    <a:pt x="116" y="1"/>
                  </a:lnTo>
                  <a:lnTo>
                    <a:pt x="116" y="2"/>
                  </a:lnTo>
                  <a:lnTo>
                    <a:pt x="115" y="2"/>
                  </a:lnTo>
                  <a:lnTo>
                    <a:pt x="115" y="2"/>
                  </a:lnTo>
                  <a:close/>
                  <a:moveTo>
                    <a:pt x="100" y="2"/>
                  </a:moveTo>
                  <a:lnTo>
                    <a:pt x="94" y="2"/>
                  </a:lnTo>
                  <a:lnTo>
                    <a:pt x="93" y="2"/>
                  </a:lnTo>
                  <a:lnTo>
                    <a:pt x="93" y="1"/>
                  </a:lnTo>
                  <a:lnTo>
                    <a:pt x="93" y="0"/>
                  </a:lnTo>
                  <a:lnTo>
                    <a:pt x="94" y="0"/>
                  </a:lnTo>
                  <a:lnTo>
                    <a:pt x="100" y="0"/>
                  </a:lnTo>
                  <a:lnTo>
                    <a:pt x="101" y="0"/>
                  </a:lnTo>
                  <a:lnTo>
                    <a:pt x="101" y="1"/>
                  </a:lnTo>
                  <a:lnTo>
                    <a:pt x="101" y="2"/>
                  </a:lnTo>
                  <a:lnTo>
                    <a:pt x="100" y="2"/>
                  </a:lnTo>
                  <a:lnTo>
                    <a:pt x="100" y="2"/>
                  </a:lnTo>
                  <a:close/>
                  <a:moveTo>
                    <a:pt x="84" y="2"/>
                  </a:moveTo>
                  <a:lnTo>
                    <a:pt x="78" y="2"/>
                  </a:lnTo>
                  <a:lnTo>
                    <a:pt x="77" y="2"/>
                  </a:lnTo>
                  <a:lnTo>
                    <a:pt x="77" y="1"/>
                  </a:lnTo>
                  <a:lnTo>
                    <a:pt x="77" y="0"/>
                  </a:lnTo>
                  <a:lnTo>
                    <a:pt x="78" y="0"/>
                  </a:lnTo>
                  <a:lnTo>
                    <a:pt x="84" y="0"/>
                  </a:lnTo>
                  <a:lnTo>
                    <a:pt x="85" y="0"/>
                  </a:lnTo>
                  <a:lnTo>
                    <a:pt x="85" y="1"/>
                  </a:lnTo>
                  <a:lnTo>
                    <a:pt x="85" y="2"/>
                  </a:lnTo>
                  <a:lnTo>
                    <a:pt x="84" y="2"/>
                  </a:lnTo>
                  <a:lnTo>
                    <a:pt x="84" y="2"/>
                  </a:lnTo>
                  <a:close/>
                  <a:moveTo>
                    <a:pt x="70" y="2"/>
                  </a:moveTo>
                  <a:lnTo>
                    <a:pt x="62" y="2"/>
                  </a:lnTo>
                  <a:lnTo>
                    <a:pt x="62" y="2"/>
                  </a:lnTo>
                  <a:lnTo>
                    <a:pt x="61" y="1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71" y="1"/>
                  </a:lnTo>
                  <a:lnTo>
                    <a:pt x="70" y="2"/>
                  </a:lnTo>
                  <a:lnTo>
                    <a:pt x="70" y="2"/>
                  </a:lnTo>
                  <a:lnTo>
                    <a:pt x="70" y="2"/>
                  </a:lnTo>
                  <a:close/>
                  <a:moveTo>
                    <a:pt x="54" y="2"/>
                  </a:moveTo>
                  <a:lnTo>
                    <a:pt x="48" y="2"/>
                  </a:lnTo>
                  <a:lnTo>
                    <a:pt x="46" y="2"/>
                  </a:lnTo>
                  <a:lnTo>
                    <a:pt x="46" y="1"/>
                  </a:lnTo>
                  <a:lnTo>
                    <a:pt x="46" y="0"/>
                  </a:lnTo>
                  <a:lnTo>
                    <a:pt x="48" y="0"/>
                  </a:lnTo>
                  <a:lnTo>
                    <a:pt x="54" y="0"/>
                  </a:lnTo>
                  <a:lnTo>
                    <a:pt x="55" y="0"/>
                  </a:lnTo>
                  <a:lnTo>
                    <a:pt x="55" y="1"/>
                  </a:lnTo>
                  <a:lnTo>
                    <a:pt x="55" y="2"/>
                  </a:lnTo>
                  <a:lnTo>
                    <a:pt x="54" y="2"/>
                  </a:lnTo>
                  <a:lnTo>
                    <a:pt x="54" y="2"/>
                  </a:lnTo>
                  <a:close/>
                  <a:moveTo>
                    <a:pt x="38" y="2"/>
                  </a:moveTo>
                  <a:lnTo>
                    <a:pt x="32" y="2"/>
                  </a:lnTo>
                  <a:lnTo>
                    <a:pt x="31" y="2"/>
                  </a:lnTo>
                  <a:lnTo>
                    <a:pt x="31" y="1"/>
                  </a:lnTo>
                  <a:lnTo>
                    <a:pt x="31" y="0"/>
                  </a:lnTo>
                  <a:lnTo>
                    <a:pt x="32" y="0"/>
                  </a:lnTo>
                  <a:lnTo>
                    <a:pt x="38" y="0"/>
                  </a:lnTo>
                  <a:lnTo>
                    <a:pt x="39" y="0"/>
                  </a:lnTo>
                  <a:lnTo>
                    <a:pt x="40" y="1"/>
                  </a:lnTo>
                  <a:lnTo>
                    <a:pt x="39" y="2"/>
                  </a:lnTo>
                  <a:lnTo>
                    <a:pt x="38" y="2"/>
                  </a:lnTo>
                  <a:lnTo>
                    <a:pt x="38" y="2"/>
                  </a:lnTo>
                  <a:close/>
                  <a:moveTo>
                    <a:pt x="23" y="2"/>
                  </a:moveTo>
                  <a:lnTo>
                    <a:pt x="17" y="2"/>
                  </a:lnTo>
                  <a:lnTo>
                    <a:pt x="16" y="2"/>
                  </a:lnTo>
                  <a:lnTo>
                    <a:pt x="16" y="1"/>
                  </a:lnTo>
                  <a:lnTo>
                    <a:pt x="16" y="0"/>
                  </a:lnTo>
                  <a:lnTo>
                    <a:pt x="17" y="0"/>
                  </a:lnTo>
                  <a:lnTo>
                    <a:pt x="23" y="0"/>
                  </a:lnTo>
                  <a:lnTo>
                    <a:pt x="24" y="0"/>
                  </a:lnTo>
                  <a:lnTo>
                    <a:pt x="24" y="1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2"/>
                  </a:lnTo>
                  <a:close/>
                  <a:moveTo>
                    <a:pt x="8" y="2"/>
                  </a:moveTo>
                  <a:lnTo>
                    <a:pt x="1" y="2"/>
                  </a:lnTo>
                  <a:lnTo>
                    <a:pt x="0" y="2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0"/>
                  </a:lnTo>
                  <a:lnTo>
                    <a:pt x="8" y="0"/>
                  </a:lnTo>
                  <a:lnTo>
                    <a:pt x="9" y="0"/>
                  </a:lnTo>
                  <a:lnTo>
                    <a:pt x="9" y="1"/>
                  </a:lnTo>
                  <a:lnTo>
                    <a:pt x="9" y="2"/>
                  </a:lnTo>
                  <a:lnTo>
                    <a:pt x="8" y="2"/>
                  </a:lnTo>
                  <a:lnTo>
                    <a:pt x="8" y="2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" name="Freeform 172"/>
            <p:cNvSpPr>
              <a:spLocks noEditPoints="1"/>
            </p:cNvSpPr>
            <p:nvPr/>
          </p:nvSpPr>
          <p:spPr bwMode="auto">
            <a:xfrm>
              <a:off x="1791" y="2240"/>
              <a:ext cx="4" cy="633"/>
            </a:xfrm>
            <a:custGeom>
              <a:avLst/>
              <a:gdLst>
                <a:gd name="T0" fmla="*/ 3 w 4"/>
                <a:gd name="T1" fmla="*/ 633 h 633"/>
                <a:gd name="T2" fmla="*/ 1 w 4"/>
                <a:gd name="T3" fmla="*/ 608 h 633"/>
                <a:gd name="T4" fmla="*/ 0 w 4"/>
                <a:gd name="T5" fmla="*/ 616 h 633"/>
                <a:gd name="T6" fmla="*/ 3 w 4"/>
                <a:gd name="T7" fmla="*/ 602 h 633"/>
                <a:gd name="T8" fmla="*/ 1 w 4"/>
                <a:gd name="T9" fmla="*/ 578 h 633"/>
                <a:gd name="T10" fmla="*/ 0 w 4"/>
                <a:gd name="T11" fmla="*/ 585 h 633"/>
                <a:gd name="T12" fmla="*/ 3 w 4"/>
                <a:gd name="T13" fmla="*/ 571 h 633"/>
                <a:gd name="T14" fmla="*/ 1 w 4"/>
                <a:gd name="T15" fmla="*/ 547 h 633"/>
                <a:gd name="T16" fmla="*/ 0 w 4"/>
                <a:gd name="T17" fmla="*/ 555 h 633"/>
                <a:gd name="T18" fmla="*/ 3 w 4"/>
                <a:gd name="T19" fmla="*/ 540 h 633"/>
                <a:gd name="T20" fmla="*/ 1 w 4"/>
                <a:gd name="T21" fmla="*/ 517 h 633"/>
                <a:gd name="T22" fmla="*/ 0 w 4"/>
                <a:gd name="T23" fmla="*/ 524 h 633"/>
                <a:gd name="T24" fmla="*/ 3 w 4"/>
                <a:gd name="T25" fmla="*/ 510 h 633"/>
                <a:gd name="T26" fmla="*/ 1 w 4"/>
                <a:gd name="T27" fmla="*/ 487 h 633"/>
                <a:gd name="T28" fmla="*/ 0 w 4"/>
                <a:gd name="T29" fmla="*/ 494 h 633"/>
                <a:gd name="T30" fmla="*/ 3 w 4"/>
                <a:gd name="T31" fmla="*/ 479 h 633"/>
                <a:gd name="T32" fmla="*/ 1 w 4"/>
                <a:gd name="T33" fmla="*/ 455 h 633"/>
                <a:gd name="T34" fmla="*/ 0 w 4"/>
                <a:gd name="T35" fmla="*/ 463 h 633"/>
                <a:gd name="T36" fmla="*/ 3 w 4"/>
                <a:gd name="T37" fmla="*/ 449 h 633"/>
                <a:gd name="T38" fmla="*/ 1 w 4"/>
                <a:gd name="T39" fmla="*/ 425 h 633"/>
                <a:gd name="T40" fmla="*/ 0 w 4"/>
                <a:gd name="T41" fmla="*/ 432 h 633"/>
                <a:gd name="T42" fmla="*/ 3 w 4"/>
                <a:gd name="T43" fmla="*/ 418 h 633"/>
                <a:gd name="T44" fmla="*/ 1 w 4"/>
                <a:gd name="T45" fmla="*/ 394 h 633"/>
                <a:gd name="T46" fmla="*/ 0 w 4"/>
                <a:gd name="T47" fmla="*/ 401 h 633"/>
                <a:gd name="T48" fmla="*/ 3 w 4"/>
                <a:gd name="T49" fmla="*/ 387 h 633"/>
                <a:gd name="T50" fmla="*/ 1 w 4"/>
                <a:gd name="T51" fmla="*/ 364 h 633"/>
                <a:gd name="T52" fmla="*/ 0 w 4"/>
                <a:gd name="T53" fmla="*/ 371 h 633"/>
                <a:gd name="T54" fmla="*/ 3 w 4"/>
                <a:gd name="T55" fmla="*/ 356 h 633"/>
                <a:gd name="T56" fmla="*/ 1 w 4"/>
                <a:gd name="T57" fmla="*/ 333 h 633"/>
                <a:gd name="T58" fmla="*/ 0 w 4"/>
                <a:gd name="T59" fmla="*/ 340 h 633"/>
                <a:gd name="T60" fmla="*/ 3 w 4"/>
                <a:gd name="T61" fmla="*/ 326 h 633"/>
                <a:gd name="T62" fmla="*/ 1 w 4"/>
                <a:gd name="T63" fmla="*/ 303 h 633"/>
                <a:gd name="T64" fmla="*/ 0 w 4"/>
                <a:gd name="T65" fmla="*/ 310 h 633"/>
                <a:gd name="T66" fmla="*/ 3 w 4"/>
                <a:gd name="T67" fmla="*/ 295 h 633"/>
                <a:gd name="T68" fmla="*/ 1 w 4"/>
                <a:gd name="T69" fmla="*/ 271 h 633"/>
                <a:gd name="T70" fmla="*/ 0 w 4"/>
                <a:gd name="T71" fmla="*/ 279 h 633"/>
                <a:gd name="T72" fmla="*/ 3 w 4"/>
                <a:gd name="T73" fmla="*/ 265 h 633"/>
                <a:gd name="T74" fmla="*/ 1 w 4"/>
                <a:gd name="T75" fmla="*/ 241 h 633"/>
                <a:gd name="T76" fmla="*/ 0 w 4"/>
                <a:gd name="T77" fmla="*/ 248 h 633"/>
                <a:gd name="T78" fmla="*/ 3 w 4"/>
                <a:gd name="T79" fmla="*/ 234 h 633"/>
                <a:gd name="T80" fmla="*/ 1 w 4"/>
                <a:gd name="T81" fmla="*/ 210 h 633"/>
                <a:gd name="T82" fmla="*/ 0 w 4"/>
                <a:gd name="T83" fmla="*/ 217 h 633"/>
                <a:gd name="T84" fmla="*/ 3 w 4"/>
                <a:gd name="T85" fmla="*/ 203 h 633"/>
                <a:gd name="T86" fmla="*/ 1 w 4"/>
                <a:gd name="T87" fmla="*/ 180 h 633"/>
                <a:gd name="T88" fmla="*/ 0 w 4"/>
                <a:gd name="T89" fmla="*/ 187 h 633"/>
                <a:gd name="T90" fmla="*/ 3 w 4"/>
                <a:gd name="T91" fmla="*/ 172 h 633"/>
                <a:gd name="T92" fmla="*/ 1 w 4"/>
                <a:gd name="T93" fmla="*/ 149 h 633"/>
                <a:gd name="T94" fmla="*/ 0 w 4"/>
                <a:gd name="T95" fmla="*/ 157 h 633"/>
                <a:gd name="T96" fmla="*/ 3 w 4"/>
                <a:gd name="T97" fmla="*/ 142 h 633"/>
                <a:gd name="T98" fmla="*/ 1 w 4"/>
                <a:gd name="T99" fmla="*/ 119 h 633"/>
                <a:gd name="T100" fmla="*/ 0 w 4"/>
                <a:gd name="T101" fmla="*/ 126 h 633"/>
                <a:gd name="T102" fmla="*/ 3 w 4"/>
                <a:gd name="T103" fmla="*/ 111 h 633"/>
                <a:gd name="T104" fmla="*/ 1 w 4"/>
                <a:gd name="T105" fmla="*/ 87 h 633"/>
                <a:gd name="T106" fmla="*/ 0 w 4"/>
                <a:gd name="T107" fmla="*/ 96 h 633"/>
                <a:gd name="T108" fmla="*/ 3 w 4"/>
                <a:gd name="T109" fmla="*/ 81 h 633"/>
                <a:gd name="T110" fmla="*/ 1 w 4"/>
                <a:gd name="T111" fmla="*/ 57 h 633"/>
                <a:gd name="T112" fmla="*/ 0 w 4"/>
                <a:gd name="T113" fmla="*/ 64 h 633"/>
                <a:gd name="T114" fmla="*/ 3 w 4"/>
                <a:gd name="T115" fmla="*/ 50 h 633"/>
                <a:gd name="T116" fmla="*/ 1 w 4"/>
                <a:gd name="T117" fmla="*/ 26 h 633"/>
                <a:gd name="T118" fmla="*/ 0 w 4"/>
                <a:gd name="T119" fmla="*/ 34 h 633"/>
                <a:gd name="T120" fmla="*/ 3 w 4"/>
                <a:gd name="T121" fmla="*/ 19 h 633"/>
                <a:gd name="T122" fmla="*/ 1 w 4"/>
                <a:gd name="T123" fmla="*/ 0 h 633"/>
                <a:gd name="T124" fmla="*/ 0 w 4"/>
                <a:gd name="T125" fmla="*/ 3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" h="633">
                  <a:moveTo>
                    <a:pt x="0" y="632"/>
                  </a:moveTo>
                  <a:lnTo>
                    <a:pt x="0" y="625"/>
                  </a:lnTo>
                  <a:lnTo>
                    <a:pt x="0" y="624"/>
                  </a:lnTo>
                  <a:lnTo>
                    <a:pt x="1" y="624"/>
                  </a:lnTo>
                  <a:lnTo>
                    <a:pt x="3" y="624"/>
                  </a:lnTo>
                  <a:lnTo>
                    <a:pt x="3" y="625"/>
                  </a:lnTo>
                  <a:lnTo>
                    <a:pt x="3" y="632"/>
                  </a:lnTo>
                  <a:lnTo>
                    <a:pt x="3" y="633"/>
                  </a:lnTo>
                  <a:lnTo>
                    <a:pt x="1" y="633"/>
                  </a:lnTo>
                  <a:lnTo>
                    <a:pt x="0" y="633"/>
                  </a:lnTo>
                  <a:lnTo>
                    <a:pt x="0" y="632"/>
                  </a:lnTo>
                  <a:lnTo>
                    <a:pt x="0" y="632"/>
                  </a:lnTo>
                  <a:close/>
                  <a:moveTo>
                    <a:pt x="0" y="616"/>
                  </a:moveTo>
                  <a:lnTo>
                    <a:pt x="0" y="609"/>
                  </a:lnTo>
                  <a:lnTo>
                    <a:pt x="0" y="608"/>
                  </a:lnTo>
                  <a:lnTo>
                    <a:pt x="1" y="608"/>
                  </a:lnTo>
                  <a:lnTo>
                    <a:pt x="3" y="608"/>
                  </a:lnTo>
                  <a:lnTo>
                    <a:pt x="3" y="609"/>
                  </a:lnTo>
                  <a:lnTo>
                    <a:pt x="3" y="616"/>
                  </a:lnTo>
                  <a:lnTo>
                    <a:pt x="3" y="617"/>
                  </a:lnTo>
                  <a:lnTo>
                    <a:pt x="1" y="618"/>
                  </a:lnTo>
                  <a:lnTo>
                    <a:pt x="0" y="617"/>
                  </a:lnTo>
                  <a:lnTo>
                    <a:pt x="0" y="616"/>
                  </a:lnTo>
                  <a:lnTo>
                    <a:pt x="0" y="616"/>
                  </a:lnTo>
                  <a:close/>
                  <a:moveTo>
                    <a:pt x="0" y="601"/>
                  </a:moveTo>
                  <a:lnTo>
                    <a:pt x="0" y="595"/>
                  </a:lnTo>
                  <a:lnTo>
                    <a:pt x="0" y="594"/>
                  </a:lnTo>
                  <a:lnTo>
                    <a:pt x="1" y="594"/>
                  </a:lnTo>
                  <a:lnTo>
                    <a:pt x="3" y="594"/>
                  </a:lnTo>
                  <a:lnTo>
                    <a:pt x="3" y="595"/>
                  </a:lnTo>
                  <a:lnTo>
                    <a:pt x="3" y="601"/>
                  </a:lnTo>
                  <a:lnTo>
                    <a:pt x="3" y="602"/>
                  </a:lnTo>
                  <a:lnTo>
                    <a:pt x="1" y="602"/>
                  </a:lnTo>
                  <a:lnTo>
                    <a:pt x="0" y="602"/>
                  </a:lnTo>
                  <a:lnTo>
                    <a:pt x="0" y="601"/>
                  </a:lnTo>
                  <a:lnTo>
                    <a:pt x="0" y="601"/>
                  </a:lnTo>
                  <a:close/>
                  <a:moveTo>
                    <a:pt x="0" y="585"/>
                  </a:moveTo>
                  <a:lnTo>
                    <a:pt x="0" y="579"/>
                  </a:lnTo>
                  <a:lnTo>
                    <a:pt x="0" y="578"/>
                  </a:lnTo>
                  <a:lnTo>
                    <a:pt x="1" y="578"/>
                  </a:lnTo>
                  <a:lnTo>
                    <a:pt x="3" y="578"/>
                  </a:lnTo>
                  <a:lnTo>
                    <a:pt x="3" y="579"/>
                  </a:lnTo>
                  <a:lnTo>
                    <a:pt x="3" y="585"/>
                  </a:lnTo>
                  <a:lnTo>
                    <a:pt x="3" y="586"/>
                  </a:lnTo>
                  <a:lnTo>
                    <a:pt x="1" y="586"/>
                  </a:lnTo>
                  <a:lnTo>
                    <a:pt x="0" y="586"/>
                  </a:lnTo>
                  <a:lnTo>
                    <a:pt x="0" y="585"/>
                  </a:lnTo>
                  <a:lnTo>
                    <a:pt x="0" y="585"/>
                  </a:lnTo>
                  <a:close/>
                  <a:moveTo>
                    <a:pt x="0" y="571"/>
                  </a:moveTo>
                  <a:lnTo>
                    <a:pt x="0" y="563"/>
                  </a:lnTo>
                  <a:lnTo>
                    <a:pt x="0" y="563"/>
                  </a:lnTo>
                  <a:lnTo>
                    <a:pt x="1" y="562"/>
                  </a:lnTo>
                  <a:lnTo>
                    <a:pt x="3" y="563"/>
                  </a:lnTo>
                  <a:lnTo>
                    <a:pt x="3" y="563"/>
                  </a:lnTo>
                  <a:lnTo>
                    <a:pt x="3" y="571"/>
                  </a:lnTo>
                  <a:lnTo>
                    <a:pt x="3" y="571"/>
                  </a:lnTo>
                  <a:lnTo>
                    <a:pt x="1" y="572"/>
                  </a:lnTo>
                  <a:lnTo>
                    <a:pt x="0" y="571"/>
                  </a:lnTo>
                  <a:lnTo>
                    <a:pt x="0" y="571"/>
                  </a:lnTo>
                  <a:lnTo>
                    <a:pt x="0" y="571"/>
                  </a:lnTo>
                  <a:close/>
                  <a:moveTo>
                    <a:pt x="0" y="555"/>
                  </a:moveTo>
                  <a:lnTo>
                    <a:pt x="0" y="549"/>
                  </a:lnTo>
                  <a:lnTo>
                    <a:pt x="0" y="547"/>
                  </a:lnTo>
                  <a:lnTo>
                    <a:pt x="1" y="547"/>
                  </a:lnTo>
                  <a:lnTo>
                    <a:pt x="3" y="547"/>
                  </a:lnTo>
                  <a:lnTo>
                    <a:pt x="3" y="549"/>
                  </a:lnTo>
                  <a:lnTo>
                    <a:pt x="3" y="555"/>
                  </a:lnTo>
                  <a:lnTo>
                    <a:pt x="3" y="556"/>
                  </a:lnTo>
                  <a:lnTo>
                    <a:pt x="1" y="556"/>
                  </a:lnTo>
                  <a:lnTo>
                    <a:pt x="0" y="556"/>
                  </a:lnTo>
                  <a:lnTo>
                    <a:pt x="0" y="555"/>
                  </a:lnTo>
                  <a:lnTo>
                    <a:pt x="0" y="555"/>
                  </a:lnTo>
                  <a:close/>
                  <a:moveTo>
                    <a:pt x="0" y="540"/>
                  </a:moveTo>
                  <a:lnTo>
                    <a:pt x="0" y="533"/>
                  </a:lnTo>
                  <a:lnTo>
                    <a:pt x="0" y="533"/>
                  </a:lnTo>
                  <a:lnTo>
                    <a:pt x="1" y="532"/>
                  </a:lnTo>
                  <a:lnTo>
                    <a:pt x="3" y="533"/>
                  </a:lnTo>
                  <a:lnTo>
                    <a:pt x="3" y="533"/>
                  </a:lnTo>
                  <a:lnTo>
                    <a:pt x="3" y="540"/>
                  </a:lnTo>
                  <a:lnTo>
                    <a:pt x="3" y="540"/>
                  </a:lnTo>
                  <a:lnTo>
                    <a:pt x="1" y="541"/>
                  </a:lnTo>
                  <a:lnTo>
                    <a:pt x="0" y="540"/>
                  </a:lnTo>
                  <a:lnTo>
                    <a:pt x="0" y="540"/>
                  </a:lnTo>
                  <a:lnTo>
                    <a:pt x="0" y="540"/>
                  </a:lnTo>
                  <a:close/>
                  <a:moveTo>
                    <a:pt x="0" y="524"/>
                  </a:moveTo>
                  <a:lnTo>
                    <a:pt x="0" y="518"/>
                  </a:lnTo>
                  <a:lnTo>
                    <a:pt x="0" y="517"/>
                  </a:lnTo>
                  <a:lnTo>
                    <a:pt x="1" y="517"/>
                  </a:lnTo>
                  <a:lnTo>
                    <a:pt x="3" y="517"/>
                  </a:lnTo>
                  <a:lnTo>
                    <a:pt x="3" y="518"/>
                  </a:lnTo>
                  <a:lnTo>
                    <a:pt x="3" y="524"/>
                  </a:lnTo>
                  <a:lnTo>
                    <a:pt x="3" y="525"/>
                  </a:lnTo>
                  <a:lnTo>
                    <a:pt x="1" y="525"/>
                  </a:lnTo>
                  <a:lnTo>
                    <a:pt x="0" y="525"/>
                  </a:lnTo>
                  <a:lnTo>
                    <a:pt x="0" y="524"/>
                  </a:lnTo>
                  <a:lnTo>
                    <a:pt x="0" y="524"/>
                  </a:lnTo>
                  <a:close/>
                  <a:moveTo>
                    <a:pt x="0" y="509"/>
                  </a:moveTo>
                  <a:lnTo>
                    <a:pt x="0" y="502"/>
                  </a:lnTo>
                  <a:lnTo>
                    <a:pt x="0" y="501"/>
                  </a:lnTo>
                  <a:lnTo>
                    <a:pt x="1" y="501"/>
                  </a:lnTo>
                  <a:lnTo>
                    <a:pt x="3" y="501"/>
                  </a:lnTo>
                  <a:lnTo>
                    <a:pt x="3" y="502"/>
                  </a:lnTo>
                  <a:lnTo>
                    <a:pt x="3" y="509"/>
                  </a:lnTo>
                  <a:lnTo>
                    <a:pt x="3" y="510"/>
                  </a:lnTo>
                  <a:lnTo>
                    <a:pt x="1" y="510"/>
                  </a:lnTo>
                  <a:lnTo>
                    <a:pt x="0" y="510"/>
                  </a:lnTo>
                  <a:lnTo>
                    <a:pt x="0" y="509"/>
                  </a:lnTo>
                  <a:lnTo>
                    <a:pt x="0" y="509"/>
                  </a:lnTo>
                  <a:close/>
                  <a:moveTo>
                    <a:pt x="0" y="494"/>
                  </a:moveTo>
                  <a:lnTo>
                    <a:pt x="0" y="488"/>
                  </a:lnTo>
                  <a:lnTo>
                    <a:pt x="0" y="487"/>
                  </a:lnTo>
                  <a:lnTo>
                    <a:pt x="1" y="487"/>
                  </a:lnTo>
                  <a:lnTo>
                    <a:pt x="3" y="487"/>
                  </a:lnTo>
                  <a:lnTo>
                    <a:pt x="3" y="488"/>
                  </a:lnTo>
                  <a:lnTo>
                    <a:pt x="3" y="494"/>
                  </a:lnTo>
                  <a:lnTo>
                    <a:pt x="3" y="495"/>
                  </a:lnTo>
                  <a:lnTo>
                    <a:pt x="1" y="495"/>
                  </a:lnTo>
                  <a:lnTo>
                    <a:pt x="0" y="495"/>
                  </a:lnTo>
                  <a:lnTo>
                    <a:pt x="0" y="494"/>
                  </a:lnTo>
                  <a:lnTo>
                    <a:pt x="0" y="494"/>
                  </a:lnTo>
                  <a:close/>
                  <a:moveTo>
                    <a:pt x="0" y="478"/>
                  </a:moveTo>
                  <a:lnTo>
                    <a:pt x="0" y="472"/>
                  </a:lnTo>
                  <a:lnTo>
                    <a:pt x="0" y="471"/>
                  </a:lnTo>
                  <a:lnTo>
                    <a:pt x="1" y="471"/>
                  </a:lnTo>
                  <a:lnTo>
                    <a:pt x="3" y="471"/>
                  </a:lnTo>
                  <a:lnTo>
                    <a:pt x="3" y="472"/>
                  </a:lnTo>
                  <a:lnTo>
                    <a:pt x="3" y="478"/>
                  </a:lnTo>
                  <a:lnTo>
                    <a:pt x="3" y="479"/>
                  </a:lnTo>
                  <a:lnTo>
                    <a:pt x="1" y="479"/>
                  </a:lnTo>
                  <a:lnTo>
                    <a:pt x="0" y="479"/>
                  </a:lnTo>
                  <a:lnTo>
                    <a:pt x="0" y="478"/>
                  </a:lnTo>
                  <a:lnTo>
                    <a:pt x="0" y="478"/>
                  </a:lnTo>
                  <a:close/>
                  <a:moveTo>
                    <a:pt x="0" y="463"/>
                  </a:moveTo>
                  <a:lnTo>
                    <a:pt x="0" y="456"/>
                  </a:lnTo>
                  <a:lnTo>
                    <a:pt x="0" y="456"/>
                  </a:lnTo>
                  <a:lnTo>
                    <a:pt x="1" y="455"/>
                  </a:lnTo>
                  <a:lnTo>
                    <a:pt x="3" y="456"/>
                  </a:lnTo>
                  <a:lnTo>
                    <a:pt x="3" y="456"/>
                  </a:lnTo>
                  <a:lnTo>
                    <a:pt x="3" y="463"/>
                  </a:lnTo>
                  <a:lnTo>
                    <a:pt x="3" y="463"/>
                  </a:lnTo>
                  <a:lnTo>
                    <a:pt x="1" y="464"/>
                  </a:lnTo>
                  <a:lnTo>
                    <a:pt x="0" y="463"/>
                  </a:lnTo>
                  <a:lnTo>
                    <a:pt x="0" y="463"/>
                  </a:lnTo>
                  <a:lnTo>
                    <a:pt x="0" y="463"/>
                  </a:lnTo>
                  <a:close/>
                  <a:moveTo>
                    <a:pt x="0" y="448"/>
                  </a:moveTo>
                  <a:lnTo>
                    <a:pt x="0" y="441"/>
                  </a:lnTo>
                  <a:lnTo>
                    <a:pt x="0" y="440"/>
                  </a:lnTo>
                  <a:lnTo>
                    <a:pt x="1" y="440"/>
                  </a:lnTo>
                  <a:lnTo>
                    <a:pt x="3" y="440"/>
                  </a:lnTo>
                  <a:lnTo>
                    <a:pt x="3" y="441"/>
                  </a:lnTo>
                  <a:lnTo>
                    <a:pt x="3" y="448"/>
                  </a:lnTo>
                  <a:lnTo>
                    <a:pt x="3" y="449"/>
                  </a:lnTo>
                  <a:lnTo>
                    <a:pt x="1" y="449"/>
                  </a:lnTo>
                  <a:lnTo>
                    <a:pt x="0" y="449"/>
                  </a:lnTo>
                  <a:lnTo>
                    <a:pt x="0" y="448"/>
                  </a:lnTo>
                  <a:lnTo>
                    <a:pt x="0" y="448"/>
                  </a:lnTo>
                  <a:close/>
                  <a:moveTo>
                    <a:pt x="0" y="432"/>
                  </a:moveTo>
                  <a:lnTo>
                    <a:pt x="0" y="426"/>
                  </a:lnTo>
                  <a:lnTo>
                    <a:pt x="0" y="425"/>
                  </a:lnTo>
                  <a:lnTo>
                    <a:pt x="1" y="425"/>
                  </a:lnTo>
                  <a:lnTo>
                    <a:pt x="3" y="425"/>
                  </a:lnTo>
                  <a:lnTo>
                    <a:pt x="3" y="426"/>
                  </a:lnTo>
                  <a:lnTo>
                    <a:pt x="3" y="432"/>
                  </a:lnTo>
                  <a:lnTo>
                    <a:pt x="3" y="433"/>
                  </a:lnTo>
                  <a:lnTo>
                    <a:pt x="1" y="434"/>
                  </a:lnTo>
                  <a:lnTo>
                    <a:pt x="0" y="433"/>
                  </a:lnTo>
                  <a:lnTo>
                    <a:pt x="0" y="432"/>
                  </a:lnTo>
                  <a:lnTo>
                    <a:pt x="0" y="432"/>
                  </a:lnTo>
                  <a:close/>
                  <a:moveTo>
                    <a:pt x="0" y="417"/>
                  </a:moveTo>
                  <a:lnTo>
                    <a:pt x="0" y="411"/>
                  </a:lnTo>
                  <a:lnTo>
                    <a:pt x="0" y="410"/>
                  </a:lnTo>
                  <a:lnTo>
                    <a:pt x="1" y="410"/>
                  </a:lnTo>
                  <a:lnTo>
                    <a:pt x="3" y="410"/>
                  </a:lnTo>
                  <a:lnTo>
                    <a:pt x="3" y="411"/>
                  </a:lnTo>
                  <a:lnTo>
                    <a:pt x="3" y="417"/>
                  </a:lnTo>
                  <a:lnTo>
                    <a:pt x="3" y="418"/>
                  </a:lnTo>
                  <a:lnTo>
                    <a:pt x="1" y="418"/>
                  </a:lnTo>
                  <a:lnTo>
                    <a:pt x="0" y="418"/>
                  </a:lnTo>
                  <a:lnTo>
                    <a:pt x="0" y="417"/>
                  </a:lnTo>
                  <a:lnTo>
                    <a:pt x="0" y="417"/>
                  </a:lnTo>
                  <a:close/>
                  <a:moveTo>
                    <a:pt x="0" y="401"/>
                  </a:moveTo>
                  <a:lnTo>
                    <a:pt x="0" y="395"/>
                  </a:lnTo>
                  <a:lnTo>
                    <a:pt x="0" y="394"/>
                  </a:lnTo>
                  <a:lnTo>
                    <a:pt x="1" y="394"/>
                  </a:lnTo>
                  <a:lnTo>
                    <a:pt x="3" y="394"/>
                  </a:lnTo>
                  <a:lnTo>
                    <a:pt x="3" y="395"/>
                  </a:lnTo>
                  <a:lnTo>
                    <a:pt x="3" y="401"/>
                  </a:lnTo>
                  <a:lnTo>
                    <a:pt x="3" y="402"/>
                  </a:lnTo>
                  <a:lnTo>
                    <a:pt x="1" y="402"/>
                  </a:lnTo>
                  <a:lnTo>
                    <a:pt x="0" y="402"/>
                  </a:lnTo>
                  <a:lnTo>
                    <a:pt x="0" y="401"/>
                  </a:lnTo>
                  <a:lnTo>
                    <a:pt x="0" y="401"/>
                  </a:lnTo>
                  <a:close/>
                  <a:moveTo>
                    <a:pt x="0" y="387"/>
                  </a:moveTo>
                  <a:lnTo>
                    <a:pt x="0" y="379"/>
                  </a:lnTo>
                  <a:lnTo>
                    <a:pt x="0" y="379"/>
                  </a:lnTo>
                  <a:lnTo>
                    <a:pt x="1" y="378"/>
                  </a:lnTo>
                  <a:lnTo>
                    <a:pt x="3" y="379"/>
                  </a:lnTo>
                  <a:lnTo>
                    <a:pt x="3" y="379"/>
                  </a:lnTo>
                  <a:lnTo>
                    <a:pt x="3" y="387"/>
                  </a:lnTo>
                  <a:lnTo>
                    <a:pt x="3" y="387"/>
                  </a:lnTo>
                  <a:lnTo>
                    <a:pt x="1" y="388"/>
                  </a:lnTo>
                  <a:lnTo>
                    <a:pt x="0" y="387"/>
                  </a:lnTo>
                  <a:lnTo>
                    <a:pt x="0" y="387"/>
                  </a:lnTo>
                  <a:lnTo>
                    <a:pt x="0" y="387"/>
                  </a:lnTo>
                  <a:close/>
                  <a:moveTo>
                    <a:pt x="0" y="371"/>
                  </a:moveTo>
                  <a:lnTo>
                    <a:pt x="0" y="365"/>
                  </a:lnTo>
                  <a:lnTo>
                    <a:pt x="1" y="364"/>
                  </a:lnTo>
                  <a:lnTo>
                    <a:pt x="1" y="364"/>
                  </a:lnTo>
                  <a:lnTo>
                    <a:pt x="3" y="364"/>
                  </a:lnTo>
                  <a:lnTo>
                    <a:pt x="3" y="365"/>
                  </a:lnTo>
                  <a:lnTo>
                    <a:pt x="3" y="371"/>
                  </a:lnTo>
                  <a:lnTo>
                    <a:pt x="3" y="372"/>
                  </a:lnTo>
                  <a:lnTo>
                    <a:pt x="1" y="372"/>
                  </a:lnTo>
                  <a:lnTo>
                    <a:pt x="1" y="372"/>
                  </a:lnTo>
                  <a:lnTo>
                    <a:pt x="0" y="371"/>
                  </a:lnTo>
                  <a:lnTo>
                    <a:pt x="0" y="371"/>
                  </a:lnTo>
                  <a:close/>
                  <a:moveTo>
                    <a:pt x="0" y="356"/>
                  </a:moveTo>
                  <a:lnTo>
                    <a:pt x="0" y="349"/>
                  </a:lnTo>
                  <a:lnTo>
                    <a:pt x="1" y="349"/>
                  </a:lnTo>
                  <a:lnTo>
                    <a:pt x="1" y="348"/>
                  </a:lnTo>
                  <a:lnTo>
                    <a:pt x="3" y="349"/>
                  </a:lnTo>
                  <a:lnTo>
                    <a:pt x="3" y="349"/>
                  </a:lnTo>
                  <a:lnTo>
                    <a:pt x="3" y="356"/>
                  </a:lnTo>
                  <a:lnTo>
                    <a:pt x="3" y="356"/>
                  </a:lnTo>
                  <a:lnTo>
                    <a:pt x="1" y="357"/>
                  </a:lnTo>
                  <a:lnTo>
                    <a:pt x="1" y="356"/>
                  </a:lnTo>
                  <a:lnTo>
                    <a:pt x="0" y="356"/>
                  </a:lnTo>
                  <a:lnTo>
                    <a:pt x="0" y="356"/>
                  </a:lnTo>
                  <a:close/>
                  <a:moveTo>
                    <a:pt x="0" y="340"/>
                  </a:moveTo>
                  <a:lnTo>
                    <a:pt x="0" y="334"/>
                  </a:lnTo>
                  <a:lnTo>
                    <a:pt x="1" y="333"/>
                  </a:lnTo>
                  <a:lnTo>
                    <a:pt x="1" y="333"/>
                  </a:lnTo>
                  <a:lnTo>
                    <a:pt x="3" y="333"/>
                  </a:lnTo>
                  <a:lnTo>
                    <a:pt x="3" y="334"/>
                  </a:lnTo>
                  <a:lnTo>
                    <a:pt x="3" y="340"/>
                  </a:lnTo>
                  <a:lnTo>
                    <a:pt x="3" y="341"/>
                  </a:lnTo>
                  <a:lnTo>
                    <a:pt x="1" y="341"/>
                  </a:lnTo>
                  <a:lnTo>
                    <a:pt x="1" y="341"/>
                  </a:lnTo>
                  <a:lnTo>
                    <a:pt x="0" y="340"/>
                  </a:lnTo>
                  <a:lnTo>
                    <a:pt x="0" y="340"/>
                  </a:lnTo>
                  <a:close/>
                  <a:moveTo>
                    <a:pt x="0" y="325"/>
                  </a:moveTo>
                  <a:lnTo>
                    <a:pt x="0" y="318"/>
                  </a:lnTo>
                  <a:lnTo>
                    <a:pt x="1" y="317"/>
                  </a:lnTo>
                  <a:lnTo>
                    <a:pt x="1" y="317"/>
                  </a:lnTo>
                  <a:lnTo>
                    <a:pt x="3" y="317"/>
                  </a:lnTo>
                  <a:lnTo>
                    <a:pt x="3" y="318"/>
                  </a:lnTo>
                  <a:lnTo>
                    <a:pt x="3" y="325"/>
                  </a:lnTo>
                  <a:lnTo>
                    <a:pt x="3" y="326"/>
                  </a:lnTo>
                  <a:lnTo>
                    <a:pt x="1" y="326"/>
                  </a:lnTo>
                  <a:lnTo>
                    <a:pt x="1" y="326"/>
                  </a:lnTo>
                  <a:lnTo>
                    <a:pt x="0" y="325"/>
                  </a:lnTo>
                  <a:lnTo>
                    <a:pt x="0" y="325"/>
                  </a:lnTo>
                  <a:close/>
                  <a:moveTo>
                    <a:pt x="0" y="310"/>
                  </a:moveTo>
                  <a:lnTo>
                    <a:pt x="0" y="304"/>
                  </a:lnTo>
                  <a:lnTo>
                    <a:pt x="1" y="303"/>
                  </a:lnTo>
                  <a:lnTo>
                    <a:pt x="1" y="303"/>
                  </a:lnTo>
                  <a:lnTo>
                    <a:pt x="3" y="303"/>
                  </a:lnTo>
                  <a:lnTo>
                    <a:pt x="3" y="304"/>
                  </a:lnTo>
                  <a:lnTo>
                    <a:pt x="3" y="310"/>
                  </a:lnTo>
                  <a:lnTo>
                    <a:pt x="3" y="311"/>
                  </a:lnTo>
                  <a:lnTo>
                    <a:pt x="1" y="311"/>
                  </a:lnTo>
                  <a:lnTo>
                    <a:pt x="1" y="311"/>
                  </a:lnTo>
                  <a:lnTo>
                    <a:pt x="0" y="310"/>
                  </a:lnTo>
                  <a:lnTo>
                    <a:pt x="0" y="310"/>
                  </a:lnTo>
                  <a:close/>
                  <a:moveTo>
                    <a:pt x="0" y="294"/>
                  </a:moveTo>
                  <a:lnTo>
                    <a:pt x="0" y="288"/>
                  </a:lnTo>
                  <a:lnTo>
                    <a:pt x="1" y="287"/>
                  </a:lnTo>
                  <a:lnTo>
                    <a:pt x="1" y="287"/>
                  </a:lnTo>
                  <a:lnTo>
                    <a:pt x="3" y="287"/>
                  </a:lnTo>
                  <a:lnTo>
                    <a:pt x="3" y="288"/>
                  </a:lnTo>
                  <a:lnTo>
                    <a:pt x="3" y="294"/>
                  </a:lnTo>
                  <a:lnTo>
                    <a:pt x="3" y="295"/>
                  </a:lnTo>
                  <a:lnTo>
                    <a:pt x="1" y="295"/>
                  </a:lnTo>
                  <a:lnTo>
                    <a:pt x="1" y="295"/>
                  </a:lnTo>
                  <a:lnTo>
                    <a:pt x="0" y="294"/>
                  </a:lnTo>
                  <a:lnTo>
                    <a:pt x="0" y="294"/>
                  </a:lnTo>
                  <a:close/>
                  <a:moveTo>
                    <a:pt x="0" y="279"/>
                  </a:moveTo>
                  <a:lnTo>
                    <a:pt x="0" y="272"/>
                  </a:lnTo>
                  <a:lnTo>
                    <a:pt x="1" y="272"/>
                  </a:lnTo>
                  <a:lnTo>
                    <a:pt x="1" y="271"/>
                  </a:lnTo>
                  <a:lnTo>
                    <a:pt x="3" y="272"/>
                  </a:lnTo>
                  <a:lnTo>
                    <a:pt x="3" y="272"/>
                  </a:lnTo>
                  <a:lnTo>
                    <a:pt x="3" y="279"/>
                  </a:lnTo>
                  <a:lnTo>
                    <a:pt x="3" y="279"/>
                  </a:lnTo>
                  <a:lnTo>
                    <a:pt x="1" y="281"/>
                  </a:lnTo>
                  <a:lnTo>
                    <a:pt x="1" y="279"/>
                  </a:lnTo>
                  <a:lnTo>
                    <a:pt x="0" y="279"/>
                  </a:lnTo>
                  <a:lnTo>
                    <a:pt x="0" y="279"/>
                  </a:lnTo>
                  <a:close/>
                  <a:moveTo>
                    <a:pt x="0" y="264"/>
                  </a:moveTo>
                  <a:lnTo>
                    <a:pt x="0" y="257"/>
                  </a:lnTo>
                  <a:lnTo>
                    <a:pt x="1" y="256"/>
                  </a:lnTo>
                  <a:lnTo>
                    <a:pt x="1" y="256"/>
                  </a:lnTo>
                  <a:lnTo>
                    <a:pt x="3" y="256"/>
                  </a:lnTo>
                  <a:lnTo>
                    <a:pt x="3" y="257"/>
                  </a:lnTo>
                  <a:lnTo>
                    <a:pt x="3" y="264"/>
                  </a:lnTo>
                  <a:lnTo>
                    <a:pt x="3" y="265"/>
                  </a:lnTo>
                  <a:lnTo>
                    <a:pt x="1" y="265"/>
                  </a:lnTo>
                  <a:lnTo>
                    <a:pt x="1" y="265"/>
                  </a:lnTo>
                  <a:lnTo>
                    <a:pt x="0" y="264"/>
                  </a:lnTo>
                  <a:lnTo>
                    <a:pt x="0" y="264"/>
                  </a:lnTo>
                  <a:close/>
                  <a:moveTo>
                    <a:pt x="0" y="248"/>
                  </a:moveTo>
                  <a:lnTo>
                    <a:pt x="0" y="242"/>
                  </a:lnTo>
                  <a:lnTo>
                    <a:pt x="1" y="241"/>
                  </a:lnTo>
                  <a:lnTo>
                    <a:pt x="1" y="241"/>
                  </a:lnTo>
                  <a:lnTo>
                    <a:pt x="3" y="241"/>
                  </a:lnTo>
                  <a:lnTo>
                    <a:pt x="3" y="242"/>
                  </a:lnTo>
                  <a:lnTo>
                    <a:pt x="3" y="248"/>
                  </a:lnTo>
                  <a:lnTo>
                    <a:pt x="3" y="249"/>
                  </a:lnTo>
                  <a:lnTo>
                    <a:pt x="1" y="250"/>
                  </a:lnTo>
                  <a:lnTo>
                    <a:pt x="1" y="249"/>
                  </a:lnTo>
                  <a:lnTo>
                    <a:pt x="0" y="248"/>
                  </a:lnTo>
                  <a:lnTo>
                    <a:pt x="0" y="248"/>
                  </a:lnTo>
                  <a:close/>
                  <a:moveTo>
                    <a:pt x="0" y="233"/>
                  </a:moveTo>
                  <a:lnTo>
                    <a:pt x="0" y="227"/>
                  </a:lnTo>
                  <a:lnTo>
                    <a:pt x="1" y="226"/>
                  </a:lnTo>
                  <a:lnTo>
                    <a:pt x="1" y="226"/>
                  </a:lnTo>
                  <a:lnTo>
                    <a:pt x="3" y="226"/>
                  </a:lnTo>
                  <a:lnTo>
                    <a:pt x="3" y="227"/>
                  </a:lnTo>
                  <a:lnTo>
                    <a:pt x="3" y="233"/>
                  </a:lnTo>
                  <a:lnTo>
                    <a:pt x="3" y="234"/>
                  </a:lnTo>
                  <a:lnTo>
                    <a:pt x="1" y="234"/>
                  </a:lnTo>
                  <a:lnTo>
                    <a:pt x="1" y="234"/>
                  </a:lnTo>
                  <a:lnTo>
                    <a:pt x="0" y="233"/>
                  </a:lnTo>
                  <a:lnTo>
                    <a:pt x="0" y="233"/>
                  </a:lnTo>
                  <a:close/>
                  <a:moveTo>
                    <a:pt x="0" y="217"/>
                  </a:moveTo>
                  <a:lnTo>
                    <a:pt x="0" y="211"/>
                  </a:lnTo>
                  <a:lnTo>
                    <a:pt x="1" y="210"/>
                  </a:lnTo>
                  <a:lnTo>
                    <a:pt x="1" y="210"/>
                  </a:lnTo>
                  <a:lnTo>
                    <a:pt x="3" y="210"/>
                  </a:lnTo>
                  <a:lnTo>
                    <a:pt x="3" y="211"/>
                  </a:lnTo>
                  <a:lnTo>
                    <a:pt x="3" y="217"/>
                  </a:lnTo>
                  <a:lnTo>
                    <a:pt x="3" y="219"/>
                  </a:lnTo>
                  <a:lnTo>
                    <a:pt x="1" y="219"/>
                  </a:lnTo>
                  <a:lnTo>
                    <a:pt x="1" y="219"/>
                  </a:lnTo>
                  <a:lnTo>
                    <a:pt x="0" y="217"/>
                  </a:lnTo>
                  <a:lnTo>
                    <a:pt x="0" y="217"/>
                  </a:lnTo>
                  <a:close/>
                  <a:moveTo>
                    <a:pt x="0" y="203"/>
                  </a:moveTo>
                  <a:lnTo>
                    <a:pt x="0" y="195"/>
                  </a:lnTo>
                  <a:lnTo>
                    <a:pt x="1" y="195"/>
                  </a:lnTo>
                  <a:lnTo>
                    <a:pt x="1" y="194"/>
                  </a:lnTo>
                  <a:lnTo>
                    <a:pt x="3" y="195"/>
                  </a:lnTo>
                  <a:lnTo>
                    <a:pt x="3" y="195"/>
                  </a:lnTo>
                  <a:lnTo>
                    <a:pt x="3" y="203"/>
                  </a:lnTo>
                  <a:lnTo>
                    <a:pt x="3" y="203"/>
                  </a:lnTo>
                  <a:lnTo>
                    <a:pt x="1" y="204"/>
                  </a:lnTo>
                  <a:lnTo>
                    <a:pt x="1" y="203"/>
                  </a:lnTo>
                  <a:lnTo>
                    <a:pt x="0" y="203"/>
                  </a:lnTo>
                  <a:lnTo>
                    <a:pt x="0" y="203"/>
                  </a:lnTo>
                  <a:close/>
                  <a:moveTo>
                    <a:pt x="0" y="187"/>
                  </a:moveTo>
                  <a:lnTo>
                    <a:pt x="0" y="181"/>
                  </a:lnTo>
                  <a:lnTo>
                    <a:pt x="1" y="180"/>
                  </a:lnTo>
                  <a:lnTo>
                    <a:pt x="1" y="180"/>
                  </a:lnTo>
                  <a:lnTo>
                    <a:pt x="3" y="180"/>
                  </a:lnTo>
                  <a:lnTo>
                    <a:pt x="3" y="181"/>
                  </a:lnTo>
                  <a:lnTo>
                    <a:pt x="3" y="187"/>
                  </a:lnTo>
                  <a:lnTo>
                    <a:pt x="3" y="188"/>
                  </a:lnTo>
                  <a:lnTo>
                    <a:pt x="1" y="188"/>
                  </a:lnTo>
                  <a:lnTo>
                    <a:pt x="1" y="188"/>
                  </a:lnTo>
                  <a:lnTo>
                    <a:pt x="0" y="187"/>
                  </a:lnTo>
                  <a:lnTo>
                    <a:pt x="0" y="187"/>
                  </a:lnTo>
                  <a:close/>
                  <a:moveTo>
                    <a:pt x="0" y="172"/>
                  </a:moveTo>
                  <a:lnTo>
                    <a:pt x="0" y="165"/>
                  </a:lnTo>
                  <a:lnTo>
                    <a:pt x="1" y="165"/>
                  </a:lnTo>
                  <a:lnTo>
                    <a:pt x="1" y="164"/>
                  </a:lnTo>
                  <a:lnTo>
                    <a:pt x="3" y="165"/>
                  </a:lnTo>
                  <a:lnTo>
                    <a:pt x="3" y="165"/>
                  </a:lnTo>
                  <a:lnTo>
                    <a:pt x="3" y="172"/>
                  </a:lnTo>
                  <a:lnTo>
                    <a:pt x="3" y="172"/>
                  </a:lnTo>
                  <a:lnTo>
                    <a:pt x="1" y="173"/>
                  </a:lnTo>
                  <a:lnTo>
                    <a:pt x="1" y="172"/>
                  </a:lnTo>
                  <a:lnTo>
                    <a:pt x="0" y="172"/>
                  </a:lnTo>
                  <a:lnTo>
                    <a:pt x="0" y="172"/>
                  </a:lnTo>
                  <a:close/>
                  <a:moveTo>
                    <a:pt x="0" y="157"/>
                  </a:moveTo>
                  <a:lnTo>
                    <a:pt x="0" y="150"/>
                  </a:lnTo>
                  <a:lnTo>
                    <a:pt x="1" y="149"/>
                  </a:lnTo>
                  <a:lnTo>
                    <a:pt x="1" y="149"/>
                  </a:lnTo>
                  <a:lnTo>
                    <a:pt x="3" y="149"/>
                  </a:lnTo>
                  <a:lnTo>
                    <a:pt x="3" y="150"/>
                  </a:lnTo>
                  <a:lnTo>
                    <a:pt x="3" y="157"/>
                  </a:lnTo>
                  <a:lnTo>
                    <a:pt x="3" y="158"/>
                  </a:lnTo>
                  <a:lnTo>
                    <a:pt x="1" y="158"/>
                  </a:lnTo>
                  <a:lnTo>
                    <a:pt x="1" y="158"/>
                  </a:lnTo>
                  <a:lnTo>
                    <a:pt x="0" y="157"/>
                  </a:lnTo>
                  <a:lnTo>
                    <a:pt x="0" y="157"/>
                  </a:lnTo>
                  <a:close/>
                  <a:moveTo>
                    <a:pt x="0" y="141"/>
                  </a:moveTo>
                  <a:lnTo>
                    <a:pt x="0" y="134"/>
                  </a:lnTo>
                  <a:lnTo>
                    <a:pt x="1" y="133"/>
                  </a:lnTo>
                  <a:lnTo>
                    <a:pt x="1" y="133"/>
                  </a:lnTo>
                  <a:lnTo>
                    <a:pt x="3" y="133"/>
                  </a:lnTo>
                  <a:lnTo>
                    <a:pt x="3" y="134"/>
                  </a:lnTo>
                  <a:lnTo>
                    <a:pt x="3" y="141"/>
                  </a:lnTo>
                  <a:lnTo>
                    <a:pt x="3" y="142"/>
                  </a:lnTo>
                  <a:lnTo>
                    <a:pt x="1" y="142"/>
                  </a:lnTo>
                  <a:lnTo>
                    <a:pt x="1" y="142"/>
                  </a:lnTo>
                  <a:lnTo>
                    <a:pt x="0" y="141"/>
                  </a:lnTo>
                  <a:lnTo>
                    <a:pt x="0" y="141"/>
                  </a:lnTo>
                  <a:close/>
                  <a:moveTo>
                    <a:pt x="0" y="126"/>
                  </a:moveTo>
                  <a:lnTo>
                    <a:pt x="0" y="120"/>
                  </a:lnTo>
                  <a:lnTo>
                    <a:pt x="1" y="119"/>
                  </a:lnTo>
                  <a:lnTo>
                    <a:pt x="1" y="119"/>
                  </a:lnTo>
                  <a:lnTo>
                    <a:pt x="3" y="119"/>
                  </a:lnTo>
                  <a:lnTo>
                    <a:pt x="3" y="120"/>
                  </a:lnTo>
                  <a:lnTo>
                    <a:pt x="3" y="126"/>
                  </a:lnTo>
                  <a:lnTo>
                    <a:pt x="3" y="127"/>
                  </a:lnTo>
                  <a:lnTo>
                    <a:pt x="1" y="127"/>
                  </a:lnTo>
                  <a:lnTo>
                    <a:pt x="1" y="127"/>
                  </a:lnTo>
                  <a:lnTo>
                    <a:pt x="0" y="126"/>
                  </a:lnTo>
                  <a:lnTo>
                    <a:pt x="0" y="126"/>
                  </a:lnTo>
                  <a:close/>
                  <a:moveTo>
                    <a:pt x="0" y="110"/>
                  </a:moveTo>
                  <a:lnTo>
                    <a:pt x="0" y="104"/>
                  </a:lnTo>
                  <a:lnTo>
                    <a:pt x="1" y="103"/>
                  </a:lnTo>
                  <a:lnTo>
                    <a:pt x="1" y="103"/>
                  </a:lnTo>
                  <a:lnTo>
                    <a:pt x="3" y="103"/>
                  </a:lnTo>
                  <a:lnTo>
                    <a:pt x="3" y="104"/>
                  </a:lnTo>
                  <a:lnTo>
                    <a:pt x="3" y="110"/>
                  </a:lnTo>
                  <a:lnTo>
                    <a:pt x="3" y="111"/>
                  </a:lnTo>
                  <a:lnTo>
                    <a:pt x="1" y="111"/>
                  </a:lnTo>
                  <a:lnTo>
                    <a:pt x="1" y="111"/>
                  </a:lnTo>
                  <a:lnTo>
                    <a:pt x="0" y="110"/>
                  </a:lnTo>
                  <a:lnTo>
                    <a:pt x="0" y="110"/>
                  </a:lnTo>
                  <a:close/>
                  <a:moveTo>
                    <a:pt x="0" y="96"/>
                  </a:moveTo>
                  <a:lnTo>
                    <a:pt x="0" y="88"/>
                  </a:lnTo>
                  <a:lnTo>
                    <a:pt x="1" y="88"/>
                  </a:lnTo>
                  <a:lnTo>
                    <a:pt x="1" y="87"/>
                  </a:lnTo>
                  <a:lnTo>
                    <a:pt x="3" y="88"/>
                  </a:lnTo>
                  <a:lnTo>
                    <a:pt x="3" y="88"/>
                  </a:lnTo>
                  <a:lnTo>
                    <a:pt x="3" y="96"/>
                  </a:lnTo>
                  <a:lnTo>
                    <a:pt x="3" y="96"/>
                  </a:lnTo>
                  <a:lnTo>
                    <a:pt x="1" y="97"/>
                  </a:lnTo>
                  <a:lnTo>
                    <a:pt x="1" y="96"/>
                  </a:lnTo>
                  <a:lnTo>
                    <a:pt x="0" y="96"/>
                  </a:lnTo>
                  <a:lnTo>
                    <a:pt x="0" y="96"/>
                  </a:lnTo>
                  <a:close/>
                  <a:moveTo>
                    <a:pt x="0" y="80"/>
                  </a:moveTo>
                  <a:lnTo>
                    <a:pt x="0" y="74"/>
                  </a:lnTo>
                  <a:lnTo>
                    <a:pt x="1" y="72"/>
                  </a:lnTo>
                  <a:lnTo>
                    <a:pt x="1" y="72"/>
                  </a:lnTo>
                  <a:lnTo>
                    <a:pt x="3" y="72"/>
                  </a:lnTo>
                  <a:lnTo>
                    <a:pt x="3" y="74"/>
                  </a:lnTo>
                  <a:lnTo>
                    <a:pt x="3" y="80"/>
                  </a:lnTo>
                  <a:lnTo>
                    <a:pt x="3" y="81"/>
                  </a:lnTo>
                  <a:lnTo>
                    <a:pt x="1" y="81"/>
                  </a:lnTo>
                  <a:lnTo>
                    <a:pt x="1" y="81"/>
                  </a:lnTo>
                  <a:lnTo>
                    <a:pt x="0" y="80"/>
                  </a:lnTo>
                  <a:lnTo>
                    <a:pt x="0" y="80"/>
                  </a:lnTo>
                  <a:close/>
                  <a:moveTo>
                    <a:pt x="0" y="64"/>
                  </a:moveTo>
                  <a:lnTo>
                    <a:pt x="0" y="58"/>
                  </a:lnTo>
                  <a:lnTo>
                    <a:pt x="1" y="57"/>
                  </a:lnTo>
                  <a:lnTo>
                    <a:pt x="1" y="57"/>
                  </a:lnTo>
                  <a:lnTo>
                    <a:pt x="3" y="57"/>
                  </a:lnTo>
                  <a:lnTo>
                    <a:pt x="3" y="58"/>
                  </a:lnTo>
                  <a:lnTo>
                    <a:pt x="3" y="64"/>
                  </a:lnTo>
                  <a:lnTo>
                    <a:pt x="3" y="65"/>
                  </a:lnTo>
                  <a:lnTo>
                    <a:pt x="1" y="66"/>
                  </a:lnTo>
                  <a:lnTo>
                    <a:pt x="1" y="65"/>
                  </a:lnTo>
                  <a:lnTo>
                    <a:pt x="0" y="64"/>
                  </a:lnTo>
                  <a:lnTo>
                    <a:pt x="0" y="64"/>
                  </a:lnTo>
                  <a:close/>
                  <a:moveTo>
                    <a:pt x="0" y="49"/>
                  </a:moveTo>
                  <a:lnTo>
                    <a:pt x="0" y="43"/>
                  </a:lnTo>
                  <a:lnTo>
                    <a:pt x="1" y="42"/>
                  </a:lnTo>
                  <a:lnTo>
                    <a:pt x="1" y="42"/>
                  </a:lnTo>
                  <a:lnTo>
                    <a:pt x="3" y="42"/>
                  </a:lnTo>
                  <a:lnTo>
                    <a:pt x="3" y="43"/>
                  </a:lnTo>
                  <a:lnTo>
                    <a:pt x="3" y="49"/>
                  </a:lnTo>
                  <a:lnTo>
                    <a:pt x="3" y="50"/>
                  </a:lnTo>
                  <a:lnTo>
                    <a:pt x="1" y="50"/>
                  </a:lnTo>
                  <a:lnTo>
                    <a:pt x="1" y="50"/>
                  </a:lnTo>
                  <a:lnTo>
                    <a:pt x="0" y="49"/>
                  </a:lnTo>
                  <a:lnTo>
                    <a:pt x="0" y="49"/>
                  </a:lnTo>
                  <a:close/>
                  <a:moveTo>
                    <a:pt x="0" y="34"/>
                  </a:moveTo>
                  <a:lnTo>
                    <a:pt x="0" y="27"/>
                  </a:lnTo>
                  <a:lnTo>
                    <a:pt x="1" y="26"/>
                  </a:lnTo>
                  <a:lnTo>
                    <a:pt x="1" y="26"/>
                  </a:lnTo>
                  <a:lnTo>
                    <a:pt x="3" y="26"/>
                  </a:lnTo>
                  <a:lnTo>
                    <a:pt x="4" y="27"/>
                  </a:lnTo>
                  <a:lnTo>
                    <a:pt x="3" y="34"/>
                  </a:lnTo>
                  <a:lnTo>
                    <a:pt x="3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0" y="34"/>
                  </a:lnTo>
                  <a:lnTo>
                    <a:pt x="0" y="34"/>
                  </a:lnTo>
                  <a:close/>
                  <a:moveTo>
                    <a:pt x="0" y="19"/>
                  </a:moveTo>
                  <a:lnTo>
                    <a:pt x="0" y="12"/>
                  </a:lnTo>
                  <a:lnTo>
                    <a:pt x="1" y="12"/>
                  </a:lnTo>
                  <a:lnTo>
                    <a:pt x="1" y="10"/>
                  </a:lnTo>
                  <a:lnTo>
                    <a:pt x="3" y="12"/>
                  </a:lnTo>
                  <a:lnTo>
                    <a:pt x="4" y="12"/>
                  </a:lnTo>
                  <a:lnTo>
                    <a:pt x="4" y="19"/>
                  </a:lnTo>
                  <a:lnTo>
                    <a:pt x="3" y="19"/>
                  </a:lnTo>
                  <a:lnTo>
                    <a:pt x="1" y="20"/>
                  </a:lnTo>
                  <a:lnTo>
                    <a:pt x="1" y="19"/>
                  </a:lnTo>
                  <a:lnTo>
                    <a:pt x="0" y="19"/>
                  </a:lnTo>
                  <a:lnTo>
                    <a:pt x="0" y="19"/>
                  </a:lnTo>
                  <a:close/>
                  <a:moveTo>
                    <a:pt x="0" y="3"/>
                  </a:moveTo>
                  <a:lnTo>
                    <a:pt x="0" y="1"/>
                  </a:lnTo>
                  <a:lnTo>
                    <a:pt x="1" y="0"/>
                  </a:lnTo>
                  <a:lnTo>
                    <a:pt x="1" y="0"/>
                  </a:lnTo>
                  <a:lnTo>
                    <a:pt x="3" y="0"/>
                  </a:lnTo>
                  <a:lnTo>
                    <a:pt x="4" y="1"/>
                  </a:lnTo>
                  <a:lnTo>
                    <a:pt x="4" y="3"/>
                  </a:lnTo>
                  <a:lnTo>
                    <a:pt x="3" y="4"/>
                  </a:lnTo>
                  <a:lnTo>
                    <a:pt x="1" y="4"/>
                  </a:lnTo>
                  <a:lnTo>
                    <a:pt x="1" y="4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" name="Freeform 173"/>
            <p:cNvSpPr>
              <a:spLocks noEditPoints="1"/>
            </p:cNvSpPr>
            <p:nvPr/>
          </p:nvSpPr>
          <p:spPr bwMode="auto">
            <a:xfrm>
              <a:off x="1260" y="1906"/>
              <a:ext cx="538" cy="333"/>
            </a:xfrm>
            <a:custGeom>
              <a:avLst/>
              <a:gdLst>
                <a:gd name="T0" fmla="*/ 0 w 538"/>
                <a:gd name="T1" fmla="*/ 1 h 333"/>
                <a:gd name="T2" fmla="*/ 20 w 538"/>
                <a:gd name="T3" fmla="*/ 13 h 333"/>
                <a:gd name="T4" fmla="*/ 14 w 538"/>
                <a:gd name="T5" fmla="*/ 8 h 333"/>
                <a:gd name="T6" fmla="*/ 25 w 538"/>
                <a:gd name="T7" fmla="*/ 18 h 333"/>
                <a:gd name="T8" fmla="*/ 46 w 538"/>
                <a:gd name="T9" fmla="*/ 29 h 333"/>
                <a:gd name="T10" fmla="*/ 40 w 538"/>
                <a:gd name="T11" fmla="*/ 24 h 333"/>
                <a:gd name="T12" fmla="*/ 51 w 538"/>
                <a:gd name="T13" fmla="*/ 33 h 333"/>
                <a:gd name="T14" fmla="*/ 72 w 538"/>
                <a:gd name="T15" fmla="*/ 45 h 333"/>
                <a:gd name="T16" fmla="*/ 66 w 538"/>
                <a:gd name="T17" fmla="*/ 41 h 333"/>
                <a:gd name="T18" fmla="*/ 78 w 538"/>
                <a:gd name="T19" fmla="*/ 49 h 333"/>
                <a:gd name="T20" fmla="*/ 99 w 538"/>
                <a:gd name="T21" fmla="*/ 62 h 333"/>
                <a:gd name="T22" fmla="*/ 92 w 538"/>
                <a:gd name="T23" fmla="*/ 57 h 333"/>
                <a:gd name="T24" fmla="*/ 104 w 538"/>
                <a:gd name="T25" fmla="*/ 66 h 333"/>
                <a:gd name="T26" fmla="*/ 125 w 538"/>
                <a:gd name="T27" fmla="*/ 78 h 333"/>
                <a:gd name="T28" fmla="*/ 119 w 538"/>
                <a:gd name="T29" fmla="*/ 72 h 333"/>
                <a:gd name="T30" fmla="*/ 130 w 538"/>
                <a:gd name="T31" fmla="*/ 82 h 333"/>
                <a:gd name="T32" fmla="*/ 150 w 538"/>
                <a:gd name="T33" fmla="*/ 93 h 333"/>
                <a:gd name="T34" fmla="*/ 145 w 538"/>
                <a:gd name="T35" fmla="*/ 89 h 333"/>
                <a:gd name="T36" fmla="*/ 157 w 538"/>
                <a:gd name="T37" fmla="*/ 98 h 333"/>
                <a:gd name="T38" fmla="*/ 177 w 538"/>
                <a:gd name="T39" fmla="*/ 110 h 333"/>
                <a:gd name="T40" fmla="*/ 171 w 538"/>
                <a:gd name="T41" fmla="*/ 105 h 333"/>
                <a:gd name="T42" fmla="*/ 182 w 538"/>
                <a:gd name="T43" fmla="*/ 114 h 333"/>
                <a:gd name="T44" fmla="*/ 203 w 538"/>
                <a:gd name="T45" fmla="*/ 126 h 333"/>
                <a:gd name="T46" fmla="*/ 197 w 538"/>
                <a:gd name="T47" fmla="*/ 121 h 333"/>
                <a:gd name="T48" fmla="*/ 208 w 538"/>
                <a:gd name="T49" fmla="*/ 130 h 333"/>
                <a:gd name="T50" fmla="*/ 229 w 538"/>
                <a:gd name="T51" fmla="*/ 142 h 333"/>
                <a:gd name="T52" fmla="*/ 223 w 538"/>
                <a:gd name="T53" fmla="*/ 136 h 333"/>
                <a:gd name="T54" fmla="*/ 234 w 538"/>
                <a:gd name="T55" fmla="*/ 146 h 333"/>
                <a:gd name="T56" fmla="*/ 256 w 538"/>
                <a:gd name="T57" fmla="*/ 158 h 333"/>
                <a:gd name="T58" fmla="*/ 249 w 538"/>
                <a:gd name="T59" fmla="*/ 153 h 333"/>
                <a:gd name="T60" fmla="*/ 261 w 538"/>
                <a:gd name="T61" fmla="*/ 163 h 333"/>
                <a:gd name="T62" fmla="*/ 281 w 538"/>
                <a:gd name="T63" fmla="*/ 174 h 333"/>
                <a:gd name="T64" fmla="*/ 276 w 538"/>
                <a:gd name="T65" fmla="*/ 169 h 333"/>
                <a:gd name="T66" fmla="*/ 287 w 538"/>
                <a:gd name="T67" fmla="*/ 178 h 333"/>
                <a:gd name="T68" fmla="*/ 307 w 538"/>
                <a:gd name="T69" fmla="*/ 190 h 333"/>
                <a:gd name="T70" fmla="*/ 302 w 538"/>
                <a:gd name="T71" fmla="*/ 185 h 333"/>
                <a:gd name="T72" fmla="*/ 312 w 538"/>
                <a:gd name="T73" fmla="*/ 194 h 333"/>
                <a:gd name="T74" fmla="*/ 333 w 538"/>
                <a:gd name="T75" fmla="*/ 206 h 333"/>
                <a:gd name="T76" fmla="*/ 327 w 538"/>
                <a:gd name="T77" fmla="*/ 202 h 333"/>
                <a:gd name="T78" fmla="*/ 339 w 538"/>
                <a:gd name="T79" fmla="*/ 211 h 333"/>
                <a:gd name="T80" fmla="*/ 360 w 538"/>
                <a:gd name="T81" fmla="*/ 223 h 333"/>
                <a:gd name="T82" fmla="*/ 353 w 538"/>
                <a:gd name="T83" fmla="*/ 217 h 333"/>
                <a:gd name="T84" fmla="*/ 365 w 538"/>
                <a:gd name="T85" fmla="*/ 227 h 333"/>
                <a:gd name="T86" fmla="*/ 386 w 538"/>
                <a:gd name="T87" fmla="*/ 238 h 333"/>
                <a:gd name="T88" fmla="*/ 380 w 538"/>
                <a:gd name="T89" fmla="*/ 233 h 333"/>
                <a:gd name="T90" fmla="*/ 391 w 538"/>
                <a:gd name="T91" fmla="*/ 243 h 333"/>
                <a:gd name="T92" fmla="*/ 412 w 538"/>
                <a:gd name="T93" fmla="*/ 254 h 333"/>
                <a:gd name="T94" fmla="*/ 406 w 538"/>
                <a:gd name="T95" fmla="*/ 250 h 333"/>
                <a:gd name="T96" fmla="*/ 418 w 538"/>
                <a:gd name="T97" fmla="*/ 259 h 333"/>
                <a:gd name="T98" fmla="*/ 438 w 538"/>
                <a:gd name="T99" fmla="*/ 271 h 333"/>
                <a:gd name="T100" fmla="*/ 432 w 538"/>
                <a:gd name="T101" fmla="*/ 266 h 333"/>
                <a:gd name="T102" fmla="*/ 444 w 538"/>
                <a:gd name="T103" fmla="*/ 275 h 333"/>
                <a:gd name="T104" fmla="*/ 464 w 538"/>
                <a:gd name="T105" fmla="*/ 287 h 333"/>
                <a:gd name="T106" fmla="*/ 459 w 538"/>
                <a:gd name="T107" fmla="*/ 281 h 333"/>
                <a:gd name="T108" fmla="*/ 469 w 538"/>
                <a:gd name="T109" fmla="*/ 291 h 333"/>
                <a:gd name="T110" fmla="*/ 490 w 538"/>
                <a:gd name="T111" fmla="*/ 302 h 333"/>
                <a:gd name="T112" fmla="*/ 484 w 538"/>
                <a:gd name="T113" fmla="*/ 298 h 333"/>
                <a:gd name="T114" fmla="*/ 496 w 538"/>
                <a:gd name="T115" fmla="*/ 308 h 333"/>
                <a:gd name="T116" fmla="*/ 517 w 538"/>
                <a:gd name="T117" fmla="*/ 319 h 333"/>
                <a:gd name="T118" fmla="*/ 510 w 538"/>
                <a:gd name="T119" fmla="*/ 314 h 333"/>
                <a:gd name="T120" fmla="*/ 522 w 538"/>
                <a:gd name="T121" fmla="*/ 323 h 333"/>
                <a:gd name="T122" fmla="*/ 538 w 538"/>
                <a:gd name="T123" fmla="*/ 332 h 333"/>
                <a:gd name="T124" fmla="*/ 537 w 538"/>
                <a:gd name="T125" fmla="*/ 33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38" h="333">
                  <a:moveTo>
                    <a:pt x="1" y="0"/>
                  </a:moveTo>
                  <a:lnTo>
                    <a:pt x="7" y="4"/>
                  </a:lnTo>
                  <a:lnTo>
                    <a:pt x="7" y="4"/>
                  </a:lnTo>
                  <a:lnTo>
                    <a:pt x="7" y="5"/>
                  </a:lnTo>
                  <a:lnTo>
                    <a:pt x="6" y="5"/>
                  </a:lnTo>
                  <a:lnTo>
                    <a:pt x="5" y="5"/>
                  </a:lnTo>
                  <a:lnTo>
                    <a:pt x="0" y="2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0"/>
                  </a:lnTo>
                  <a:close/>
                  <a:moveTo>
                    <a:pt x="14" y="8"/>
                  </a:moveTo>
                  <a:lnTo>
                    <a:pt x="20" y="11"/>
                  </a:lnTo>
                  <a:lnTo>
                    <a:pt x="20" y="12"/>
                  </a:lnTo>
                  <a:lnTo>
                    <a:pt x="20" y="13"/>
                  </a:lnTo>
                  <a:lnTo>
                    <a:pt x="20" y="13"/>
                  </a:lnTo>
                  <a:lnTo>
                    <a:pt x="19" y="13"/>
                  </a:lnTo>
                  <a:lnTo>
                    <a:pt x="13" y="10"/>
                  </a:lnTo>
                  <a:lnTo>
                    <a:pt x="12" y="9"/>
                  </a:lnTo>
                  <a:lnTo>
                    <a:pt x="12" y="8"/>
                  </a:lnTo>
                  <a:lnTo>
                    <a:pt x="13" y="8"/>
                  </a:lnTo>
                  <a:lnTo>
                    <a:pt x="14" y="8"/>
                  </a:lnTo>
                  <a:lnTo>
                    <a:pt x="14" y="8"/>
                  </a:lnTo>
                  <a:close/>
                  <a:moveTo>
                    <a:pt x="27" y="17"/>
                  </a:moveTo>
                  <a:lnTo>
                    <a:pt x="32" y="20"/>
                  </a:lnTo>
                  <a:lnTo>
                    <a:pt x="33" y="20"/>
                  </a:lnTo>
                  <a:lnTo>
                    <a:pt x="33" y="21"/>
                  </a:lnTo>
                  <a:lnTo>
                    <a:pt x="32" y="22"/>
                  </a:lnTo>
                  <a:lnTo>
                    <a:pt x="31" y="22"/>
                  </a:lnTo>
                  <a:lnTo>
                    <a:pt x="26" y="18"/>
                  </a:lnTo>
                  <a:lnTo>
                    <a:pt x="25" y="18"/>
                  </a:lnTo>
                  <a:lnTo>
                    <a:pt x="26" y="17"/>
                  </a:lnTo>
                  <a:lnTo>
                    <a:pt x="26" y="16"/>
                  </a:lnTo>
                  <a:lnTo>
                    <a:pt x="27" y="17"/>
                  </a:lnTo>
                  <a:lnTo>
                    <a:pt x="27" y="17"/>
                  </a:lnTo>
                  <a:close/>
                  <a:moveTo>
                    <a:pt x="40" y="24"/>
                  </a:moveTo>
                  <a:lnTo>
                    <a:pt x="46" y="28"/>
                  </a:lnTo>
                  <a:lnTo>
                    <a:pt x="46" y="28"/>
                  </a:lnTo>
                  <a:lnTo>
                    <a:pt x="46" y="29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39" y="26"/>
                  </a:lnTo>
                  <a:lnTo>
                    <a:pt x="39" y="25"/>
                  </a:lnTo>
                  <a:lnTo>
                    <a:pt x="39" y="25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40" y="24"/>
                  </a:lnTo>
                  <a:close/>
                  <a:moveTo>
                    <a:pt x="53" y="32"/>
                  </a:moveTo>
                  <a:lnTo>
                    <a:pt x="59" y="36"/>
                  </a:lnTo>
                  <a:lnTo>
                    <a:pt x="60" y="37"/>
                  </a:lnTo>
                  <a:lnTo>
                    <a:pt x="59" y="38"/>
                  </a:lnTo>
                  <a:lnTo>
                    <a:pt x="59" y="38"/>
                  </a:lnTo>
                  <a:lnTo>
                    <a:pt x="58" y="38"/>
                  </a:lnTo>
                  <a:lnTo>
                    <a:pt x="52" y="34"/>
                  </a:lnTo>
                  <a:lnTo>
                    <a:pt x="51" y="33"/>
                  </a:lnTo>
                  <a:lnTo>
                    <a:pt x="51" y="32"/>
                  </a:lnTo>
                  <a:lnTo>
                    <a:pt x="52" y="32"/>
                  </a:lnTo>
                  <a:lnTo>
                    <a:pt x="53" y="32"/>
                  </a:lnTo>
                  <a:lnTo>
                    <a:pt x="53" y="32"/>
                  </a:lnTo>
                  <a:close/>
                  <a:moveTo>
                    <a:pt x="66" y="41"/>
                  </a:moveTo>
                  <a:lnTo>
                    <a:pt x="72" y="44"/>
                  </a:lnTo>
                  <a:lnTo>
                    <a:pt x="72" y="44"/>
                  </a:lnTo>
                  <a:lnTo>
                    <a:pt x="72" y="45"/>
                  </a:lnTo>
                  <a:lnTo>
                    <a:pt x="71" y="46"/>
                  </a:lnTo>
                  <a:lnTo>
                    <a:pt x="70" y="46"/>
                  </a:lnTo>
                  <a:lnTo>
                    <a:pt x="65" y="42"/>
                  </a:lnTo>
                  <a:lnTo>
                    <a:pt x="65" y="42"/>
                  </a:lnTo>
                  <a:lnTo>
                    <a:pt x="65" y="41"/>
                  </a:lnTo>
                  <a:lnTo>
                    <a:pt x="65" y="40"/>
                  </a:lnTo>
                  <a:lnTo>
                    <a:pt x="66" y="41"/>
                  </a:lnTo>
                  <a:lnTo>
                    <a:pt x="66" y="41"/>
                  </a:lnTo>
                  <a:close/>
                  <a:moveTo>
                    <a:pt x="80" y="48"/>
                  </a:moveTo>
                  <a:lnTo>
                    <a:pt x="85" y="52"/>
                  </a:lnTo>
                  <a:lnTo>
                    <a:pt x="85" y="52"/>
                  </a:lnTo>
                  <a:lnTo>
                    <a:pt x="85" y="53"/>
                  </a:lnTo>
                  <a:lnTo>
                    <a:pt x="85" y="53"/>
                  </a:lnTo>
                  <a:lnTo>
                    <a:pt x="84" y="53"/>
                  </a:lnTo>
                  <a:lnTo>
                    <a:pt x="79" y="50"/>
                  </a:lnTo>
                  <a:lnTo>
                    <a:pt x="78" y="49"/>
                  </a:lnTo>
                  <a:lnTo>
                    <a:pt x="78" y="49"/>
                  </a:lnTo>
                  <a:lnTo>
                    <a:pt x="79" y="48"/>
                  </a:lnTo>
                  <a:lnTo>
                    <a:pt x="80" y="48"/>
                  </a:lnTo>
                  <a:lnTo>
                    <a:pt x="80" y="48"/>
                  </a:lnTo>
                  <a:close/>
                  <a:moveTo>
                    <a:pt x="92" y="57"/>
                  </a:moveTo>
                  <a:lnTo>
                    <a:pt x="98" y="60"/>
                  </a:lnTo>
                  <a:lnTo>
                    <a:pt x="99" y="61"/>
                  </a:lnTo>
                  <a:lnTo>
                    <a:pt x="99" y="62"/>
                  </a:lnTo>
                  <a:lnTo>
                    <a:pt x="98" y="62"/>
                  </a:lnTo>
                  <a:lnTo>
                    <a:pt x="97" y="62"/>
                  </a:lnTo>
                  <a:lnTo>
                    <a:pt x="91" y="59"/>
                  </a:lnTo>
                  <a:lnTo>
                    <a:pt x="91" y="58"/>
                  </a:lnTo>
                  <a:lnTo>
                    <a:pt x="91" y="57"/>
                  </a:lnTo>
                  <a:lnTo>
                    <a:pt x="91" y="57"/>
                  </a:lnTo>
                  <a:lnTo>
                    <a:pt x="92" y="57"/>
                  </a:lnTo>
                  <a:lnTo>
                    <a:pt x="92" y="57"/>
                  </a:lnTo>
                  <a:close/>
                  <a:moveTo>
                    <a:pt x="105" y="65"/>
                  </a:moveTo>
                  <a:lnTo>
                    <a:pt x="111" y="68"/>
                  </a:lnTo>
                  <a:lnTo>
                    <a:pt x="111" y="68"/>
                  </a:lnTo>
                  <a:lnTo>
                    <a:pt x="111" y="69"/>
                  </a:lnTo>
                  <a:lnTo>
                    <a:pt x="110" y="70"/>
                  </a:lnTo>
                  <a:lnTo>
                    <a:pt x="110" y="70"/>
                  </a:lnTo>
                  <a:lnTo>
                    <a:pt x="104" y="66"/>
                  </a:lnTo>
                  <a:lnTo>
                    <a:pt x="104" y="66"/>
                  </a:lnTo>
                  <a:lnTo>
                    <a:pt x="104" y="65"/>
                  </a:lnTo>
                  <a:lnTo>
                    <a:pt x="105" y="64"/>
                  </a:lnTo>
                  <a:lnTo>
                    <a:pt x="105" y="65"/>
                  </a:lnTo>
                  <a:lnTo>
                    <a:pt x="105" y="65"/>
                  </a:lnTo>
                  <a:close/>
                  <a:moveTo>
                    <a:pt x="119" y="72"/>
                  </a:moveTo>
                  <a:lnTo>
                    <a:pt x="124" y="75"/>
                  </a:lnTo>
                  <a:lnTo>
                    <a:pt x="125" y="76"/>
                  </a:lnTo>
                  <a:lnTo>
                    <a:pt x="125" y="78"/>
                  </a:lnTo>
                  <a:lnTo>
                    <a:pt x="124" y="78"/>
                  </a:lnTo>
                  <a:lnTo>
                    <a:pt x="123" y="78"/>
                  </a:lnTo>
                  <a:lnTo>
                    <a:pt x="118" y="74"/>
                  </a:lnTo>
                  <a:lnTo>
                    <a:pt x="117" y="73"/>
                  </a:lnTo>
                  <a:lnTo>
                    <a:pt x="117" y="73"/>
                  </a:lnTo>
                  <a:lnTo>
                    <a:pt x="118" y="72"/>
                  </a:lnTo>
                  <a:lnTo>
                    <a:pt x="119" y="72"/>
                  </a:lnTo>
                  <a:lnTo>
                    <a:pt x="119" y="72"/>
                  </a:lnTo>
                  <a:close/>
                  <a:moveTo>
                    <a:pt x="131" y="81"/>
                  </a:moveTo>
                  <a:lnTo>
                    <a:pt x="138" y="84"/>
                  </a:lnTo>
                  <a:lnTo>
                    <a:pt x="138" y="85"/>
                  </a:lnTo>
                  <a:lnTo>
                    <a:pt x="138" y="86"/>
                  </a:lnTo>
                  <a:lnTo>
                    <a:pt x="137" y="86"/>
                  </a:lnTo>
                  <a:lnTo>
                    <a:pt x="137" y="86"/>
                  </a:lnTo>
                  <a:lnTo>
                    <a:pt x="130" y="83"/>
                  </a:lnTo>
                  <a:lnTo>
                    <a:pt x="130" y="82"/>
                  </a:lnTo>
                  <a:lnTo>
                    <a:pt x="130" y="81"/>
                  </a:lnTo>
                  <a:lnTo>
                    <a:pt x="130" y="81"/>
                  </a:lnTo>
                  <a:lnTo>
                    <a:pt x="131" y="81"/>
                  </a:lnTo>
                  <a:lnTo>
                    <a:pt x="131" y="81"/>
                  </a:lnTo>
                  <a:close/>
                  <a:moveTo>
                    <a:pt x="145" y="89"/>
                  </a:moveTo>
                  <a:lnTo>
                    <a:pt x="150" y="92"/>
                  </a:lnTo>
                  <a:lnTo>
                    <a:pt x="150" y="92"/>
                  </a:lnTo>
                  <a:lnTo>
                    <a:pt x="150" y="93"/>
                  </a:lnTo>
                  <a:lnTo>
                    <a:pt x="150" y="94"/>
                  </a:lnTo>
                  <a:lnTo>
                    <a:pt x="149" y="94"/>
                  </a:lnTo>
                  <a:lnTo>
                    <a:pt x="144" y="90"/>
                  </a:lnTo>
                  <a:lnTo>
                    <a:pt x="143" y="90"/>
                  </a:lnTo>
                  <a:lnTo>
                    <a:pt x="143" y="89"/>
                  </a:lnTo>
                  <a:lnTo>
                    <a:pt x="144" y="88"/>
                  </a:lnTo>
                  <a:lnTo>
                    <a:pt x="145" y="89"/>
                  </a:lnTo>
                  <a:lnTo>
                    <a:pt x="145" y="89"/>
                  </a:lnTo>
                  <a:close/>
                  <a:moveTo>
                    <a:pt x="158" y="96"/>
                  </a:moveTo>
                  <a:lnTo>
                    <a:pt x="163" y="100"/>
                  </a:lnTo>
                  <a:lnTo>
                    <a:pt x="164" y="101"/>
                  </a:lnTo>
                  <a:lnTo>
                    <a:pt x="164" y="102"/>
                  </a:lnTo>
                  <a:lnTo>
                    <a:pt x="163" y="102"/>
                  </a:lnTo>
                  <a:lnTo>
                    <a:pt x="162" y="102"/>
                  </a:lnTo>
                  <a:lnTo>
                    <a:pt x="157" y="99"/>
                  </a:lnTo>
                  <a:lnTo>
                    <a:pt x="157" y="98"/>
                  </a:lnTo>
                  <a:lnTo>
                    <a:pt x="157" y="98"/>
                  </a:lnTo>
                  <a:lnTo>
                    <a:pt x="157" y="96"/>
                  </a:lnTo>
                  <a:lnTo>
                    <a:pt x="158" y="96"/>
                  </a:lnTo>
                  <a:lnTo>
                    <a:pt x="158" y="96"/>
                  </a:lnTo>
                  <a:close/>
                  <a:moveTo>
                    <a:pt x="171" y="105"/>
                  </a:moveTo>
                  <a:lnTo>
                    <a:pt x="177" y="108"/>
                  </a:lnTo>
                  <a:lnTo>
                    <a:pt x="177" y="109"/>
                  </a:lnTo>
                  <a:lnTo>
                    <a:pt x="177" y="110"/>
                  </a:lnTo>
                  <a:lnTo>
                    <a:pt x="177" y="110"/>
                  </a:lnTo>
                  <a:lnTo>
                    <a:pt x="176" y="110"/>
                  </a:lnTo>
                  <a:lnTo>
                    <a:pt x="169" y="107"/>
                  </a:lnTo>
                  <a:lnTo>
                    <a:pt x="169" y="106"/>
                  </a:lnTo>
                  <a:lnTo>
                    <a:pt x="169" y="105"/>
                  </a:lnTo>
                  <a:lnTo>
                    <a:pt x="170" y="105"/>
                  </a:lnTo>
                  <a:lnTo>
                    <a:pt x="171" y="105"/>
                  </a:lnTo>
                  <a:lnTo>
                    <a:pt x="171" y="105"/>
                  </a:lnTo>
                  <a:close/>
                  <a:moveTo>
                    <a:pt x="184" y="113"/>
                  </a:moveTo>
                  <a:lnTo>
                    <a:pt x="189" y="116"/>
                  </a:lnTo>
                  <a:lnTo>
                    <a:pt x="190" y="116"/>
                  </a:lnTo>
                  <a:lnTo>
                    <a:pt x="190" y="117"/>
                  </a:lnTo>
                  <a:lnTo>
                    <a:pt x="189" y="119"/>
                  </a:lnTo>
                  <a:lnTo>
                    <a:pt x="188" y="119"/>
                  </a:lnTo>
                  <a:lnTo>
                    <a:pt x="183" y="114"/>
                  </a:lnTo>
                  <a:lnTo>
                    <a:pt x="182" y="114"/>
                  </a:lnTo>
                  <a:lnTo>
                    <a:pt x="182" y="113"/>
                  </a:lnTo>
                  <a:lnTo>
                    <a:pt x="183" y="112"/>
                  </a:lnTo>
                  <a:lnTo>
                    <a:pt x="184" y="113"/>
                  </a:lnTo>
                  <a:lnTo>
                    <a:pt x="184" y="113"/>
                  </a:lnTo>
                  <a:close/>
                  <a:moveTo>
                    <a:pt x="197" y="121"/>
                  </a:moveTo>
                  <a:lnTo>
                    <a:pt x="203" y="124"/>
                  </a:lnTo>
                  <a:lnTo>
                    <a:pt x="203" y="125"/>
                  </a:lnTo>
                  <a:lnTo>
                    <a:pt x="203" y="126"/>
                  </a:lnTo>
                  <a:lnTo>
                    <a:pt x="202" y="126"/>
                  </a:lnTo>
                  <a:lnTo>
                    <a:pt x="202" y="126"/>
                  </a:lnTo>
                  <a:lnTo>
                    <a:pt x="196" y="123"/>
                  </a:lnTo>
                  <a:lnTo>
                    <a:pt x="196" y="122"/>
                  </a:lnTo>
                  <a:lnTo>
                    <a:pt x="196" y="122"/>
                  </a:lnTo>
                  <a:lnTo>
                    <a:pt x="197" y="121"/>
                  </a:lnTo>
                  <a:lnTo>
                    <a:pt x="197" y="121"/>
                  </a:lnTo>
                  <a:lnTo>
                    <a:pt x="197" y="121"/>
                  </a:lnTo>
                  <a:close/>
                  <a:moveTo>
                    <a:pt x="210" y="129"/>
                  </a:moveTo>
                  <a:lnTo>
                    <a:pt x="216" y="132"/>
                  </a:lnTo>
                  <a:lnTo>
                    <a:pt x="217" y="133"/>
                  </a:lnTo>
                  <a:lnTo>
                    <a:pt x="216" y="134"/>
                  </a:lnTo>
                  <a:lnTo>
                    <a:pt x="216" y="134"/>
                  </a:lnTo>
                  <a:lnTo>
                    <a:pt x="214" y="134"/>
                  </a:lnTo>
                  <a:lnTo>
                    <a:pt x="209" y="131"/>
                  </a:lnTo>
                  <a:lnTo>
                    <a:pt x="208" y="130"/>
                  </a:lnTo>
                  <a:lnTo>
                    <a:pt x="208" y="129"/>
                  </a:lnTo>
                  <a:lnTo>
                    <a:pt x="209" y="129"/>
                  </a:lnTo>
                  <a:lnTo>
                    <a:pt x="210" y="129"/>
                  </a:lnTo>
                  <a:lnTo>
                    <a:pt x="210" y="129"/>
                  </a:lnTo>
                  <a:close/>
                  <a:moveTo>
                    <a:pt x="223" y="136"/>
                  </a:moveTo>
                  <a:lnTo>
                    <a:pt x="228" y="141"/>
                  </a:lnTo>
                  <a:lnTo>
                    <a:pt x="229" y="141"/>
                  </a:lnTo>
                  <a:lnTo>
                    <a:pt x="229" y="142"/>
                  </a:lnTo>
                  <a:lnTo>
                    <a:pt x="228" y="143"/>
                  </a:lnTo>
                  <a:lnTo>
                    <a:pt x="227" y="143"/>
                  </a:lnTo>
                  <a:lnTo>
                    <a:pt x="222" y="138"/>
                  </a:lnTo>
                  <a:lnTo>
                    <a:pt x="222" y="138"/>
                  </a:lnTo>
                  <a:lnTo>
                    <a:pt x="222" y="137"/>
                  </a:lnTo>
                  <a:lnTo>
                    <a:pt x="222" y="136"/>
                  </a:lnTo>
                  <a:lnTo>
                    <a:pt x="223" y="136"/>
                  </a:lnTo>
                  <a:lnTo>
                    <a:pt x="223" y="136"/>
                  </a:lnTo>
                  <a:close/>
                  <a:moveTo>
                    <a:pt x="237" y="145"/>
                  </a:moveTo>
                  <a:lnTo>
                    <a:pt x="242" y="148"/>
                  </a:lnTo>
                  <a:lnTo>
                    <a:pt x="242" y="149"/>
                  </a:lnTo>
                  <a:lnTo>
                    <a:pt x="242" y="150"/>
                  </a:lnTo>
                  <a:lnTo>
                    <a:pt x="242" y="150"/>
                  </a:lnTo>
                  <a:lnTo>
                    <a:pt x="241" y="150"/>
                  </a:lnTo>
                  <a:lnTo>
                    <a:pt x="234" y="147"/>
                  </a:lnTo>
                  <a:lnTo>
                    <a:pt x="234" y="146"/>
                  </a:lnTo>
                  <a:lnTo>
                    <a:pt x="234" y="145"/>
                  </a:lnTo>
                  <a:lnTo>
                    <a:pt x="236" y="145"/>
                  </a:lnTo>
                  <a:lnTo>
                    <a:pt x="237" y="145"/>
                  </a:lnTo>
                  <a:lnTo>
                    <a:pt x="237" y="145"/>
                  </a:lnTo>
                  <a:close/>
                  <a:moveTo>
                    <a:pt x="249" y="153"/>
                  </a:moveTo>
                  <a:lnTo>
                    <a:pt x="254" y="156"/>
                  </a:lnTo>
                  <a:lnTo>
                    <a:pt x="256" y="157"/>
                  </a:lnTo>
                  <a:lnTo>
                    <a:pt x="256" y="158"/>
                  </a:lnTo>
                  <a:lnTo>
                    <a:pt x="254" y="158"/>
                  </a:lnTo>
                  <a:lnTo>
                    <a:pt x="253" y="158"/>
                  </a:lnTo>
                  <a:lnTo>
                    <a:pt x="248" y="155"/>
                  </a:lnTo>
                  <a:lnTo>
                    <a:pt x="247" y="154"/>
                  </a:lnTo>
                  <a:lnTo>
                    <a:pt x="248" y="153"/>
                  </a:lnTo>
                  <a:lnTo>
                    <a:pt x="248" y="153"/>
                  </a:lnTo>
                  <a:lnTo>
                    <a:pt x="249" y="153"/>
                  </a:lnTo>
                  <a:lnTo>
                    <a:pt x="249" y="153"/>
                  </a:lnTo>
                  <a:close/>
                  <a:moveTo>
                    <a:pt x="262" y="161"/>
                  </a:moveTo>
                  <a:lnTo>
                    <a:pt x="268" y="165"/>
                  </a:lnTo>
                  <a:lnTo>
                    <a:pt x="268" y="165"/>
                  </a:lnTo>
                  <a:lnTo>
                    <a:pt x="268" y="166"/>
                  </a:lnTo>
                  <a:lnTo>
                    <a:pt x="267" y="167"/>
                  </a:lnTo>
                  <a:lnTo>
                    <a:pt x="267" y="167"/>
                  </a:lnTo>
                  <a:lnTo>
                    <a:pt x="261" y="163"/>
                  </a:lnTo>
                  <a:lnTo>
                    <a:pt x="261" y="163"/>
                  </a:lnTo>
                  <a:lnTo>
                    <a:pt x="261" y="162"/>
                  </a:lnTo>
                  <a:lnTo>
                    <a:pt x="262" y="161"/>
                  </a:lnTo>
                  <a:lnTo>
                    <a:pt x="262" y="161"/>
                  </a:lnTo>
                  <a:lnTo>
                    <a:pt x="262" y="161"/>
                  </a:lnTo>
                  <a:close/>
                  <a:moveTo>
                    <a:pt x="276" y="169"/>
                  </a:moveTo>
                  <a:lnTo>
                    <a:pt x="281" y="172"/>
                  </a:lnTo>
                  <a:lnTo>
                    <a:pt x="282" y="173"/>
                  </a:lnTo>
                  <a:lnTo>
                    <a:pt x="281" y="174"/>
                  </a:lnTo>
                  <a:lnTo>
                    <a:pt x="281" y="174"/>
                  </a:lnTo>
                  <a:lnTo>
                    <a:pt x="280" y="174"/>
                  </a:lnTo>
                  <a:lnTo>
                    <a:pt x="274" y="171"/>
                  </a:lnTo>
                  <a:lnTo>
                    <a:pt x="273" y="170"/>
                  </a:lnTo>
                  <a:lnTo>
                    <a:pt x="273" y="169"/>
                  </a:lnTo>
                  <a:lnTo>
                    <a:pt x="274" y="169"/>
                  </a:lnTo>
                  <a:lnTo>
                    <a:pt x="276" y="169"/>
                  </a:lnTo>
                  <a:lnTo>
                    <a:pt x="276" y="169"/>
                  </a:lnTo>
                  <a:close/>
                  <a:moveTo>
                    <a:pt x="288" y="177"/>
                  </a:moveTo>
                  <a:lnTo>
                    <a:pt x="295" y="181"/>
                  </a:lnTo>
                  <a:lnTo>
                    <a:pt x="295" y="182"/>
                  </a:lnTo>
                  <a:lnTo>
                    <a:pt x="295" y="183"/>
                  </a:lnTo>
                  <a:lnTo>
                    <a:pt x="293" y="183"/>
                  </a:lnTo>
                  <a:lnTo>
                    <a:pt x="292" y="183"/>
                  </a:lnTo>
                  <a:lnTo>
                    <a:pt x="287" y="179"/>
                  </a:lnTo>
                  <a:lnTo>
                    <a:pt x="287" y="178"/>
                  </a:lnTo>
                  <a:lnTo>
                    <a:pt x="287" y="177"/>
                  </a:lnTo>
                  <a:lnTo>
                    <a:pt x="287" y="177"/>
                  </a:lnTo>
                  <a:lnTo>
                    <a:pt x="288" y="177"/>
                  </a:lnTo>
                  <a:lnTo>
                    <a:pt x="288" y="177"/>
                  </a:lnTo>
                  <a:close/>
                  <a:moveTo>
                    <a:pt x="302" y="185"/>
                  </a:moveTo>
                  <a:lnTo>
                    <a:pt x="307" y="189"/>
                  </a:lnTo>
                  <a:lnTo>
                    <a:pt x="307" y="189"/>
                  </a:lnTo>
                  <a:lnTo>
                    <a:pt x="307" y="190"/>
                  </a:lnTo>
                  <a:lnTo>
                    <a:pt x="307" y="191"/>
                  </a:lnTo>
                  <a:lnTo>
                    <a:pt x="306" y="191"/>
                  </a:lnTo>
                  <a:lnTo>
                    <a:pt x="301" y="187"/>
                  </a:lnTo>
                  <a:lnTo>
                    <a:pt x="300" y="187"/>
                  </a:lnTo>
                  <a:lnTo>
                    <a:pt x="300" y="186"/>
                  </a:lnTo>
                  <a:lnTo>
                    <a:pt x="301" y="185"/>
                  </a:lnTo>
                  <a:lnTo>
                    <a:pt x="302" y="185"/>
                  </a:lnTo>
                  <a:lnTo>
                    <a:pt x="302" y="185"/>
                  </a:lnTo>
                  <a:close/>
                  <a:moveTo>
                    <a:pt x="315" y="193"/>
                  </a:moveTo>
                  <a:lnTo>
                    <a:pt x="320" y="196"/>
                  </a:lnTo>
                  <a:lnTo>
                    <a:pt x="321" y="197"/>
                  </a:lnTo>
                  <a:lnTo>
                    <a:pt x="321" y="198"/>
                  </a:lnTo>
                  <a:lnTo>
                    <a:pt x="320" y="198"/>
                  </a:lnTo>
                  <a:lnTo>
                    <a:pt x="319" y="198"/>
                  </a:lnTo>
                  <a:lnTo>
                    <a:pt x="313" y="195"/>
                  </a:lnTo>
                  <a:lnTo>
                    <a:pt x="312" y="194"/>
                  </a:lnTo>
                  <a:lnTo>
                    <a:pt x="313" y="193"/>
                  </a:lnTo>
                  <a:lnTo>
                    <a:pt x="313" y="193"/>
                  </a:lnTo>
                  <a:lnTo>
                    <a:pt x="315" y="193"/>
                  </a:lnTo>
                  <a:lnTo>
                    <a:pt x="315" y="193"/>
                  </a:lnTo>
                  <a:close/>
                  <a:moveTo>
                    <a:pt x="327" y="202"/>
                  </a:moveTo>
                  <a:lnTo>
                    <a:pt x="333" y="205"/>
                  </a:lnTo>
                  <a:lnTo>
                    <a:pt x="333" y="206"/>
                  </a:lnTo>
                  <a:lnTo>
                    <a:pt x="333" y="206"/>
                  </a:lnTo>
                  <a:lnTo>
                    <a:pt x="332" y="207"/>
                  </a:lnTo>
                  <a:lnTo>
                    <a:pt x="332" y="207"/>
                  </a:lnTo>
                  <a:lnTo>
                    <a:pt x="326" y="204"/>
                  </a:lnTo>
                  <a:lnTo>
                    <a:pt x="326" y="203"/>
                  </a:lnTo>
                  <a:lnTo>
                    <a:pt x="326" y="202"/>
                  </a:lnTo>
                  <a:lnTo>
                    <a:pt x="327" y="202"/>
                  </a:lnTo>
                  <a:lnTo>
                    <a:pt x="327" y="202"/>
                  </a:lnTo>
                  <a:lnTo>
                    <a:pt x="327" y="202"/>
                  </a:lnTo>
                  <a:close/>
                  <a:moveTo>
                    <a:pt x="341" y="209"/>
                  </a:moveTo>
                  <a:lnTo>
                    <a:pt x="346" y="213"/>
                  </a:lnTo>
                  <a:lnTo>
                    <a:pt x="347" y="213"/>
                  </a:lnTo>
                  <a:lnTo>
                    <a:pt x="346" y="214"/>
                  </a:lnTo>
                  <a:lnTo>
                    <a:pt x="346" y="215"/>
                  </a:lnTo>
                  <a:lnTo>
                    <a:pt x="345" y="214"/>
                  </a:lnTo>
                  <a:lnTo>
                    <a:pt x="340" y="211"/>
                  </a:lnTo>
                  <a:lnTo>
                    <a:pt x="339" y="211"/>
                  </a:lnTo>
                  <a:lnTo>
                    <a:pt x="339" y="210"/>
                  </a:lnTo>
                  <a:lnTo>
                    <a:pt x="340" y="209"/>
                  </a:lnTo>
                  <a:lnTo>
                    <a:pt x="341" y="209"/>
                  </a:lnTo>
                  <a:lnTo>
                    <a:pt x="341" y="209"/>
                  </a:lnTo>
                  <a:close/>
                  <a:moveTo>
                    <a:pt x="353" y="217"/>
                  </a:moveTo>
                  <a:lnTo>
                    <a:pt x="360" y="220"/>
                  </a:lnTo>
                  <a:lnTo>
                    <a:pt x="360" y="222"/>
                  </a:lnTo>
                  <a:lnTo>
                    <a:pt x="360" y="223"/>
                  </a:lnTo>
                  <a:lnTo>
                    <a:pt x="359" y="223"/>
                  </a:lnTo>
                  <a:lnTo>
                    <a:pt x="358" y="223"/>
                  </a:lnTo>
                  <a:lnTo>
                    <a:pt x="352" y="219"/>
                  </a:lnTo>
                  <a:lnTo>
                    <a:pt x="352" y="218"/>
                  </a:lnTo>
                  <a:lnTo>
                    <a:pt x="352" y="217"/>
                  </a:lnTo>
                  <a:lnTo>
                    <a:pt x="352" y="217"/>
                  </a:lnTo>
                  <a:lnTo>
                    <a:pt x="353" y="217"/>
                  </a:lnTo>
                  <a:lnTo>
                    <a:pt x="353" y="217"/>
                  </a:lnTo>
                  <a:close/>
                  <a:moveTo>
                    <a:pt x="367" y="226"/>
                  </a:moveTo>
                  <a:lnTo>
                    <a:pt x="372" y="229"/>
                  </a:lnTo>
                  <a:lnTo>
                    <a:pt x="372" y="230"/>
                  </a:lnTo>
                  <a:lnTo>
                    <a:pt x="372" y="230"/>
                  </a:lnTo>
                  <a:lnTo>
                    <a:pt x="372" y="231"/>
                  </a:lnTo>
                  <a:lnTo>
                    <a:pt x="371" y="231"/>
                  </a:lnTo>
                  <a:lnTo>
                    <a:pt x="366" y="228"/>
                  </a:lnTo>
                  <a:lnTo>
                    <a:pt x="365" y="227"/>
                  </a:lnTo>
                  <a:lnTo>
                    <a:pt x="365" y="226"/>
                  </a:lnTo>
                  <a:lnTo>
                    <a:pt x="366" y="226"/>
                  </a:lnTo>
                  <a:lnTo>
                    <a:pt x="367" y="226"/>
                  </a:lnTo>
                  <a:lnTo>
                    <a:pt x="367" y="226"/>
                  </a:lnTo>
                  <a:close/>
                  <a:moveTo>
                    <a:pt x="380" y="233"/>
                  </a:moveTo>
                  <a:lnTo>
                    <a:pt x="385" y="237"/>
                  </a:lnTo>
                  <a:lnTo>
                    <a:pt x="386" y="237"/>
                  </a:lnTo>
                  <a:lnTo>
                    <a:pt x="386" y="238"/>
                  </a:lnTo>
                  <a:lnTo>
                    <a:pt x="385" y="239"/>
                  </a:lnTo>
                  <a:lnTo>
                    <a:pt x="384" y="238"/>
                  </a:lnTo>
                  <a:lnTo>
                    <a:pt x="379" y="235"/>
                  </a:lnTo>
                  <a:lnTo>
                    <a:pt x="379" y="235"/>
                  </a:lnTo>
                  <a:lnTo>
                    <a:pt x="379" y="234"/>
                  </a:lnTo>
                  <a:lnTo>
                    <a:pt x="379" y="233"/>
                  </a:lnTo>
                  <a:lnTo>
                    <a:pt x="380" y="233"/>
                  </a:lnTo>
                  <a:lnTo>
                    <a:pt x="380" y="233"/>
                  </a:lnTo>
                  <a:close/>
                  <a:moveTo>
                    <a:pt x="392" y="241"/>
                  </a:moveTo>
                  <a:lnTo>
                    <a:pt x="399" y="245"/>
                  </a:lnTo>
                  <a:lnTo>
                    <a:pt x="399" y="246"/>
                  </a:lnTo>
                  <a:lnTo>
                    <a:pt x="399" y="247"/>
                  </a:lnTo>
                  <a:lnTo>
                    <a:pt x="398" y="247"/>
                  </a:lnTo>
                  <a:lnTo>
                    <a:pt x="398" y="247"/>
                  </a:lnTo>
                  <a:lnTo>
                    <a:pt x="391" y="244"/>
                  </a:lnTo>
                  <a:lnTo>
                    <a:pt x="391" y="243"/>
                  </a:lnTo>
                  <a:lnTo>
                    <a:pt x="391" y="241"/>
                  </a:lnTo>
                  <a:lnTo>
                    <a:pt x="392" y="241"/>
                  </a:lnTo>
                  <a:lnTo>
                    <a:pt x="392" y="241"/>
                  </a:lnTo>
                  <a:lnTo>
                    <a:pt x="392" y="241"/>
                  </a:lnTo>
                  <a:close/>
                  <a:moveTo>
                    <a:pt x="406" y="250"/>
                  </a:moveTo>
                  <a:lnTo>
                    <a:pt x="411" y="253"/>
                  </a:lnTo>
                  <a:lnTo>
                    <a:pt x="412" y="254"/>
                  </a:lnTo>
                  <a:lnTo>
                    <a:pt x="412" y="254"/>
                  </a:lnTo>
                  <a:lnTo>
                    <a:pt x="411" y="255"/>
                  </a:lnTo>
                  <a:lnTo>
                    <a:pt x="410" y="255"/>
                  </a:lnTo>
                  <a:lnTo>
                    <a:pt x="405" y="252"/>
                  </a:lnTo>
                  <a:lnTo>
                    <a:pt x="404" y="251"/>
                  </a:lnTo>
                  <a:lnTo>
                    <a:pt x="404" y="250"/>
                  </a:lnTo>
                  <a:lnTo>
                    <a:pt x="405" y="250"/>
                  </a:lnTo>
                  <a:lnTo>
                    <a:pt x="406" y="250"/>
                  </a:lnTo>
                  <a:lnTo>
                    <a:pt x="406" y="250"/>
                  </a:lnTo>
                  <a:close/>
                  <a:moveTo>
                    <a:pt x="419" y="257"/>
                  </a:moveTo>
                  <a:lnTo>
                    <a:pt x="425" y="261"/>
                  </a:lnTo>
                  <a:lnTo>
                    <a:pt x="425" y="261"/>
                  </a:lnTo>
                  <a:lnTo>
                    <a:pt x="425" y="262"/>
                  </a:lnTo>
                  <a:lnTo>
                    <a:pt x="424" y="264"/>
                  </a:lnTo>
                  <a:lnTo>
                    <a:pt x="424" y="262"/>
                  </a:lnTo>
                  <a:lnTo>
                    <a:pt x="418" y="259"/>
                  </a:lnTo>
                  <a:lnTo>
                    <a:pt x="418" y="259"/>
                  </a:lnTo>
                  <a:lnTo>
                    <a:pt x="418" y="258"/>
                  </a:lnTo>
                  <a:lnTo>
                    <a:pt x="418" y="257"/>
                  </a:lnTo>
                  <a:lnTo>
                    <a:pt x="419" y="257"/>
                  </a:lnTo>
                  <a:lnTo>
                    <a:pt x="419" y="257"/>
                  </a:lnTo>
                  <a:close/>
                  <a:moveTo>
                    <a:pt x="432" y="266"/>
                  </a:moveTo>
                  <a:lnTo>
                    <a:pt x="438" y="269"/>
                  </a:lnTo>
                  <a:lnTo>
                    <a:pt x="438" y="270"/>
                  </a:lnTo>
                  <a:lnTo>
                    <a:pt x="438" y="271"/>
                  </a:lnTo>
                  <a:lnTo>
                    <a:pt x="438" y="271"/>
                  </a:lnTo>
                  <a:lnTo>
                    <a:pt x="437" y="271"/>
                  </a:lnTo>
                  <a:lnTo>
                    <a:pt x="431" y="268"/>
                  </a:lnTo>
                  <a:lnTo>
                    <a:pt x="430" y="267"/>
                  </a:lnTo>
                  <a:lnTo>
                    <a:pt x="430" y="266"/>
                  </a:lnTo>
                  <a:lnTo>
                    <a:pt x="431" y="266"/>
                  </a:lnTo>
                  <a:lnTo>
                    <a:pt x="432" y="266"/>
                  </a:lnTo>
                  <a:lnTo>
                    <a:pt x="432" y="266"/>
                  </a:lnTo>
                  <a:close/>
                  <a:moveTo>
                    <a:pt x="445" y="274"/>
                  </a:moveTo>
                  <a:lnTo>
                    <a:pt x="450" y="277"/>
                  </a:lnTo>
                  <a:lnTo>
                    <a:pt x="451" y="278"/>
                  </a:lnTo>
                  <a:lnTo>
                    <a:pt x="451" y="278"/>
                  </a:lnTo>
                  <a:lnTo>
                    <a:pt x="450" y="279"/>
                  </a:lnTo>
                  <a:lnTo>
                    <a:pt x="449" y="279"/>
                  </a:lnTo>
                  <a:lnTo>
                    <a:pt x="444" y="275"/>
                  </a:lnTo>
                  <a:lnTo>
                    <a:pt x="444" y="275"/>
                  </a:lnTo>
                  <a:lnTo>
                    <a:pt x="444" y="274"/>
                  </a:lnTo>
                  <a:lnTo>
                    <a:pt x="444" y="274"/>
                  </a:lnTo>
                  <a:lnTo>
                    <a:pt x="445" y="274"/>
                  </a:lnTo>
                  <a:lnTo>
                    <a:pt x="445" y="274"/>
                  </a:lnTo>
                  <a:close/>
                  <a:moveTo>
                    <a:pt x="459" y="281"/>
                  </a:moveTo>
                  <a:lnTo>
                    <a:pt x="464" y="286"/>
                  </a:lnTo>
                  <a:lnTo>
                    <a:pt x="464" y="286"/>
                  </a:lnTo>
                  <a:lnTo>
                    <a:pt x="464" y="287"/>
                  </a:lnTo>
                  <a:lnTo>
                    <a:pt x="464" y="288"/>
                  </a:lnTo>
                  <a:lnTo>
                    <a:pt x="463" y="287"/>
                  </a:lnTo>
                  <a:lnTo>
                    <a:pt x="457" y="284"/>
                  </a:lnTo>
                  <a:lnTo>
                    <a:pt x="457" y="284"/>
                  </a:lnTo>
                  <a:lnTo>
                    <a:pt x="457" y="282"/>
                  </a:lnTo>
                  <a:lnTo>
                    <a:pt x="458" y="281"/>
                  </a:lnTo>
                  <a:lnTo>
                    <a:pt x="459" y="281"/>
                  </a:lnTo>
                  <a:lnTo>
                    <a:pt x="459" y="281"/>
                  </a:lnTo>
                  <a:close/>
                  <a:moveTo>
                    <a:pt x="471" y="290"/>
                  </a:moveTo>
                  <a:lnTo>
                    <a:pt x="477" y="293"/>
                  </a:lnTo>
                  <a:lnTo>
                    <a:pt x="478" y="294"/>
                  </a:lnTo>
                  <a:lnTo>
                    <a:pt x="478" y="295"/>
                  </a:lnTo>
                  <a:lnTo>
                    <a:pt x="477" y="295"/>
                  </a:lnTo>
                  <a:lnTo>
                    <a:pt x="476" y="295"/>
                  </a:lnTo>
                  <a:lnTo>
                    <a:pt x="470" y="292"/>
                  </a:lnTo>
                  <a:lnTo>
                    <a:pt x="469" y="291"/>
                  </a:lnTo>
                  <a:lnTo>
                    <a:pt x="469" y="290"/>
                  </a:lnTo>
                  <a:lnTo>
                    <a:pt x="470" y="290"/>
                  </a:lnTo>
                  <a:lnTo>
                    <a:pt x="471" y="290"/>
                  </a:lnTo>
                  <a:lnTo>
                    <a:pt x="471" y="290"/>
                  </a:lnTo>
                  <a:close/>
                  <a:moveTo>
                    <a:pt x="484" y="298"/>
                  </a:moveTo>
                  <a:lnTo>
                    <a:pt x="490" y="301"/>
                  </a:lnTo>
                  <a:lnTo>
                    <a:pt x="490" y="302"/>
                  </a:lnTo>
                  <a:lnTo>
                    <a:pt x="490" y="302"/>
                  </a:lnTo>
                  <a:lnTo>
                    <a:pt x="489" y="303"/>
                  </a:lnTo>
                  <a:lnTo>
                    <a:pt x="489" y="303"/>
                  </a:lnTo>
                  <a:lnTo>
                    <a:pt x="483" y="299"/>
                  </a:lnTo>
                  <a:lnTo>
                    <a:pt x="483" y="299"/>
                  </a:lnTo>
                  <a:lnTo>
                    <a:pt x="483" y="298"/>
                  </a:lnTo>
                  <a:lnTo>
                    <a:pt x="484" y="298"/>
                  </a:lnTo>
                  <a:lnTo>
                    <a:pt x="484" y="298"/>
                  </a:lnTo>
                  <a:lnTo>
                    <a:pt x="484" y="298"/>
                  </a:lnTo>
                  <a:close/>
                  <a:moveTo>
                    <a:pt x="498" y="306"/>
                  </a:moveTo>
                  <a:lnTo>
                    <a:pt x="503" y="310"/>
                  </a:lnTo>
                  <a:lnTo>
                    <a:pt x="504" y="310"/>
                  </a:lnTo>
                  <a:lnTo>
                    <a:pt x="503" y="311"/>
                  </a:lnTo>
                  <a:lnTo>
                    <a:pt x="503" y="312"/>
                  </a:lnTo>
                  <a:lnTo>
                    <a:pt x="502" y="311"/>
                  </a:lnTo>
                  <a:lnTo>
                    <a:pt x="497" y="308"/>
                  </a:lnTo>
                  <a:lnTo>
                    <a:pt x="496" y="308"/>
                  </a:lnTo>
                  <a:lnTo>
                    <a:pt x="496" y="307"/>
                  </a:lnTo>
                  <a:lnTo>
                    <a:pt x="497" y="306"/>
                  </a:lnTo>
                  <a:lnTo>
                    <a:pt x="498" y="306"/>
                  </a:lnTo>
                  <a:lnTo>
                    <a:pt x="498" y="306"/>
                  </a:lnTo>
                  <a:close/>
                  <a:moveTo>
                    <a:pt x="510" y="314"/>
                  </a:moveTo>
                  <a:lnTo>
                    <a:pt x="516" y="317"/>
                  </a:lnTo>
                  <a:lnTo>
                    <a:pt x="517" y="318"/>
                  </a:lnTo>
                  <a:lnTo>
                    <a:pt x="517" y="319"/>
                  </a:lnTo>
                  <a:lnTo>
                    <a:pt x="516" y="319"/>
                  </a:lnTo>
                  <a:lnTo>
                    <a:pt x="515" y="319"/>
                  </a:lnTo>
                  <a:lnTo>
                    <a:pt x="509" y="316"/>
                  </a:lnTo>
                  <a:lnTo>
                    <a:pt x="509" y="315"/>
                  </a:lnTo>
                  <a:lnTo>
                    <a:pt x="509" y="314"/>
                  </a:lnTo>
                  <a:lnTo>
                    <a:pt x="509" y="314"/>
                  </a:lnTo>
                  <a:lnTo>
                    <a:pt x="510" y="314"/>
                  </a:lnTo>
                  <a:lnTo>
                    <a:pt x="510" y="314"/>
                  </a:lnTo>
                  <a:close/>
                  <a:moveTo>
                    <a:pt x="524" y="322"/>
                  </a:moveTo>
                  <a:lnTo>
                    <a:pt x="529" y="326"/>
                  </a:lnTo>
                  <a:lnTo>
                    <a:pt x="529" y="327"/>
                  </a:lnTo>
                  <a:lnTo>
                    <a:pt x="529" y="327"/>
                  </a:lnTo>
                  <a:lnTo>
                    <a:pt x="529" y="328"/>
                  </a:lnTo>
                  <a:lnTo>
                    <a:pt x="528" y="328"/>
                  </a:lnTo>
                  <a:lnTo>
                    <a:pt x="522" y="323"/>
                  </a:lnTo>
                  <a:lnTo>
                    <a:pt x="522" y="323"/>
                  </a:lnTo>
                  <a:lnTo>
                    <a:pt x="522" y="322"/>
                  </a:lnTo>
                  <a:lnTo>
                    <a:pt x="523" y="322"/>
                  </a:lnTo>
                  <a:lnTo>
                    <a:pt x="524" y="322"/>
                  </a:lnTo>
                  <a:lnTo>
                    <a:pt x="524" y="322"/>
                  </a:lnTo>
                  <a:close/>
                  <a:moveTo>
                    <a:pt x="537" y="330"/>
                  </a:moveTo>
                  <a:lnTo>
                    <a:pt x="538" y="331"/>
                  </a:lnTo>
                  <a:lnTo>
                    <a:pt x="538" y="331"/>
                  </a:lnTo>
                  <a:lnTo>
                    <a:pt x="538" y="332"/>
                  </a:lnTo>
                  <a:lnTo>
                    <a:pt x="537" y="333"/>
                  </a:lnTo>
                  <a:lnTo>
                    <a:pt x="537" y="333"/>
                  </a:lnTo>
                  <a:lnTo>
                    <a:pt x="536" y="332"/>
                  </a:lnTo>
                  <a:lnTo>
                    <a:pt x="535" y="331"/>
                  </a:lnTo>
                  <a:lnTo>
                    <a:pt x="536" y="331"/>
                  </a:lnTo>
                  <a:lnTo>
                    <a:pt x="536" y="330"/>
                  </a:lnTo>
                  <a:lnTo>
                    <a:pt x="537" y="330"/>
                  </a:lnTo>
                  <a:lnTo>
                    <a:pt x="537" y="33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" name="Line 174"/>
            <p:cNvSpPr>
              <a:spLocks noChangeShapeType="1"/>
            </p:cNvSpPr>
            <p:nvPr/>
          </p:nvSpPr>
          <p:spPr bwMode="auto">
            <a:xfrm flipV="1">
              <a:off x="1256" y="1749"/>
              <a:ext cx="1" cy="42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23" name="Freeform 175"/>
            <p:cNvSpPr>
              <a:spLocks noEditPoints="1"/>
            </p:cNvSpPr>
            <p:nvPr/>
          </p:nvSpPr>
          <p:spPr bwMode="auto">
            <a:xfrm>
              <a:off x="1252" y="2234"/>
              <a:ext cx="549" cy="294"/>
            </a:xfrm>
            <a:custGeom>
              <a:avLst/>
              <a:gdLst>
                <a:gd name="T0" fmla="*/ 0 w 549"/>
                <a:gd name="T1" fmla="*/ 278 h 294"/>
                <a:gd name="T2" fmla="*/ 522 w 549"/>
                <a:gd name="T3" fmla="*/ 4 h 294"/>
                <a:gd name="T4" fmla="*/ 529 w 549"/>
                <a:gd name="T5" fmla="*/ 20 h 294"/>
                <a:gd name="T6" fmla="*/ 9 w 549"/>
                <a:gd name="T7" fmla="*/ 294 h 294"/>
                <a:gd name="T8" fmla="*/ 0 w 549"/>
                <a:gd name="T9" fmla="*/ 278 h 294"/>
                <a:gd name="T10" fmla="*/ 509 w 549"/>
                <a:gd name="T11" fmla="*/ 0 h 294"/>
                <a:gd name="T12" fmla="*/ 549 w 549"/>
                <a:gd name="T13" fmla="*/ 0 h 294"/>
                <a:gd name="T14" fmla="*/ 526 w 549"/>
                <a:gd name="T15" fmla="*/ 31 h 294"/>
                <a:gd name="T16" fmla="*/ 509 w 549"/>
                <a:gd name="T17" fmla="*/ 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9" h="294">
                  <a:moveTo>
                    <a:pt x="0" y="278"/>
                  </a:moveTo>
                  <a:lnTo>
                    <a:pt x="522" y="4"/>
                  </a:lnTo>
                  <a:lnTo>
                    <a:pt x="529" y="20"/>
                  </a:lnTo>
                  <a:lnTo>
                    <a:pt x="9" y="294"/>
                  </a:lnTo>
                  <a:lnTo>
                    <a:pt x="0" y="278"/>
                  </a:lnTo>
                  <a:close/>
                  <a:moveTo>
                    <a:pt x="509" y="0"/>
                  </a:moveTo>
                  <a:lnTo>
                    <a:pt x="549" y="0"/>
                  </a:lnTo>
                  <a:lnTo>
                    <a:pt x="526" y="31"/>
                  </a:lnTo>
                  <a:lnTo>
                    <a:pt x="509" y="0"/>
                  </a:lnTo>
                  <a:close/>
                </a:path>
              </a:pathLst>
            </a:custGeom>
            <a:solidFill>
              <a:srgbClr val="FF0000"/>
            </a:solidFill>
            <a:ln w="1588">
              <a:solidFill>
                <a:srgbClr val="FF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" name="Rectangle 176"/>
            <p:cNvSpPr>
              <a:spLocks noChangeArrowheads="1"/>
            </p:cNvSpPr>
            <p:nvPr/>
          </p:nvSpPr>
          <p:spPr bwMode="auto">
            <a:xfrm>
              <a:off x="1839" y="2129"/>
              <a:ext cx="64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 b="1">
                  <a:solidFill>
                    <a:srgbClr val="000000"/>
                  </a:solidFill>
                </a:rPr>
                <a:t>V</a:t>
              </a:r>
              <a:endParaRPr lang="fr-FR"/>
            </a:p>
          </p:txBody>
        </p:sp>
        <p:sp>
          <p:nvSpPr>
            <p:cNvPr id="125" name="Rectangle 177"/>
            <p:cNvSpPr>
              <a:spLocks noChangeArrowheads="1"/>
            </p:cNvSpPr>
            <p:nvPr/>
          </p:nvSpPr>
          <p:spPr bwMode="auto">
            <a:xfrm>
              <a:off x="1902" y="2130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126" name="Rectangle 178"/>
            <p:cNvSpPr>
              <a:spLocks noChangeArrowheads="1"/>
            </p:cNvSpPr>
            <p:nvPr/>
          </p:nvSpPr>
          <p:spPr bwMode="auto">
            <a:xfrm>
              <a:off x="1117" y="1816"/>
              <a:ext cx="81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400" b="1">
                  <a:solidFill>
                    <a:srgbClr val="FF0000"/>
                  </a:solidFill>
                </a:rPr>
                <a:t>V</a:t>
              </a:r>
            </a:p>
          </p:txBody>
        </p:sp>
        <p:sp>
          <p:nvSpPr>
            <p:cNvPr id="127" name="Rectangle 179"/>
            <p:cNvSpPr>
              <a:spLocks noChangeArrowheads="1"/>
            </p:cNvSpPr>
            <p:nvPr/>
          </p:nvSpPr>
          <p:spPr bwMode="auto">
            <a:xfrm>
              <a:off x="1186" y="1858"/>
              <a:ext cx="40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000" b="1">
                  <a:solidFill>
                    <a:srgbClr val="FF0000"/>
                  </a:solidFill>
                </a:rPr>
                <a:t>3</a:t>
              </a:r>
            </a:p>
          </p:txBody>
        </p:sp>
        <p:sp>
          <p:nvSpPr>
            <p:cNvPr id="128" name="Rectangle 180"/>
            <p:cNvSpPr>
              <a:spLocks noChangeArrowheads="1"/>
            </p:cNvSpPr>
            <p:nvPr/>
          </p:nvSpPr>
          <p:spPr bwMode="auto">
            <a:xfrm>
              <a:off x="1208" y="1816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129" name="Rectangle 181"/>
            <p:cNvSpPr>
              <a:spLocks noChangeArrowheads="1"/>
            </p:cNvSpPr>
            <p:nvPr/>
          </p:nvSpPr>
          <p:spPr bwMode="auto">
            <a:xfrm>
              <a:off x="1155" y="2445"/>
              <a:ext cx="64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O</a:t>
              </a:r>
              <a:endParaRPr lang="fr-FR"/>
            </a:p>
          </p:txBody>
        </p:sp>
        <p:sp>
          <p:nvSpPr>
            <p:cNvPr id="130" name="Rectangle 182"/>
            <p:cNvSpPr>
              <a:spLocks noChangeArrowheads="1"/>
            </p:cNvSpPr>
            <p:nvPr/>
          </p:nvSpPr>
          <p:spPr bwMode="auto">
            <a:xfrm>
              <a:off x="1219" y="2445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131" name="Freeform 183"/>
            <p:cNvSpPr>
              <a:spLocks noEditPoints="1"/>
            </p:cNvSpPr>
            <p:nvPr/>
          </p:nvSpPr>
          <p:spPr bwMode="auto">
            <a:xfrm>
              <a:off x="1111" y="2109"/>
              <a:ext cx="71" cy="35"/>
            </a:xfrm>
            <a:custGeom>
              <a:avLst/>
              <a:gdLst>
                <a:gd name="T0" fmla="*/ 5 w 71"/>
                <a:gd name="T1" fmla="*/ 13 h 35"/>
                <a:gd name="T2" fmla="*/ 45 w 71"/>
                <a:gd name="T3" fmla="*/ 13 h 35"/>
                <a:gd name="T4" fmla="*/ 46 w 71"/>
                <a:gd name="T5" fmla="*/ 13 h 35"/>
                <a:gd name="T6" fmla="*/ 48 w 71"/>
                <a:gd name="T7" fmla="*/ 14 h 35"/>
                <a:gd name="T8" fmla="*/ 49 w 71"/>
                <a:gd name="T9" fmla="*/ 16 h 35"/>
                <a:gd name="T10" fmla="*/ 50 w 71"/>
                <a:gd name="T11" fmla="*/ 17 h 35"/>
                <a:gd name="T12" fmla="*/ 49 w 71"/>
                <a:gd name="T13" fmla="*/ 20 h 35"/>
                <a:gd name="T14" fmla="*/ 48 w 71"/>
                <a:gd name="T15" fmla="*/ 21 h 35"/>
                <a:gd name="T16" fmla="*/ 46 w 71"/>
                <a:gd name="T17" fmla="*/ 22 h 35"/>
                <a:gd name="T18" fmla="*/ 44 w 71"/>
                <a:gd name="T19" fmla="*/ 22 h 35"/>
                <a:gd name="T20" fmla="*/ 5 w 71"/>
                <a:gd name="T21" fmla="*/ 22 h 35"/>
                <a:gd name="T22" fmla="*/ 3 w 71"/>
                <a:gd name="T23" fmla="*/ 22 h 35"/>
                <a:gd name="T24" fmla="*/ 2 w 71"/>
                <a:gd name="T25" fmla="*/ 21 h 35"/>
                <a:gd name="T26" fmla="*/ 1 w 71"/>
                <a:gd name="T27" fmla="*/ 19 h 35"/>
                <a:gd name="T28" fmla="*/ 0 w 71"/>
                <a:gd name="T29" fmla="*/ 17 h 35"/>
                <a:gd name="T30" fmla="*/ 1 w 71"/>
                <a:gd name="T31" fmla="*/ 15 h 35"/>
                <a:gd name="T32" fmla="*/ 2 w 71"/>
                <a:gd name="T33" fmla="*/ 14 h 35"/>
                <a:gd name="T34" fmla="*/ 3 w 71"/>
                <a:gd name="T35" fmla="*/ 13 h 35"/>
                <a:gd name="T36" fmla="*/ 5 w 71"/>
                <a:gd name="T37" fmla="*/ 13 h 35"/>
                <a:gd name="T38" fmla="*/ 5 w 71"/>
                <a:gd name="T39" fmla="*/ 13 h 35"/>
                <a:gd name="T40" fmla="*/ 36 w 71"/>
                <a:gd name="T41" fmla="*/ 0 h 35"/>
                <a:gd name="T42" fmla="*/ 71 w 71"/>
                <a:gd name="T43" fmla="*/ 17 h 35"/>
                <a:gd name="T44" fmla="*/ 36 w 71"/>
                <a:gd name="T45" fmla="*/ 35 h 35"/>
                <a:gd name="T46" fmla="*/ 36 w 71"/>
                <a:gd name="T4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" h="35">
                  <a:moveTo>
                    <a:pt x="5" y="13"/>
                  </a:moveTo>
                  <a:lnTo>
                    <a:pt x="45" y="13"/>
                  </a:lnTo>
                  <a:lnTo>
                    <a:pt x="46" y="13"/>
                  </a:lnTo>
                  <a:lnTo>
                    <a:pt x="48" y="14"/>
                  </a:lnTo>
                  <a:lnTo>
                    <a:pt x="49" y="16"/>
                  </a:lnTo>
                  <a:lnTo>
                    <a:pt x="50" y="17"/>
                  </a:lnTo>
                  <a:lnTo>
                    <a:pt x="49" y="20"/>
                  </a:lnTo>
                  <a:lnTo>
                    <a:pt x="48" y="21"/>
                  </a:lnTo>
                  <a:lnTo>
                    <a:pt x="46" y="22"/>
                  </a:lnTo>
                  <a:lnTo>
                    <a:pt x="44" y="22"/>
                  </a:lnTo>
                  <a:lnTo>
                    <a:pt x="5" y="22"/>
                  </a:lnTo>
                  <a:lnTo>
                    <a:pt x="3" y="22"/>
                  </a:lnTo>
                  <a:lnTo>
                    <a:pt x="2" y="21"/>
                  </a:lnTo>
                  <a:lnTo>
                    <a:pt x="1" y="19"/>
                  </a:lnTo>
                  <a:lnTo>
                    <a:pt x="0" y="17"/>
                  </a:lnTo>
                  <a:lnTo>
                    <a:pt x="1" y="15"/>
                  </a:lnTo>
                  <a:lnTo>
                    <a:pt x="2" y="14"/>
                  </a:lnTo>
                  <a:lnTo>
                    <a:pt x="3" y="13"/>
                  </a:lnTo>
                  <a:lnTo>
                    <a:pt x="5" y="13"/>
                  </a:lnTo>
                  <a:lnTo>
                    <a:pt x="5" y="13"/>
                  </a:lnTo>
                  <a:close/>
                  <a:moveTo>
                    <a:pt x="36" y="0"/>
                  </a:moveTo>
                  <a:lnTo>
                    <a:pt x="71" y="17"/>
                  </a:lnTo>
                  <a:lnTo>
                    <a:pt x="36" y="35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" name="Freeform 184"/>
            <p:cNvSpPr>
              <a:spLocks noEditPoints="1"/>
            </p:cNvSpPr>
            <p:nvPr/>
          </p:nvSpPr>
          <p:spPr bwMode="auto">
            <a:xfrm>
              <a:off x="1836" y="2092"/>
              <a:ext cx="74" cy="34"/>
            </a:xfrm>
            <a:custGeom>
              <a:avLst/>
              <a:gdLst>
                <a:gd name="T0" fmla="*/ 4 w 74"/>
                <a:gd name="T1" fmla="*/ 12 h 34"/>
                <a:gd name="T2" fmla="*/ 48 w 74"/>
                <a:gd name="T3" fmla="*/ 12 h 34"/>
                <a:gd name="T4" fmla="*/ 50 w 74"/>
                <a:gd name="T5" fmla="*/ 13 h 34"/>
                <a:gd name="T6" fmla="*/ 51 w 74"/>
                <a:gd name="T7" fmla="*/ 14 h 34"/>
                <a:gd name="T8" fmla="*/ 52 w 74"/>
                <a:gd name="T9" fmla="*/ 16 h 34"/>
                <a:gd name="T10" fmla="*/ 52 w 74"/>
                <a:gd name="T11" fmla="*/ 18 h 34"/>
                <a:gd name="T12" fmla="*/ 52 w 74"/>
                <a:gd name="T13" fmla="*/ 19 h 34"/>
                <a:gd name="T14" fmla="*/ 51 w 74"/>
                <a:gd name="T15" fmla="*/ 20 h 34"/>
                <a:gd name="T16" fmla="*/ 50 w 74"/>
                <a:gd name="T17" fmla="*/ 21 h 34"/>
                <a:gd name="T18" fmla="*/ 48 w 74"/>
                <a:gd name="T19" fmla="*/ 22 h 34"/>
                <a:gd name="T20" fmla="*/ 4 w 74"/>
                <a:gd name="T21" fmla="*/ 21 h 34"/>
                <a:gd name="T22" fmla="*/ 2 w 74"/>
                <a:gd name="T23" fmla="*/ 21 h 34"/>
                <a:gd name="T24" fmla="*/ 1 w 74"/>
                <a:gd name="T25" fmla="*/ 20 h 34"/>
                <a:gd name="T26" fmla="*/ 0 w 74"/>
                <a:gd name="T27" fmla="*/ 19 h 34"/>
                <a:gd name="T28" fmla="*/ 0 w 74"/>
                <a:gd name="T29" fmla="*/ 17 h 34"/>
                <a:gd name="T30" fmla="*/ 0 w 74"/>
                <a:gd name="T31" fmla="*/ 16 h 34"/>
                <a:gd name="T32" fmla="*/ 1 w 74"/>
                <a:gd name="T33" fmla="*/ 13 h 34"/>
                <a:gd name="T34" fmla="*/ 2 w 74"/>
                <a:gd name="T35" fmla="*/ 12 h 34"/>
                <a:gd name="T36" fmla="*/ 4 w 74"/>
                <a:gd name="T37" fmla="*/ 12 h 34"/>
                <a:gd name="T38" fmla="*/ 4 w 74"/>
                <a:gd name="T39" fmla="*/ 12 h 34"/>
                <a:gd name="T40" fmla="*/ 40 w 74"/>
                <a:gd name="T41" fmla="*/ 0 h 34"/>
                <a:gd name="T42" fmla="*/ 74 w 74"/>
                <a:gd name="T43" fmla="*/ 18 h 34"/>
                <a:gd name="T44" fmla="*/ 40 w 74"/>
                <a:gd name="T45" fmla="*/ 34 h 34"/>
                <a:gd name="T46" fmla="*/ 40 w 74"/>
                <a:gd name="T47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4" h="34">
                  <a:moveTo>
                    <a:pt x="4" y="12"/>
                  </a:moveTo>
                  <a:lnTo>
                    <a:pt x="48" y="12"/>
                  </a:lnTo>
                  <a:lnTo>
                    <a:pt x="50" y="13"/>
                  </a:lnTo>
                  <a:lnTo>
                    <a:pt x="51" y="14"/>
                  </a:lnTo>
                  <a:lnTo>
                    <a:pt x="52" y="16"/>
                  </a:lnTo>
                  <a:lnTo>
                    <a:pt x="52" y="18"/>
                  </a:lnTo>
                  <a:lnTo>
                    <a:pt x="52" y="19"/>
                  </a:lnTo>
                  <a:lnTo>
                    <a:pt x="51" y="20"/>
                  </a:lnTo>
                  <a:lnTo>
                    <a:pt x="50" y="21"/>
                  </a:lnTo>
                  <a:lnTo>
                    <a:pt x="48" y="22"/>
                  </a:lnTo>
                  <a:lnTo>
                    <a:pt x="4" y="21"/>
                  </a:lnTo>
                  <a:lnTo>
                    <a:pt x="2" y="21"/>
                  </a:lnTo>
                  <a:lnTo>
                    <a:pt x="1" y="20"/>
                  </a:lnTo>
                  <a:lnTo>
                    <a:pt x="0" y="19"/>
                  </a:lnTo>
                  <a:lnTo>
                    <a:pt x="0" y="17"/>
                  </a:lnTo>
                  <a:lnTo>
                    <a:pt x="0" y="16"/>
                  </a:lnTo>
                  <a:lnTo>
                    <a:pt x="1" y="13"/>
                  </a:lnTo>
                  <a:lnTo>
                    <a:pt x="2" y="12"/>
                  </a:lnTo>
                  <a:lnTo>
                    <a:pt x="4" y="12"/>
                  </a:lnTo>
                  <a:lnTo>
                    <a:pt x="4" y="12"/>
                  </a:lnTo>
                  <a:close/>
                  <a:moveTo>
                    <a:pt x="40" y="0"/>
                  </a:moveTo>
                  <a:lnTo>
                    <a:pt x="74" y="18"/>
                  </a:lnTo>
                  <a:lnTo>
                    <a:pt x="40" y="34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" name="Rectangle 185"/>
            <p:cNvSpPr>
              <a:spLocks noChangeArrowheads="1"/>
            </p:cNvSpPr>
            <p:nvPr/>
          </p:nvSpPr>
          <p:spPr bwMode="auto">
            <a:xfrm>
              <a:off x="1605" y="2415"/>
              <a:ext cx="39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e</a:t>
              </a:r>
              <a:endParaRPr lang="fr-FR"/>
            </a:p>
          </p:txBody>
        </p:sp>
        <p:sp>
          <p:nvSpPr>
            <p:cNvPr id="134" name="Rectangle 186"/>
            <p:cNvSpPr>
              <a:spLocks noChangeArrowheads="1"/>
            </p:cNvSpPr>
            <p:nvPr/>
          </p:nvSpPr>
          <p:spPr bwMode="auto">
            <a:xfrm>
              <a:off x="1644" y="2457"/>
              <a:ext cx="28" cy="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700">
                  <a:solidFill>
                    <a:srgbClr val="000000"/>
                  </a:solidFill>
                </a:rPr>
                <a:t>2</a:t>
              </a:r>
              <a:endParaRPr lang="fr-FR"/>
            </a:p>
          </p:txBody>
        </p:sp>
        <p:sp>
          <p:nvSpPr>
            <p:cNvPr id="135" name="Rectangle 187"/>
            <p:cNvSpPr>
              <a:spLocks noChangeArrowheads="1"/>
            </p:cNvSpPr>
            <p:nvPr/>
          </p:nvSpPr>
          <p:spPr bwMode="auto">
            <a:xfrm>
              <a:off x="1672" y="2415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136" name="Freeform 188"/>
            <p:cNvSpPr>
              <a:spLocks noEditPoints="1"/>
            </p:cNvSpPr>
            <p:nvPr/>
          </p:nvSpPr>
          <p:spPr bwMode="auto">
            <a:xfrm>
              <a:off x="1599" y="2403"/>
              <a:ext cx="70" cy="35"/>
            </a:xfrm>
            <a:custGeom>
              <a:avLst/>
              <a:gdLst>
                <a:gd name="T0" fmla="*/ 4 w 70"/>
                <a:gd name="T1" fmla="*/ 12 h 35"/>
                <a:gd name="T2" fmla="*/ 44 w 70"/>
                <a:gd name="T3" fmla="*/ 12 h 35"/>
                <a:gd name="T4" fmla="*/ 46 w 70"/>
                <a:gd name="T5" fmla="*/ 12 h 35"/>
                <a:gd name="T6" fmla="*/ 47 w 70"/>
                <a:gd name="T7" fmla="*/ 14 h 35"/>
                <a:gd name="T8" fmla="*/ 48 w 70"/>
                <a:gd name="T9" fmla="*/ 16 h 35"/>
                <a:gd name="T10" fmla="*/ 48 w 70"/>
                <a:gd name="T11" fmla="*/ 17 h 35"/>
                <a:gd name="T12" fmla="*/ 48 w 70"/>
                <a:gd name="T13" fmla="*/ 19 h 35"/>
                <a:gd name="T14" fmla="*/ 47 w 70"/>
                <a:gd name="T15" fmla="*/ 20 h 35"/>
                <a:gd name="T16" fmla="*/ 46 w 70"/>
                <a:gd name="T17" fmla="*/ 21 h 35"/>
                <a:gd name="T18" fmla="*/ 44 w 70"/>
                <a:gd name="T19" fmla="*/ 21 h 35"/>
                <a:gd name="T20" fmla="*/ 4 w 70"/>
                <a:gd name="T21" fmla="*/ 21 h 35"/>
                <a:gd name="T22" fmla="*/ 2 w 70"/>
                <a:gd name="T23" fmla="*/ 21 h 35"/>
                <a:gd name="T24" fmla="*/ 1 w 70"/>
                <a:gd name="T25" fmla="*/ 20 h 35"/>
                <a:gd name="T26" fmla="*/ 0 w 70"/>
                <a:gd name="T27" fmla="*/ 19 h 35"/>
                <a:gd name="T28" fmla="*/ 0 w 70"/>
                <a:gd name="T29" fmla="*/ 17 h 35"/>
                <a:gd name="T30" fmla="*/ 0 w 70"/>
                <a:gd name="T31" fmla="*/ 15 h 35"/>
                <a:gd name="T32" fmla="*/ 1 w 70"/>
                <a:gd name="T33" fmla="*/ 14 h 35"/>
                <a:gd name="T34" fmla="*/ 2 w 70"/>
                <a:gd name="T35" fmla="*/ 12 h 35"/>
                <a:gd name="T36" fmla="*/ 4 w 70"/>
                <a:gd name="T37" fmla="*/ 12 h 35"/>
                <a:gd name="T38" fmla="*/ 4 w 70"/>
                <a:gd name="T39" fmla="*/ 12 h 35"/>
                <a:gd name="T40" fmla="*/ 36 w 70"/>
                <a:gd name="T41" fmla="*/ 0 h 35"/>
                <a:gd name="T42" fmla="*/ 70 w 70"/>
                <a:gd name="T43" fmla="*/ 17 h 35"/>
                <a:gd name="T44" fmla="*/ 36 w 70"/>
                <a:gd name="T45" fmla="*/ 35 h 35"/>
                <a:gd name="T46" fmla="*/ 36 w 70"/>
                <a:gd name="T4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0" h="35">
                  <a:moveTo>
                    <a:pt x="4" y="12"/>
                  </a:moveTo>
                  <a:lnTo>
                    <a:pt x="44" y="12"/>
                  </a:lnTo>
                  <a:lnTo>
                    <a:pt x="46" y="12"/>
                  </a:lnTo>
                  <a:lnTo>
                    <a:pt x="47" y="14"/>
                  </a:lnTo>
                  <a:lnTo>
                    <a:pt x="48" y="16"/>
                  </a:lnTo>
                  <a:lnTo>
                    <a:pt x="48" y="17"/>
                  </a:lnTo>
                  <a:lnTo>
                    <a:pt x="48" y="19"/>
                  </a:lnTo>
                  <a:lnTo>
                    <a:pt x="47" y="20"/>
                  </a:lnTo>
                  <a:lnTo>
                    <a:pt x="46" y="21"/>
                  </a:lnTo>
                  <a:lnTo>
                    <a:pt x="44" y="21"/>
                  </a:lnTo>
                  <a:lnTo>
                    <a:pt x="4" y="21"/>
                  </a:lnTo>
                  <a:lnTo>
                    <a:pt x="2" y="21"/>
                  </a:lnTo>
                  <a:lnTo>
                    <a:pt x="1" y="20"/>
                  </a:lnTo>
                  <a:lnTo>
                    <a:pt x="0" y="19"/>
                  </a:lnTo>
                  <a:lnTo>
                    <a:pt x="0" y="17"/>
                  </a:lnTo>
                  <a:lnTo>
                    <a:pt x="0" y="15"/>
                  </a:lnTo>
                  <a:lnTo>
                    <a:pt x="1" y="14"/>
                  </a:lnTo>
                  <a:lnTo>
                    <a:pt x="2" y="12"/>
                  </a:lnTo>
                  <a:lnTo>
                    <a:pt x="4" y="12"/>
                  </a:lnTo>
                  <a:lnTo>
                    <a:pt x="4" y="12"/>
                  </a:lnTo>
                  <a:close/>
                  <a:moveTo>
                    <a:pt x="36" y="0"/>
                  </a:moveTo>
                  <a:lnTo>
                    <a:pt x="70" y="17"/>
                  </a:lnTo>
                  <a:lnTo>
                    <a:pt x="36" y="35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" name="Rectangle 189"/>
            <p:cNvSpPr>
              <a:spLocks noChangeArrowheads="1"/>
            </p:cNvSpPr>
            <p:nvPr/>
          </p:nvSpPr>
          <p:spPr bwMode="auto">
            <a:xfrm>
              <a:off x="947" y="2612"/>
              <a:ext cx="39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e</a:t>
              </a:r>
              <a:endParaRPr lang="fr-FR"/>
            </a:p>
          </p:txBody>
        </p:sp>
        <p:sp>
          <p:nvSpPr>
            <p:cNvPr id="138" name="Rectangle 190"/>
            <p:cNvSpPr>
              <a:spLocks noChangeArrowheads="1"/>
            </p:cNvSpPr>
            <p:nvPr/>
          </p:nvSpPr>
          <p:spPr bwMode="auto">
            <a:xfrm>
              <a:off x="986" y="2653"/>
              <a:ext cx="28" cy="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700">
                  <a:solidFill>
                    <a:srgbClr val="000000"/>
                  </a:solidFill>
                </a:rPr>
                <a:t>1</a:t>
              </a:r>
              <a:endParaRPr lang="fr-FR"/>
            </a:p>
          </p:txBody>
        </p:sp>
        <p:sp>
          <p:nvSpPr>
            <p:cNvPr id="139" name="Rectangle 191"/>
            <p:cNvSpPr>
              <a:spLocks noChangeArrowheads="1"/>
            </p:cNvSpPr>
            <p:nvPr/>
          </p:nvSpPr>
          <p:spPr bwMode="auto">
            <a:xfrm>
              <a:off x="1014" y="2612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140" name="Freeform 192"/>
            <p:cNvSpPr>
              <a:spLocks noEditPoints="1"/>
            </p:cNvSpPr>
            <p:nvPr/>
          </p:nvSpPr>
          <p:spPr bwMode="auto">
            <a:xfrm>
              <a:off x="941" y="2599"/>
              <a:ext cx="70" cy="35"/>
            </a:xfrm>
            <a:custGeom>
              <a:avLst/>
              <a:gdLst>
                <a:gd name="T0" fmla="*/ 4 w 70"/>
                <a:gd name="T1" fmla="*/ 13 h 35"/>
                <a:gd name="T2" fmla="*/ 44 w 70"/>
                <a:gd name="T3" fmla="*/ 14 h 35"/>
                <a:gd name="T4" fmla="*/ 46 w 70"/>
                <a:gd name="T5" fmla="*/ 14 h 35"/>
                <a:gd name="T6" fmla="*/ 47 w 70"/>
                <a:gd name="T7" fmla="*/ 15 h 35"/>
                <a:gd name="T8" fmla="*/ 48 w 70"/>
                <a:gd name="T9" fmla="*/ 16 h 35"/>
                <a:gd name="T10" fmla="*/ 48 w 70"/>
                <a:gd name="T11" fmla="*/ 18 h 35"/>
                <a:gd name="T12" fmla="*/ 48 w 70"/>
                <a:gd name="T13" fmla="*/ 19 h 35"/>
                <a:gd name="T14" fmla="*/ 47 w 70"/>
                <a:gd name="T15" fmla="*/ 21 h 35"/>
                <a:gd name="T16" fmla="*/ 46 w 70"/>
                <a:gd name="T17" fmla="*/ 22 h 35"/>
                <a:gd name="T18" fmla="*/ 44 w 70"/>
                <a:gd name="T19" fmla="*/ 22 h 35"/>
                <a:gd name="T20" fmla="*/ 4 w 70"/>
                <a:gd name="T21" fmla="*/ 22 h 35"/>
                <a:gd name="T22" fmla="*/ 2 w 70"/>
                <a:gd name="T23" fmla="*/ 21 h 35"/>
                <a:gd name="T24" fmla="*/ 1 w 70"/>
                <a:gd name="T25" fmla="*/ 21 h 35"/>
                <a:gd name="T26" fmla="*/ 0 w 70"/>
                <a:gd name="T27" fmla="*/ 19 h 35"/>
                <a:gd name="T28" fmla="*/ 0 w 70"/>
                <a:gd name="T29" fmla="*/ 18 h 35"/>
                <a:gd name="T30" fmla="*/ 0 w 70"/>
                <a:gd name="T31" fmla="*/ 16 h 35"/>
                <a:gd name="T32" fmla="*/ 1 w 70"/>
                <a:gd name="T33" fmla="*/ 15 h 35"/>
                <a:gd name="T34" fmla="*/ 2 w 70"/>
                <a:gd name="T35" fmla="*/ 14 h 35"/>
                <a:gd name="T36" fmla="*/ 4 w 70"/>
                <a:gd name="T37" fmla="*/ 13 h 35"/>
                <a:gd name="T38" fmla="*/ 4 w 70"/>
                <a:gd name="T39" fmla="*/ 13 h 35"/>
                <a:gd name="T40" fmla="*/ 35 w 70"/>
                <a:gd name="T41" fmla="*/ 0 h 35"/>
                <a:gd name="T42" fmla="*/ 70 w 70"/>
                <a:gd name="T43" fmla="*/ 18 h 35"/>
                <a:gd name="T44" fmla="*/ 35 w 70"/>
                <a:gd name="T45" fmla="*/ 35 h 35"/>
                <a:gd name="T46" fmla="*/ 35 w 70"/>
                <a:gd name="T4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0" h="35">
                  <a:moveTo>
                    <a:pt x="4" y="13"/>
                  </a:moveTo>
                  <a:lnTo>
                    <a:pt x="44" y="14"/>
                  </a:lnTo>
                  <a:lnTo>
                    <a:pt x="46" y="14"/>
                  </a:lnTo>
                  <a:lnTo>
                    <a:pt x="47" y="15"/>
                  </a:lnTo>
                  <a:lnTo>
                    <a:pt x="48" y="16"/>
                  </a:lnTo>
                  <a:lnTo>
                    <a:pt x="48" y="18"/>
                  </a:lnTo>
                  <a:lnTo>
                    <a:pt x="48" y="19"/>
                  </a:lnTo>
                  <a:lnTo>
                    <a:pt x="47" y="21"/>
                  </a:lnTo>
                  <a:lnTo>
                    <a:pt x="46" y="22"/>
                  </a:lnTo>
                  <a:lnTo>
                    <a:pt x="44" y="22"/>
                  </a:lnTo>
                  <a:lnTo>
                    <a:pt x="4" y="22"/>
                  </a:lnTo>
                  <a:lnTo>
                    <a:pt x="2" y="21"/>
                  </a:lnTo>
                  <a:lnTo>
                    <a:pt x="1" y="21"/>
                  </a:lnTo>
                  <a:lnTo>
                    <a:pt x="0" y="19"/>
                  </a:lnTo>
                  <a:lnTo>
                    <a:pt x="0" y="18"/>
                  </a:lnTo>
                  <a:lnTo>
                    <a:pt x="0" y="16"/>
                  </a:lnTo>
                  <a:lnTo>
                    <a:pt x="1" y="15"/>
                  </a:lnTo>
                  <a:lnTo>
                    <a:pt x="2" y="14"/>
                  </a:lnTo>
                  <a:lnTo>
                    <a:pt x="4" y="13"/>
                  </a:lnTo>
                  <a:lnTo>
                    <a:pt x="4" y="13"/>
                  </a:lnTo>
                  <a:close/>
                  <a:moveTo>
                    <a:pt x="35" y="0"/>
                  </a:moveTo>
                  <a:lnTo>
                    <a:pt x="70" y="18"/>
                  </a:lnTo>
                  <a:lnTo>
                    <a:pt x="35" y="35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rgbClr val="000000"/>
            </a:solidFill>
            <a:ln w="158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" name="Rectangle 193"/>
            <p:cNvSpPr>
              <a:spLocks noChangeArrowheads="1"/>
            </p:cNvSpPr>
            <p:nvPr/>
          </p:nvSpPr>
          <p:spPr bwMode="auto">
            <a:xfrm>
              <a:off x="2118" y="2388"/>
              <a:ext cx="81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400" b="1">
                  <a:solidFill>
                    <a:srgbClr val="FF0000"/>
                  </a:solidFill>
                </a:rPr>
                <a:t>V</a:t>
              </a:r>
            </a:p>
          </p:txBody>
        </p:sp>
        <p:sp>
          <p:nvSpPr>
            <p:cNvPr id="142" name="Rectangle 194"/>
            <p:cNvSpPr>
              <a:spLocks noChangeArrowheads="1"/>
            </p:cNvSpPr>
            <p:nvPr/>
          </p:nvSpPr>
          <p:spPr bwMode="auto">
            <a:xfrm>
              <a:off x="2187" y="2430"/>
              <a:ext cx="40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000" b="1">
                  <a:solidFill>
                    <a:srgbClr val="FF0000"/>
                  </a:solidFill>
                </a:rPr>
                <a:t>2</a:t>
              </a:r>
            </a:p>
          </p:txBody>
        </p:sp>
        <p:sp>
          <p:nvSpPr>
            <p:cNvPr id="143" name="Rectangle 195"/>
            <p:cNvSpPr>
              <a:spLocks noChangeArrowheads="1"/>
            </p:cNvSpPr>
            <p:nvPr/>
          </p:nvSpPr>
          <p:spPr bwMode="auto">
            <a:xfrm>
              <a:off x="2210" y="2388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  <p:sp>
          <p:nvSpPr>
            <p:cNvPr id="144" name="Rectangle 196"/>
            <p:cNvSpPr>
              <a:spLocks noChangeArrowheads="1"/>
            </p:cNvSpPr>
            <p:nvPr/>
          </p:nvSpPr>
          <p:spPr bwMode="auto">
            <a:xfrm>
              <a:off x="706" y="2755"/>
              <a:ext cx="81" cy="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400" b="1">
                  <a:solidFill>
                    <a:srgbClr val="FF0000"/>
                  </a:solidFill>
                </a:rPr>
                <a:t>V</a:t>
              </a:r>
            </a:p>
          </p:txBody>
        </p:sp>
        <p:sp>
          <p:nvSpPr>
            <p:cNvPr id="145" name="Rectangle 197"/>
            <p:cNvSpPr>
              <a:spLocks noChangeArrowheads="1"/>
            </p:cNvSpPr>
            <p:nvPr/>
          </p:nvSpPr>
          <p:spPr bwMode="auto">
            <a:xfrm>
              <a:off x="775" y="2796"/>
              <a:ext cx="40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000" b="1">
                  <a:solidFill>
                    <a:srgbClr val="FF0000"/>
                  </a:solidFill>
                </a:rPr>
                <a:t>1</a:t>
              </a:r>
            </a:p>
          </p:txBody>
        </p:sp>
        <p:sp>
          <p:nvSpPr>
            <p:cNvPr id="146" name="Rectangle 198"/>
            <p:cNvSpPr>
              <a:spLocks noChangeArrowheads="1"/>
            </p:cNvSpPr>
            <p:nvPr/>
          </p:nvSpPr>
          <p:spPr bwMode="auto">
            <a:xfrm>
              <a:off x="798" y="2755"/>
              <a:ext cx="22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 </a:t>
              </a:r>
              <a:endParaRPr lang="fr-FR"/>
            </a:p>
          </p:txBody>
        </p:sp>
      </p:grpSp>
      <p:sp>
        <p:nvSpPr>
          <p:cNvPr id="147" name="Text Box 200"/>
          <p:cNvSpPr txBox="1">
            <a:spLocks noChangeArrowheads="1"/>
          </p:cNvSpPr>
          <p:nvPr/>
        </p:nvSpPr>
        <p:spPr bwMode="auto">
          <a:xfrm>
            <a:off x="1719263" y="1871663"/>
            <a:ext cx="1403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sz="1800" i="1" u="sng"/>
              <a:t>Coordonnées</a:t>
            </a:r>
          </a:p>
          <a:p>
            <a:pPr algn="ctr"/>
            <a:r>
              <a:rPr lang="fr-FR" sz="1800" i="1" u="sng"/>
              <a:t>cartésiennes</a:t>
            </a:r>
          </a:p>
        </p:txBody>
      </p:sp>
      <p:sp>
        <p:nvSpPr>
          <p:cNvPr id="148" name="Text Box 201"/>
          <p:cNvSpPr txBox="1">
            <a:spLocks noChangeArrowheads="1"/>
          </p:cNvSpPr>
          <p:nvPr/>
        </p:nvSpPr>
        <p:spPr bwMode="auto">
          <a:xfrm>
            <a:off x="4452938" y="1866900"/>
            <a:ext cx="1403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sz="1800" i="1" u="sng" dirty="0"/>
              <a:t>Coordonnées</a:t>
            </a:r>
          </a:p>
          <a:p>
            <a:pPr algn="ctr"/>
            <a:r>
              <a:rPr lang="fr-FR" sz="1800" i="1" u="sng" dirty="0"/>
              <a:t>cylindriques</a:t>
            </a:r>
          </a:p>
        </p:txBody>
      </p:sp>
      <p:sp>
        <p:nvSpPr>
          <p:cNvPr id="149" name="Text Box 202"/>
          <p:cNvSpPr txBox="1">
            <a:spLocks noChangeArrowheads="1"/>
          </p:cNvSpPr>
          <p:nvPr/>
        </p:nvSpPr>
        <p:spPr bwMode="auto">
          <a:xfrm>
            <a:off x="7126288" y="1860550"/>
            <a:ext cx="1403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sz="1800" i="1" u="sng" dirty="0"/>
              <a:t>Coordonnées</a:t>
            </a:r>
          </a:p>
          <a:p>
            <a:pPr algn="ctr"/>
            <a:r>
              <a:rPr lang="fr-FR" sz="1800" i="1" u="sng" dirty="0"/>
              <a:t>sphériques</a:t>
            </a:r>
          </a:p>
        </p:txBody>
      </p:sp>
      <p:graphicFrame>
        <p:nvGraphicFramePr>
          <p:cNvPr id="150" name="Object 20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7320271"/>
              </p:ext>
            </p:extLst>
          </p:nvPr>
        </p:nvGraphicFramePr>
        <p:xfrm>
          <a:off x="1228725" y="4976813"/>
          <a:ext cx="2016125" cy="347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422360" imgH="253800" progId="Equation.DSMT4">
                  <p:embed/>
                </p:oleObj>
              </mc:Choice>
              <mc:Fallback>
                <p:oleObj name="Equation" r:id="rId2" imgW="142236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8725" y="4976813"/>
                        <a:ext cx="2016125" cy="3476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1" name="Object 20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7537891"/>
              </p:ext>
            </p:extLst>
          </p:nvPr>
        </p:nvGraphicFramePr>
        <p:xfrm>
          <a:off x="4022725" y="4986338"/>
          <a:ext cx="1773238" cy="40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130040" imgH="253800" progId="Equation.DSMT4">
                  <p:embed/>
                </p:oleObj>
              </mc:Choice>
              <mc:Fallback>
                <p:oleObj name="Equation" r:id="rId4" imgW="113004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22725" y="4986338"/>
                        <a:ext cx="1773238" cy="400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2" name="Object 20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1888498"/>
              </p:ext>
            </p:extLst>
          </p:nvPr>
        </p:nvGraphicFramePr>
        <p:xfrm>
          <a:off x="6964363" y="4938713"/>
          <a:ext cx="1546225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901440" imgH="266400" progId="Equation.DSMT4">
                  <p:embed/>
                </p:oleObj>
              </mc:Choice>
              <mc:Fallback>
                <p:oleObj name="Equation" r:id="rId6" imgW="901440" imgH="266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64363" y="4938713"/>
                        <a:ext cx="1546225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" name="Text Box 208"/>
          <p:cNvSpPr txBox="1">
            <a:spLocks noChangeArrowheads="1"/>
          </p:cNvSpPr>
          <p:nvPr/>
        </p:nvSpPr>
        <p:spPr bwMode="auto">
          <a:xfrm>
            <a:off x="1946275" y="5713413"/>
            <a:ext cx="6426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1800" dirty="0"/>
              <a:t>Il faut </a:t>
            </a:r>
            <a:r>
              <a:rPr lang="fr-F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</a:t>
            </a:r>
            <a:r>
              <a:rPr lang="fr-FR" sz="1800" dirty="0"/>
              <a:t> paramètres pour définir la position d’un point dans l’espace</a:t>
            </a:r>
          </a:p>
        </p:txBody>
      </p:sp>
      <p:grpSp>
        <p:nvGrpSpPr>
          <p:cNvPr id="154" name="Group 220"/>
          <p:cNvGrpSpPr>
            <a:grpSpLocks/>
          </p:cNvGrpSpPr>
          <p:nvPr/>
        </p:nvGrpSpPr>
        <p:grpSpPr bwMode="auto">
          <a:xfrm>
            <a:off x="1668463" y="5351463"/>
            <a:ext cx="6573837" cy="371475"/>
            <a:chOff x="1027" y="3371"/>
            <a:chExt cx="4141" cy="234"/>
          </a:xfrm>
        </p:grpSpPr>
        <p:sp>
          <p:nvSpPr>
            <p:cNvPr id="155" name="Line 209"/>
            <p:cNvSpPr>
              <a:spLocks noChangeShapeType="1"/>
            </p:cNvSpPr>
            <p:nvPr/>
          </p:nvSpPr>
          <p:spPr bwMode="auto">
            <a:xfrm flipV="1">
              <a:off x="1027" y="3371"/>
              <a:ext cx="0" cy="23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56" name="Line 212"/>
            <p:cNvSpPr>
              <a:spLocks noChangeShapeType="1"/>
            </p:cNvSpPr>
            <p:nvPr/>
          </p:nvSpPr>
          <p:spPr bwMode="auto">
            <a:xfrm flipV="1">
              <a:off x="1386" y="3371"/>
              <a:ext cx="0" cy="23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57" name="Line 213"/>
            <p:cNvSpPr>
              <a:spLocks noChangeShapeType="1"/>
            </p:cNvSpPr>
            <p:nvPr/>
          </p:nvSpPr>
          <p:spPr bwMode="auto">
            <a:xfrm flipV="1">
              <a:off x="1772" y="3371"/>
              <a:ext cx="0" cy="23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58" name="Line 214"/>
            <p:cNvSpPr>
              <a:spLocks noChangeShapeType="1"/>
            </p:cNvSpPr>
            <p:nvPr/>
          </p:nvSpPr>
          <p:spPr bwMode="auto">
            <a:xfrm flipV="1">
              <a:off x="2804" y="3371"/>
              <a:ext cx="0" cy="23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59" name="Line 215"/>
            <p:cNvSpPr>
              <a:spLocks noChangeShapeType="1"/>
            </p:cNvSpPr>
            <p:nvPr/>
          </p:nvSpPr>
          <p:spPr bwMode="auto">
            <a:xfrm flipV="1">
              <a:off x="3097" y="3371"/>
              <a:ext cx="0" cy="23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60" name="Line 216"/>
            <p:cNvSpPr>
              <a:spLocks noChangeShapeType="1"/>
            </p:cNvSpPr>
            <p:nvPr/>
          </p:nvSpPr>
          <p:spPr bwMode="auto">
            <a:xfrm flipV="1">
              <a:off x="3364" y="3371"/>
              <a:ext cx="0" cy="23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61" name="Line 217"/>
            <p:cNvSpPr>
              <a:spLocks noChangeShapeType="1"/>
            </p:cNvSpPr>
            <p:nvPr/>
          </p:nvSpPr>
          <p:spPr bwMode="auto">
            <a:xfrm flipV="1">
              <a:off x="4679" y="3371"/>
              <a:ext cx="0" cy="23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62" name="Line 218"/>
            <p:cNvSpPr>
              <a:spLocks noChangeShapeType="1"/>
            </p:cNvSpPr>
            <p:nvPr/>
          </p:nvSpPr>
          <p:spPr bwMode="auto">
            <a:xfrm flipV="1">
              <a:off x="5005" y="3371"/>
              <a:ext cx="0" cy="23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63" name="Line 219"/>
            <p:cNvSpPr>
              <a:spLocks noChangeShapeType="1"/>
            </p:cNvSpPr>
            <p:nvPr/>
          </p:nvSpPr>
          <p:spPr bwMode="auto">
            <a:xfrm flipV="1">
              <a:off x="5168" y="3371"/>
              <a:ext cx="0" cy="23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1426732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" grpId="0"/>
      <p:bldP spid="148" grpId="0"/>
      <p:bldP spid="149" grpId="0"/>
      <p:bldP spid="1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7"/>
          <p:cNvSpPr txBox="1">
            <a:spLocks noChangeArrowheads="1"/>
          </p:cNvSpPr>
          <p:nvPr/>
        </p:nvSpPr>
        <p:spPr bwMode="auto">
          <a:xfrm>
            <a:off x="-1588" y="3379788"/>
            <a:ext cx="1098551" cy="584775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6000" rIns="36000">
            <a:spAutoFit/>
          </a:bodyPr>
          <a:lstStyle/>
          <a:p>
            <a:pPr algn="ctr" rtl="1"/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Opérations vectorielles</a:t>
            </a:r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1158875" y="971550"/>
            <a:ext cx="7985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b="1">
                <a:effectLst>
                  <a:outerShdw blurRad="38100" dist="38100" dir="2700000" algn="tl">
                    <a:srgbClr val="C0C0C0"/>
                  </a:outerShdw>
                </a:effectLst>
              </a:rPr>
              <a:t>Les opérations vectorielles</a:t>
            </a:r>
          </a:p>
        </p:txBody>
      </p:sp>
      <p:graphicFrame>
        <p:nvGraphicFramePr>
          <p:cNvPr id="4" name="Object 18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2239754"/>
              </p:ext>
            </p:extLst>
          </p:nvPr>
        </p:nvGraphicFramePr>
        <p:xfrm>
          <a:off x="1646237" y="2214563"/>
          <a:ext cx="1149350" cy="1289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47640" imgH="723600" progId="Equation.DSMT4">
                  <p:embed/>
                </p:oleObj>
              </mc:Choice>
              <mc:Fallback>
                <p:oleObj name="Equation" r:id="rId2" imgW="647640" imgH="723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6237" y="2214563"/>
                        <a:ext cx="1149350" cy="1289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18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7976126"/>
              </p:ext>
            </p:extLst>
          </p:nvPr>
        </p:nvGraphicFramePr>
        <p:xfrm>
          <a:off x="5510212" y="2195513"/>
          <a:ext cx="1069975" cy="1290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96880" imgH="723600" progId="Equation.DSMT4">
                  <p:embed/>
                </p:oleObj>
              </mc:Choice>
              <mc:Fallback>
                <p:oleObj name="Equation" r:id="rId4" imgW="596880" imgH="723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10212" y="2195513"/>
                        <a:ext cx="1069975" cy="12906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roup 197"/>
          <p:cNvGrpSpPr>
            <a:grpSpLocks/>
          </p:cNvGrpSpPr>
          <p:nvPr/>
        </p:nvGrpSpPr>
        <p:grpSpPr bwMode="auto">
          <a:xfrm>
            <a:off x="1146175" y="1612902"/>
            <a:ext cx="7454903" cy="411163"/>
            <a:chOff x="722" y="1016"/>
            <a:chExt cx="4696" cy="259"/>
          </a:xfrm>
        </p:grpSpPr>
        <p:graphicFrame>
          <p:nvGraphicFramePr>
            <p:cNvPr id="7" name="Object 19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78078120"/>
                </p:ext>
              </p:extLst>
            </p:nvPr>
          </p:nvGraphicFramePr>
          <p:xfrm>
            <a:off x="4587" y="1016"/>
            <a:ext cx="831" cy="2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812520" imgH="253800" progId="Equation.DSMT4">
                    <p:embed/>
                  </p:oleObj>
                </mc:Choice>
                <mc:Fallback>
                  <p:oleObj name="Equation" r:id="rId6" imgW="812520" imgH="2538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87" y="1016"/>
                          <a:ext cx="831" cy="2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" name="Text Box 193"/>
            <p:cNvSpPr txBox="1">
              <a:spLocks noChangeArrowheads="1"/>
            </p:cNvSpPr>
            <p:nvPr/>
          </p:nvSpPr>
          <p:spPr bwMode="auto">
            <a:xfrm>
              <a:off x="722" y="1029"/>
              <a:ext cx="3919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FR" sz="1800" dirty="0"/>
                <a:t>Soient 2 vecteurs exprimés dans la base B orthonormée directe :</a:t>
              </a:r>
            </a:p>
          </p:txBody>
        </p:sp>
      </p:grpSp>
      <p:grpSp>
        <p:nvGrpSpPr>
          <p:cNvPr id="9" name="Group 196"/>
          <p:cNvGrpSpPr>
            <a:grpSpLocks/>
          </p:cNvGrpSpPr>
          <p:nvPr/>
        </p:nvGrpSpPr>
        <p:grpSpPr bwMode="auto">
          <a:xfrm>
            <a:off x="1162050" y="3854450"/>
            <a:ext cx="7962900" cy="1136650"/>
            <a:chOff x="744" y="2681"/>
            <a:chExt cx="5016" cy="716"/>
          </a:xfrm>
        </p:grpSpPr>
        <p:graphicFrame>
          <p:nvGraphicFramePr>
            <p:cNvPr id="10" name="Object 185"/>
            <p:cNvGraphicFramePr>
              <a:graphicFrameLocks noChangeAspect="1"/>
            </p:cNvGraphicFramePr>
            <p:nvPr/>
          </p:nvGraphicFramePr>
          <p:xfrm>
            <a:off x="1243" y="3022"/>
            <a:ext cx="4124" cy="3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" imgW="2831760" imgH="253800" progId="Equation.DSMT4">
                    <p:embed/>
                  </p:oleObj>
                </mc:Choice>
                <mc:Fallback>
                  <p:oleObj name="Equation" r:id="rId8" imgW="2831760" imgH="2538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3" y="3022"/>
                          <a:ext cx="4124" cy="37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" name="Text Box 194"/>
            <p:cNvSpPr txBox="1">
              <a:spLocks noChangeArrowheads="1"/>
            </p:cNvSpPr>
            <p:nvPr/>
          </p:nvSpPr>
          <p:spPr bwMode="auto">
            <a:xfrm>
              <a:off x="744" y="2681"/>
              <a:ext cx="501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fr-FR" b="1" i="1"/>
                <a:t>La somme vectorielle</a:t>
              </a:r>
            </a:p>
          </p:txBody>
        </p:sp>
      </p:grpSp>
      <p:grpSp>
        <p:nvGrpSpPr>
          <p:cNvPr id="12" name="Group 228"/>
          <p:cNvGrpSpPr>
            <a:grpSpLocks/>
          </p:cNvGrpSpPr>
          <p:nvPr/>
        </p:nvGrpSpPr>
        <p:grpSpPr bwMode="auto">
          <a:xfrm>
            <a:off x="3567113" y="5203825"/>
            <a:ext cx="3109912" cy="979488"/>
            <a:chOff x="2180" y="3299"/>
            <a:chExt cx="1959" cy="617"/>
          </a:xfrm>
        </p:grpSpPr>
        <p:sp>
          <p:nvSpPr>
            <p:cNvPr id="13" name="AutoShape 199"/>
            <p:cNvSpPr>
              <a:spLocks noChangeAspect="1" noChangeArrowheads="1" noTextEdit="1"/>
            </p:cNvSpPr>
            <p:nvPr/>
          </p:nvSpPr>
          <p:spPr bwMode="auto">
            <a:xfrm>
              <a:off x="2180" y="3299"/>
              <a:ext cx="1959" cy="6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Rectangle 201"/>
            <p:cNvSpPr>
              <a:spLocks noChangeArrowheads="1"/>
            </p:cNvSpPr>
            <p:nvPr/>
          </p:nvSpPr>
          <p:spPr bwMode="auto">
            <a:xfrm>
              <a:off x="3160" y="3714"/>
              <a:ext cx="302" cy="19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Rectangle 202"/>
            <p:cNvSpPr>
              <a:spLocks noChangeArrowheads="1"/>
            </p:cNvSpPr>
            <p:nvPr/>
          </p:nvSpPr>
          <p:spPr bwMode="auto">
            <a:xfrm>
              <a:off x="3173" y="3727"/>
              <a:ext cx="178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>
                  <a:solidFill>
                    <a:srgbClr val="000000"/>
                  </a:solidFill>
                </a:rPr>
                <a:t>U+V</a:t>
              </a:r>
              <a:endParaRPr lang="fr-FR"/>
            </a:p>
          </p:txBody>
        </p:sp>
        <p:sp>
          <p:nvSpPr>
            <p:cNvPr id="16" name="Rectangle 203"/>
            <p:cNvSpPr>
              <a:spLocks noChangeArrowheads="1"/>
            </p:cNvSpPr>
            <p:nvPr/>
          </p:nvSpPr>
          <p:spPr bwMode="auto">
            <a:xfrm>
              <a:off x="3236" y="3322"/>
              <a:ext cx="300" cy="19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>
                <a:solidFill>
                  <a:srgbClr val="0000FF"/>
                </a:solidFill>
              </a:endParaRPr>
            </a:p>
          </p:txBody>
        </p:sp>
        <p:sp>
          <p:nvSpPr>
            <p:cNvPr id="17" name="Rectangle 204"/>
            <p:cNvSpPr>
              <a:spLocks noChangeArrowheads="1"/>
            </p:cNvSpPr>
            <p:nvPr/>
          </p:nvSpPr>
          <p:spPr bwMode="auto">
            <a:xfrm>
              <a:off x="3250" y="3334"/>
              <a:ext cx="64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 b="1">
                  <a:solidFill>
                    <a:srgbClr val="0000FF"/>
                  </a:solidFill>
                </a:rPr>
                <a:t>V</a:t>
              </a:r>
              <a:endParaRPr lang="fr-FR" b="1">
                <a:solidFill>
                  <a:srgbClr val="0000FF"/>
                </a:solidFill>
              </a:endParaRPr>
            </a:p>
          </p:txBody>
        </p:sp>
        <p:grpSp>
          <p:nvGrpSpPr>
            <p:cNvPr id="18" name="Group 207"/>
            <p:cNvGrpSpPr>
              <a:grpSpLocks/>
            </p:cNvGrpSpPr>
            <p:nvPr/>
          </p:nvGrpSpPr>
          <p:grpSpPr bwMode="auto">
            <a:xfrm>
              <a:off x="3236" y="3301"/>
              <a:ext cx="149" cy="43"/>
              <a:chOff x="3236" y="3301"/>
              <a:chExt cx="149" cy="43"/>
            </a:xfrm>
          </p:grpSpPr>
          <p:sp>
            <p:nvSpPr>
              <p:cNvPr id="39" name="Line 205"/>
              <p:cNvSpPr>
                <a:spLocks noChangeShapeType="1"/>
              </p:cNvSpPr>
              <p:nvPr/>
            </p:nvSpPr>
            <p:spPr bwMode="auto">
              <a:xfrm>
                <a:off x="3236" y="3322"/>
                <a:ext cx="88" cy="1"/>
              </a:xfrm>
              <a:prstGeom prst="line">
                <a:avLst/>
              </a:prstGeom>
              <a:noFill/>
              <a:ln w="17463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0" name="Freeform 206"/>
              <p:cNvSpPr>
                <a:spLocks/>
              </p:cNvSpPr>
              <p:nvPr/>
            </p:nvSpPr>
            <p:spPr bwMode="auto">
              <a:xfrm>
                <a:off x="3319" y="3301"/>
                <a:ext cx="66" cy="43"/>
              </a:xfrm>
              <a:custGeom>
                <a:avLst/>
                <a:gdLst>
                  <a:gd name="T0" fmla="*/ 0 w 66"/>
                  <a:gd name="T1" fmla="*/ 43 h 43"/>
                  <a:gd name="T2" fmla="*/ 66 w 66"/>
                  <a:gd name="T3" fmla="*/ 21 h 43"/>
                  <a:gd name="T4" fmla="*/ 0 w 66"/>
                  <a:gd name="T5" fmla="*/ 0 h 43"/>
                  <a:gd name="T6" fmla="*/ 0 w 66"/>
                  <a:gd name="T7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43">
                    <a:moveTo>
                      <a:pt x="0" y="43"/>
                    </a:moveTo>
                    <a:lnTo>
                      <a:pt x="66" y="21"/>
                    </a:lnTo>
                    <a:lnTo>
                      <a:pt x="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0000FF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19" name="Rectangle 208"/>
            <p:cNvSpPr>
              <a:spLocks noChangeArrowheads="1"/>
            </p:cNvSpPr>
            <p:nvPr/>
          </p:nvSpPr>
          <p:spPr bwMode="auto">
            <a:xfrm>
              <a:off x="2260" y="3567"/>
              <a:ext cx="302" cy="19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Rectangle 209"/>
            <p:cNvSpPr>
              <a:spLocks noChangeArrowheads="1"/>
            </p:cNvSpPr>
            <p:nvPr/>
          </p:nvSpPr>
          <p:spPr bwMode="auto">
            <a:xfrm>
              <a:off x="2273" y="3579"/>
              <a:ext cx="64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fr-FR" sz="1100" b="1">
                  <a:solidFill>
                    <a:srgbClr val="FF0000"/>
                  </a:solidFill>
                </a:rPr>
                <a:t>U</a:t>
              </a:r>
              <a:endParaRPr lang="fr-FR" b="1">
                <a:solidFill>
                  <a:srgbClr val="FF0000"/>
                </a:solidFill>
              </a:endParaRPr>
            </a:p>
          </p:txBody>
        </p:sp>
        <p:grpSp>
          <p:nvGrpSpPr>
            <p:cNvPr id="21" name="Group 212"/>
            <p:cNvGrpSpPr>
              <a:grpSpLocks/>
            </p:cNvGrpSpPr>
            <p:nvPr/>
          </p:nvGrpSpPr>
          <p:grpSpPr bwMode="auto">
            <a:xfrm>
              <a:off x="2185" y="3464"/>
              <a:ext cx="1951" cy="447"/>
              <a:chOff x="2185" y="3464"/>
              <a:chExt cx="1951" cy="447"/>
            </a:xfrm>
          </p:grpSpPr>
          <p:sp>
            <p:nvSpPr>
              <p:cNvPr id="37" name="Line 210"/>
              <p:cNvSpPr>
                <a:spLocks noChangeShapeType="1"/>
              </p:cNvSpPr>
              <p:nvPr/>
            </p:nvSpPr>
            <p:spPr bwMode="auto">
              <a:xfrm flipV="1">
                <a:off x="2185" y="3483"/>
                <a:ext cx="1893" cy="428"/>
              </a:xfrm>
              <a:prstGeom prst="line">
                <a:avLst/>
              </a:prstGeom>
              <a:noFill/>
              <a:ln w="17463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38" name="Freeform 211"/>
              <p:cNvSpPr>
                <a:spLocks/>
              </p:cNvSpPr>
              <p:nvPr/>
            </p:nvSpPr>
            <p:spPr bwMode="auto">
              <a:xfrm>
                <a:off x="4062" y="3464"/>
                <a:ext cx="74" cy="40"/>
              </a:xfrm>
              <a:custGeom>
                <a:avLst/>
                <a:gdLst>
                  <a:gd name="T0" fmla="*/ 21 w 74"/>
                  <a:gd name="T1" fmla="*/ 40 h 40"/>
                  <a:gd name="T2" fmla="*/ 74 w 74"/>
                  <a:gd name="T3" fmla="*/ 5 h 40"/>
                  <a:gd name="T4" fmla="*/ 0 w 74"/>
                  <a:gd name="T5" fmla="*/ 0 h 40"/>
                  <a:gd name="T6" fmla="*/ 21 w 74"/>
                  <a:gd name="T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" h="40">
                    <a:moveTo>
                      <a:pt x="21" y="40"/>
                    </a:moveTo>
                    <a:lnTo>
                      <a:pt x="74" y="5"/>
                    </a:lnTo>
                    <a:lnTo>
                      <a:pt x="0" y="0"/>
                    </a:lnTo>
                    <a:lnTo>
                      <a:pt x="21" y="4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22" name="Group 215"/>
            <p:cNvGrpSpPr>
              <a:grpSpLocks/>
            </p:cNvGrpSpPr>
            <p:nvPr/>
          </p:nvGrpSpPr>
          <p:grpSpPr bwMode="auto">
            <a:xfrm>
              <a:off x="2185" y="3469"/>
              <a:ext cx="675" cy="442"/>
              <a:chOff x="2185" y="3469"/>
              <a:chExt cx="675" cy="442"/>
            </a:xfrm>
          </p:grpSpPr>
          <p:sp>
            <p:nvSpPr>
              <p:cNvPr id="35" name="Line 213"/>
              <p:cNvSpPr>
                <a:spLocks noChangeShapeType="1"/>
              </p:cNvSpPr>
              <p:nvPr/>
            </p:nvSpPr>
            <p:spPr bwMode="auto">
              <a:xfrm flipV="1">
                <a:off x="2185" y="3497"/>
                <a:ext cx="632" cy="414"/>
              </a:xfrm>
              <a:prstGeom prst="line">
                <a:avLst/>
              </a:prstGeom>
              <a:noFill/>
              <a:ln w="17463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36" name="Freeform 214"/>
              <p:cNvSpPr>
                <a:spLocks/>
              </p:cNvSpPr>
              <p:nvPr/>
            </p:nvSpPr>
            <p:spPr bwMode="auto">
              <a:xfrm>
                <a:off x="2791" y="3469"/>
                <a:ext cx="69" cy="47"/>
              </a:xfrm>
              <a:custGeom>
                <a:avLst/>
                <a:gdLst>
                  <a:gd name="T0" fmla="*/ 47 w 69"/>
                  <a:gd name="T1" fmla="*/ 47 h 47"/>
                  <a:gd name="T2" fmla="*/ 69 w 69"/>
                  <a:gd name="T3" fmla="*/ 0 h 47"/>
                  <a:gd name="T4" fmla="*/ 0 w 69"/>
                  <a:gd name="T5" fmla="*/ 16 h 47"/>
                  <a:gd name="T6" fmla="*/ 47 w 69"/>
                  <a:gd name="T7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9" h="47">
                    <a:moveTo>
                      <a:pt x="47" y="47"/>
                    </a:moveTo>
                    <a:lnTo>
                      <a:pt x="69" y="0"/>
                    </a:lnTo>
                    <a:lnTo>
                      <a:pt x="0" y="16"/>
                    </a:lnTo>
                    <a:lnTo>
                      <a:pt x="47" y="47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23" name="Group 218"/>
            <p:cNvGrpSpPr>
              <a:grpSpLocks/>
            </p:cNvGrpSpPr>
            <p:nvPr/>
          </p:nvGrpSpPr>
          <p:grpSpPr bwMode="auto">
            <a:xfrm>
              <a:off x="2860" y="3448"/>
              <a:ext cx="1276" cy="44"/>
              <a:chOff x="2860" y="3448"/>
              <a:chExt cx="1276" cy="44"/>
            </a:xfrm>
          </p:grpSpPr>
          <p:sp>
            <p:nvSpPr>
              <p:cNvPr id="33" name="Line 216"/>
              <p:cNvSpPr>
                <a:spLocks noChangeShapeType="1"/>
              </p:cNvSpPr>
              <p:nvPr/>
            </p:nvSpPr>
            <p:spPr bwMode="auto">
              <a:xfrm>
                <a:off x="2860" y="3469"/>
                <a:ext cx="1215" cy="1"/>
              </a:xfrm>
              <a:prstGeom prst="line">
                <a:avLst/>
              </a:prstGeom>
              <a:noFill/>
              <a:ln w="17463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34" name="Freeform 217"/>
              <p:cNvSpPr>
                <a:spLocks/>
              </p:cNvSpPr>
              <p:nvPr/>
            </p:nvSpPr>
            <p:spPr bwMode="auto">
              <a:xfrm>
                <a:off x="4070" y="3448"/>
                <a:ext cx="66" cy="44"/>
              </a:xfrm>
              <a:custGeom>
                <a:avLst/>
                <a:gdLst>
                  <a:gd name="T0" fmla="*/ 0 w 66"/>
                  <a:gd name="T1" fmla="*/ 44 h 44"/>
                  <a:gd name="T2" fmla="*/ 66 w 66"/>
                  <a:gd name="T3" fmla="*/ 21 h 44"/>
                  <a:gd name="T4" fmla="*/ 0 w 66"/>
                  <a:gd name="T5" fmla="*/ 0 h 44"/>
                  <a:gd name="T6" fmla="*/ 0 w 66"/>
                  <a:gd name="T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44">
                    <a:moveTo>
                      <a:pt x="0" y="44"/>
                    </a:moveTo>
                    <a:lnTo>
                      <a:pt x="66" y="21"/>
                    </a:lnTo>
                    <a:lnTo>
                      <a:pt x="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0000FF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24" name="Group 221"/>
            <p:cNvGrpSpPr>
              <a:grpSpLocks/>
            </p:cNvGrpSpPr>
            <p:nvPr/>
          </p:nvGrpSpPr>
          <p:grpSpPr bwMode="auto">
            <a:xfrm>
              <a:off x="2260" y="3546"/>
              <a:ext cx="151" cy="43"/>
              <a:chOff x="2260" y="3546"/>
              <a:chExt cx="151" cy="43"/>
            </a:xfrm>
          </p:grpSpPr>
          <p:sp>
            <p:nvSpPr>
              <p:cNvPr id="31" name="Line 219"/>
              <p:cNvSpPr>
                <a:spLocks noChangeShapeType="1"/>
              </p:cNvSpPr>
              <p:nvPr/>
            </p:nvSpPr>
            <p:spPr bwMode="auto">
              <a:xfrm>
                <a:off x="2260" y="3567"/>
                <a:ext cx="90" cy="1"/>
              </a:xfrm>
              <a:prstGeom prst="line">
                <a:avLst/>
              </a:prstGeom>
              <a:noFill/>
              <a:ln w="17463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32" name="Freeform 220"/>
              <p:cNvSpPr>
                <a:spLocks/>
              </p:cNvSpPr>
              <p:nvPr/>
            </p:nvSpPr>
            <p:spPr bwMode="auto">
              <a:xfrm>
                <a:off x="2345" y="3546"/>
                <a:ext cx="66" cy="43"/>
              </a:xfrm>
              <a:custGeom>
                <a:avLst/>
                <a:gdLst>
                  <a:gd name="T0" fmla="*/ 0 w 66"/>
                  <a:gd name="T1" fmla="*/ 43 h 43"/>
                  <a:gd name="T2" fmla="*/ 66 w 66"/>
                  <a:gd name="T3" fmla="*/ 21 h 43"/>
                  <a:gd name="T4" fmla="*/ 0 w 66"/>
                  <a:gd name="T5" fmla="*/ 0 h 43"/>
                  <a:gd name="T6" fmla="*/ 0 w 66"/>
                  <a:gd name="T7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43">
                    <a:moveTo>
                      <a:pt x="0" y="43"/>
                    </a:moveTo>
                    <a:lnTo>
                      <a:pt x="66" y="21"/>
                    </a:lnTo>
                    <a:lnTo>
                      <a:pt x="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25" name="Group 224"/>
            <p:cNvGrpSpPr>
              <a:grpSpLocks/>
            </p:cNvGrpSpPr>
            <p:nvPr/>
          </p:nvGrpSpPr>
          <p:grpSpPr bwMode="auto">
            <a:xfrm>
              <a:off x="3170" y="3694"/>
              <a:ext cx="112" cy="43"/>
              <a:chOff x="3170" y="3694"/>
              <a:chExt cx="112" cy="43"/>
            </a:xfrm>
          </p:grpSpPr>
          <p:sp>
            <p:nvSpPr>
              <p:cNvPr id="29" name="Line 222"/>
              <p:cNvSpPr>
                <a:spLocks noChangeShapeType="1"/>
              </p:cNvSpPr>
              <p:nvPr/>
            </p:nvSpPr>
            <p:spPr bwMode="auto">
              <a:xfrm>
                <a:off x="3170" y="3714"/>
                <a:ext cx="51" cy="1"/>
              </a:xfrm>
              <a:prstGeom prst="line">
                <a:avLst/>
              </a:prstGeom>
              <a:noFill/>
              <a:ln w="17463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30" name="Freeform 223"/>
              <p:cNvSpPr>
                <a:spLocks/>
              </p:cNvSpPr>
              <p:nvPr/>
            </p:nvSpPr>
            <p:spPr bwMode="auto">
              <a:xfrm>
                <a:off x="3215" y="3694"/>
                <a:ext cx="67" cy="43"/>
              </a:xfrm>
              <a:custGeom>
                <a:avLst/>
                <a:gdLst>
                  <a:gd name="T0" fmla="*/ 0 w 67"/>
                  <a:gd name="T1" fmla="*/ 43 h 43"/>
                  <a:gd name="T2" fmla="*/ 67 w 67"/>
                  <a:gd name="T3" fmla="*/ 20 h 43"/>
                  <a:gd name="T4" fmla="*/ 0 w 67"/>
                  <a:gd name="T5" fmla="*/ 0 h 43"/>
                  <a:gd name="T6" fmla="*/ 0 w 67"/>
                  <a:gd name="T7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43">
                    <a:moveTo>
                      <a:pt x="0" y="43"/>
                    </a:moveTo>
                    <a:lnTo>
                      <a:pt x="67" y="20"/>
                    </a:lnTo>
                    <a:lnTo>
                      <a:pt x="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26" name="Group 227"/>
            <p:cNvGrpSpPr>
              <a:grpSpLocks/>
            </p:cNvGrpSpPr>
            <p:nvPr/>
          </p:nvGrpSpPr>
          <p:grpSpPr bwMode="auto">
            <a:xfrm>
              <a:off x="3345" y="3694"/>
              <a:ext cx="109" cy="43"/>
              <a:chOff x="3345" y="3694"/>
              <a:chExt cx="109" cy="43"/>
            </a:xfrm>
          </p:grpSpPr>
          <p:sp>
            <p:nvSpPr>
              <p:cNvPr id="27" name="Line 225"/>
              <p:cNvSpPr>
                <a:spLocks noChangeShapeType="1"/>
              </p:cNvSpPr>
              <p:nvPr/>
            </p:nvSpPr>
            <p:spPr bwMode="auto">
              <a:xfrm>
                <a:off x="3345" y="3714"/>
                <a:ext cx="48" cy="1"/>
              </a:xfrm>
              <a:prstGeom prst="line">
                <a:avLst/>
              </a:prstGeom>
              <a:noFill/>
              <a:ln w="17463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28" name="Freeform 226"/>
              <p:cNvSpPr>
                <a:spLocks/>
              </p:cNvSpPr>
              <p:nvPr/>
            </p:nvSpPr>
            <p:spPr bwMode="auto">
              <a:xfrm>
                <a:off x="3388" y="3694"/>
                <a:ext cx="66" cy="43"/>
              </a:xfrm>
              <a:custGeom>
                <a:avLst/>
                <a:gdLst>
                  <a:gd name="T0" fmla="*/ 0 w 66"/>
                  <a:gd name="T1" fmla="*/ 43 h 43"/>
                  <a:gd name="T2" fmla="*/ 66 w 66"/>
                  <a:gd name="T3" fmla="*/ 20 h 43"/>
                  <a:gd name="T4" fmla="*/ 0 w 66"/>
                  <a:gd name="T5" fmla="*/ 0 h 43"/>
                  <a:gd name="T6" fmla="*/ 0 w 66"/>
                  <a:gd name="T7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43">
                    <a:moveTo>
                      <a:pt x="0" y="43"/>
                    </a:moveTo>
                    <a:lnTo>
                      <a:pt x="66" y="20"/>
                    </a:lnTo>
                    <a:lnTo>
                      <a:pt x="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</p:grpSp>
      </p:grpSp>
      <p:graphicFrame>
        <p:nvGraphicFramePr>
          <p:cNvPr id="41" name="Objet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3785270"/>
              </p:ext>
            </p:extLst>
          </p:nvPr>
        </p:nvGraphicFramePr>
        <p:xfrm>
          <a:off x="2834481" y="2574925"/>
          <a:ext cx="2198687" cy="45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Équation" r:id="rId10" imgW="1295280" imgH="266400" progId="Equation.3">
                  <p:embed/>
                </p:oleObj>
              </mc:Choice>
              <mc:Fallback>
                <p:oleObj name="Équation" r:id="rId10" imgW="129528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4481" y="2574925"/>
                        <a:ext cx="2198687" cy="454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t 4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3670613"/>
              </p:ext>
            </p:extLst>
          </p:nvPr>
        </p:nvGraphicFramePr>
        <p:xfrm>
          <a:off x="6738938" y="2565400"/>
          <a:ext cx="2027237" cy="45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Équation" r:id="rId12" imgW="1193760" imgH="266400" progId="Equation.3">
                  <p:embed/>
                </p:oleObj>
              </mc:Choice>
              <mc:Fallback>
                <p:oleObj name="Équation" r:id="rId12" imgW="119376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8938" y="2565400"/>
                        <a:ext cx="2027237" cy="454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70675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1158875" y="971550"/>
            <a:ext cx="7985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b="1">
                <a:effectLst>
                  <a:outerShdw blurRad="38100" dist="38100" dir="2700000" algn="tl">
                    <a:srgbClr val="C0C0C0"/>
                  </a:outerShdw>
                </a:effectLst>
              </a:rPr>
              <a:t>Les opérations vectorielles</a:t>
            </a:r>
          </a:p>
        </p:txBody>
      </p:sp>
      <p:graphicFrame>
        <p:nvGraphicFramePr>
          <p:cNvPr id="3" name="Object 24"/>
          <p:cNvGraphicFramePr>
            <a:graphicFrameLocks noChangeAspect="1"/>
          </p:cNvGraphicFramePr>
          <p:nvPr/>
        </p:nvGraphicFramePr>
        <p:xfrm>
          <a:off x="3284538" y="2224088"/>
          <a:ext cx="1149350" cy="1289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47640" imgH="723600" progId="Equation.DSMT4">
                  <p:embed/>
                </p:oleObj>
              </mc:Choice>
              <mc:Fallback>
                <p:oleObj name="Equation" r:id="rId2" imgW="647640" imgH="723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4538" y="2224088"/>
                        <a:ext cx="1149350" cy="1289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25"/>
          <p:cNvGraphicFramePr>
            <a:graphicFrameLocks noChangeAspect="1"/>
          </p:cNvGraphicFramePr>
          <p:nvPr/>
        </p:nvGraphicFramePr>
        <p:xfrm>
          <a:off x="5732463" y="2224088"/>
          <a:ext cx="1069975" cy="1290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96880" imgH="723600" progId="Equation.DSMT4">
                  <p:embed/>
                </p:oleObj>
              </mc:Choice>
              <mc:Fallback>
                <p:oleObj name="Equation" r:id="rId4" imgW="596880" imgH="723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32463" y="2224088"/>
                        <a:ext cx="1069975" cy="12906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27"/>
          <p:cNvGrpSpPr>
            <a:grpSpLocks/>
          </p:cNvGrpSpPr>
          <p:nvPr/>
        </p:nvGrpSpPr>
        <p:grpSpPr bwMode="auto">
          <a:xfrm>
            <a:off x="1146175" y="1597027"/>
            <a:ext cx="7493001" cy="411163"/>
            <a:chOff x="722" y="1006"/>
            <a:chExt cx="4720" cy="259"/>
          </a:xfrm>
        </p:grpSpPr>
        <p:graphicFrame>
          <p:nvGraphicFramePr>
            <p:cNvPr id="6" name="Object 2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94024853"/>
                </p:ext>
              </p:extLst>
            </p:nvPr>
          </p:nvGraphicFramePr>
          <p:xfrm>
            <a:off x="4611" y="1006"/>
            <a:ext cx="831" cy="2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812520" imgH="253800" progId="Equation.DSMT4">
                    <p:embed/>
                  </p:oleObj>
                </mc:Choice>
                <mc:Fallback>
                  <p:oleObj name="Equation" r:id="rId6" imgW="812520" imgH="2538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11" y="1006"/>
                          <a:ext cx="831" cy="2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" name="Text Box 29"/>
            <p:cNvSpPr txBox="1">
              <a:spLocks noChangeArrowheads="1"/>
            </p:cNvSpPr>
            <p:nvPr/>
          </p:nvSpPr>
          <p:spPr bwMode="auto">
            <a:xfrm>
              <a:off x="722" y="1029"/>
              <a:ext cx="3919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FR" sz="1800" dirty="0"/>
                <a:t>Soient 2 vecteurs exprimés dans la base </a:t>
              </a:r>
              <a:r>
                <a:rPr lang="fr-FR" dirty="0"/>
                <a:t>B orthonormée directe </a:t>
              </a:r>
              <a:r>
                <a:rPr lang="fr-FR" sz="1800" dirty="0"/>
                <a:t>:</a:t>
              </a:r>
            </a:p>
          </p:txBody>
        </p:sp>
      </p:grpSp>
      <p:sp>
        <p:nvSpPr>
          <p:cNvPr id="8" name="Text Box 70"/>
          <p:cNvSpPr txBox="1">
            <a:spLocks noChangeArrowheads="1"/>
          </p:cNvSpPr>
          <p:nvPr/>
        </p:nvSpPr>
        <p:spPr bwMode="auto">
          <a:xfrm>
            <a:off x="1092238" y="3614901"/>
            <a:ext cx="7962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b="1" i="1" dirty="0"/>
              <a:t>Le produit scalaire</a:t>
            </a:r>
          </a:p>
        </p:txBody>
      </p:sp>
      <p:graphicFrame>
        <p:nvGraphicFramePr>
          <p:cNvPr id="9" name="Object 71"/>
          <p:cNvGraphicFramePr>
            <a:graphicFrameLocks noChangeAspect="1"/>
          </p:cNvGraphicFramePr>
          <p:nvPr/>
        </p:nvGraphicFramePr>
        <p:xfrm>
          <a:off x="3700463" y="4781550"/>
          <a:ext cx="2967037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663560" imgH="304560" progId="Equation.DSMT4">
                  <p:embed/>
                </p:oleObj>
              </mc:Choice>
              <mc:Fallback>
                <p:oleObj name="Equation" r:id="rId8" imgW="1663560" imgH="3045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0463" y="4781550"/>
                        <a:ext cx="2967037" cy="549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72"/>
          <p:cNvGraphicFramePr>
            <a:graphicFrameLocks noChangeAspect="1"/>
          </p:cNvGraphicFramePr>
          <p:nvPr/>
        </p:nvGraphicFramePr>
        <p:xfrm>
          <a:off x="3059113" y="4427538"/>
          <a:ext cx="4225925" cy="1231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2476440" imgH="723600" progId="Equation.DSMT4">
                  <p:embed/>
                </p:oleObj>
              </mc:Choice>
              <mc:Fallback>
                <p:oleObj name="Equation" r:id="rId10" imgW="2476440" imgH="723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9113" y="4427538"/>
                        <a:ext cx="4225925" cy="1231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73"/>
          <p:cNvGraphicFramePr>
            <a:graphicFrameLocks noChangeAspect="1"/>
          </p:cNvGraphicFramePr>
          <p:nvPr/>
        </p:nvGraphicFramePr>
        <p:xfrm>
          <a:off x="4494213" y="4841875"/>
          <a:ext cx="1204912" cy="384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685800" imgH="215640" progId="Equation.DSMT4">
                  <p:embed/>
                </p:oleObj>
              </mc:Choice>
              <mc:Fallback>
                <p:oleObj name="Equation" r:id="rId12" imgW="685800" imgH="215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4213" y="4841875"/>
                        <a:ext cx="1204912" cy="384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74"/>
          <p:cNvGraphicFramePr>
            <a:graphicFrameLocks noChangeAspect="1"/>
          </p:cNvGraphicFramePr>
          <p:nvPr/>
        </p:nvGraphicFramePr>
        <p:xfrm>
          <a:off x="3735388" y="4824413"/>
          <a:ext cx="2586037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1485720" imgH="241200" progId="Equation.DSMT4">
                  <p:embed/>
                </p:oleObj>
              </mc:Choice>
              <mc:Fallback>
                <p:oleObj name="Equation" r:id="rId14" imgW="148572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5388" y="4824413"/>
                        <a:ext cx="2586037" cy="412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75"/>
          <p:cNvGraphicFramePr>
            <a:graphicFrameLocks noChangeAspect="1"/>
          </p:cNvGraphicFramePr>
          <p:nvPr/>
        </p:nvGraphicFramePr>
        <p:xfrm>
          <a:off x="3643313" y="4830763"/>
          <a:ext cx="288925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1663560" imgH="241200" progId="Equation.DSMT4">
                  <p:embed/>
                </p:oleObj>
              </mc:Choice>
              <mc:Fallback>
                <p:oleObj name="Equation" r:id="rId16" imgW="166356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3313" y="4830763"/>
                        <a:ext cx="2889250" cy="412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 Box 76"/>
          <p:cNvSpPr txBox="1">
            <a:spLocks noChangeArrowheads="1"/>
          </p:cNvSpPr>
          <p:nvPr/>
        </p:nvSpPr>
        <p:spPr bwMode="auto">
          <a:xfrm>
            <a:off x="1152525" y="4873625"/>
            <a:ext cx="79914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sz="1800" i="1"/>
              <a:t>Le produit scalaire est </a:t>
            </a:r>
            <a:r>
              <a:rPr lang="fr-FR" sz="18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nul</a:t>
            </a:r>
            <a:r>
              <a:rPr lang="fr-FR" sz="1800" i="1"/>
              <a:t> si les vecteurs sont </a:t>
            </a:r>
            <a:r>
              <a:rPr lang="fr-FR" sz="18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orthogonaux</a:t>
            </a:r>
          </a:p>
        </p:txBody>
      </p:sp>
      <p:grpSp>
        <p:nvGrpSpPr>
          <p:cNvPr id="15" name="Groupe 14"/>
          <p:cNvGrpSpPr/>
          <p:nvPr/>
        </p:nvGrpSpPr>
        <p:grpSpPr>
          <a:xfrm>
            <a:off x="1228725" y="4060617"/>
            <a:ext cx="7788275" cy="2652926"/>
            <a:chOff x="1228725" y="4060617"/>
            <a:chExt cx="7788275" cy="2652926"/>
          </a:xfrm>
        </p:grpSpPr>
        <p:grpSp>
          <p:nvGrpSpPr>
            <p:cNvPr id="16" name="Groupe 15"/>
            <p:cNvGrpSpPr/>
            <p:nvPr/>
          </p:nvGrpSpPr>
          <p:grpSpPr>
            <a:xfrm>
              <a:off x="1228725" y="4264025"/>
              <a:ext cx="7788275" cy="2449518"/>
              <a:chOff x="1228725" y="4264025"/>
              <a:chExt cx="7788275" cy="2449518"/>
            </a:xfrm>
          </p:grpSpPr>
          <p:sp>
            <p:nvSpPr>
              <p:cNvPr id="163" name="Rectangle 162"/>
              <p:cNvSpPr/>
              <p:nvPr/>
            </p:nvSpPr>
            <p:spPr>
              <a:xfrm>
                <a:off x="1228725" y="4264025"/>
                <a:ext cx="7788275" cy="209521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grpSp>
            <p:nvGrpSpPr>
              <p:cNvPr id="164" name="Group 80"/>
              <p:cNvGrpSpPr>
                <a:grpSpLocks/>
              </p:cNvGrpSpPr>
              <p:nvPr/>
            </p:nvGrpSpPr>
            <p:grpSpPr bwMode="auto">
              <a:xfrm>
                <a:off x="1228725" y="6005517"/>
                <a:ext cx="7788275" cy="708026"/>
                <a:chOff x="774" y="3783"/>
                <a:chExt cx="4906" cy="446"/>
              </a:xfrm>
            </p:grpSpPr>
            <p:sp>
              <p:nvSpPr>
                <p:cNvPr id="165" name="Rectangle 78"/>
                <p:cNvSpPr>
                  <a:spLocks noChangeArrowheads="1"/>
                </p:cNvSpPr>
                <p:nvPr/>
              </p:nvSpPr>
              <p:spPr bwMode="auto">
                <a:xfrm>
                  <a:off x="774" y="3783"/>
                  <a:ext cx="4906" cy="44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r>
                    <a:rPr lang="fr-CA" sz="1400" i="1" dirty="0">
                      <a:cs typeface="Times New Roman" pitchFamily="18" charset="0"/>
                    </a:rPr>
                    <a:t>Exercice  : déterminer les relations entre les coordonnées d’un vecteur </a:t>
                  </a:r>
                  <a:r>
                    <a:rPr lang="fr-CA" sz="1400" i="1" dirty="0"/>
                    <a:t>    exprimé dans les différents</a:t>
                  </a:r>
                  <a:endParaRPr lang="fr-FR" sz="1400" i="1" dirty="0"/>
                </a:p>
                <a:p>
                  <a:r>
                    <a:rPr lang="fr-CA" sz="1400" i="1" dirty="0"/>
                    <a:t>systèmes de coordonnées.</a:t>
                  </a:r>
                </a:p>
                <a:p>
                  <a:pPr eaLnBrk="0" hangingPunct="0"/>
                  <a:r>
                    <a:rPr lang="fr-CA" sz="1200" i="1" dirty="0">
                      <a:cs typeface="Times New Roman" pitchFamily="18" charset="0"/>
                    </a:rPr>
                    <a:t> </a:t>
                  </a:r>
                </a:p>
              </p:txBody>
            </p:sp>
            <p:graphicFrame>
              <p:nvGraphicFramePr>
                <p:cNvPr id="166" name="Object 77"/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3296160499"/>
                    </p:ext>
                  </p:extLst>
                </p:nvPr>
              </p:nvGraphicFramePr>
              <p:xfrm>
                <a:off x="4007" y="3812"/>
                <a:ext cx="84" cy="138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name="Equation" r:id="rId18" imgW="152268" imgH="215713" progId="Equation.DSMT4">
                        <p:embed/>
                      </p:oleObj>
                    </mc:Choice>
                    <mc:Fallback>
                      <p:oleObj name="Equation" r:id="rId18" imgW="152268" imgH="215713" progId="Equation.DSMT4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9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4007" y="3812"/>
                              <a:ext cx="84" cy="138"/>
                            </a:xfrm>
                            <a:prstGeom prst="rect">
                              <a:avLst/>
                            </a:prstGeom>
                            <a:noFill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</p:grpSp>
        <p:grpSp>
          <p:nvGrpSpPr>
            <p:cNvPr id="17" name="Group 222"/>
            <p:cNvGrpSpPr>
              <a:grpSpLocks/>
            </p:cNvGrpSpPr>
            <p:nvPr/>
          </p:nvGrpSpPr>
          <p:grpSpPr bwMode="auto">
            <a:xfrm>
              <a:off x="6161628" y="4060617"/>
              <a:ext cx="2388011" cy="1709151"/>
              <a:chOff x="4054" y="1732"/>
              <a:chExt cx="1633" cy="1214"/>
            </a:xfrm>
          </p:grpSpPr>
          <p:sp>
            <p:nvSpPr>
              <p:cNvPr id="112" name="AutoShape 52"/>
              <p:cNvSpPr>
                <a:spLocks noChangeAspect="1" noChangeArrowheads="1" noTextEdit="1"/>
              </p:cNvSpPr>
              <p:nvPr/>
            </p:nvSpPr>
            <p:spPr bwMode="auto">
              <a:xfrm>
                <a:off x="4054" y="1732"/>
                <a:ext cx="1633" cy="12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13" name="Rectangle 54"/>
              <p:cNvSpPr>
                <a:spLocks noChangeArrowheads="1"/>
              </p:cNvSpPr>
              <p:nvPr/>
            </p:nvSpPr>
            <p:spPr bwMode="auto">
              <a:xfrm>
                <a:off x="4054" y="1737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114" name="Rectangle 55"/>
              <p:cNvSpPr>
                <a:spLocks noChangeArrowheads="1"/>
              </p:cNvSpPr>
              <p:nvPr/>
            </p:nvSpPr>
            <p:spPr bwMode="auto">
              <a:xfrm>
                <a:off x="4637" y="2274"/>
                <a:ext cx="159" cy="16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15" name="Rectangle 57"/>
              <p:cNvSpPr>
                <a:spLocks noChangeArrowheads="1"/>
              </p:cNvSpPr>
              <p:nvPr/>
            </p:nvSpPr>
            <p:spPr bwMode="auto">
              <a:xfrm>
                <a:off x="4692" y="2293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116" name="Rectangle 58"/>
              <p:cNvSpPr>
                <a:spLocks noChangeArrowheads="1"/>
              </p:cNvSpPr>
              <p:nvPr/>
            </p:nvSpPr>
            <p:spPr bwMode="auto">
              <a:xfrm>
                <a:off x="4556" y="2556"/>
                <a:ext cx="158" cy="16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17" name="Rectangle 59"/>
              <p:cNvSpPr>
                <a:spLocks noChangeArrowheads="1"/>
              </p:cNvSpPr>
              <p:nvPr/>
            </p:nvSpPr>
            <p:spPr bwMode="auto">
              <a:xfrm>
                <a:off x="4632" y="2262"/>
                <a:ext cx="68" cy="1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400" b="1" dirty="0">
                    <a:solidFill>
                      <a:srgbClr val="FF0000"/>
                    </a:solidFill>
                    <a:latin typeface="Symbol" pitchFamily="18" charset="2"/>
                    <a:sym typeface="Symbol" pitchFamily="18" charset="2"/>
                  </a:rPr>
                  <a:t></a:t>
                </a:r>
                <a:endParaRPr lang="fr-FR" sz="1400" b="1" dirty="0">
                  <a:solidFill>
                    <a:srgbClr val="FF0000"/>
                  </a:solidFill>
                  <a:sym typeface="Symbol" pitchFamily="18" charset="2"/>
                </a:endParaRPr>
              </a:p>
            </p:txBody>
          </p:sp>
          <p:sp>
            <p:nvSpPr>
              <p:cNvPr id="118" name="Rectangle 60"/>
              <p:cNvSpPr>
                <a:spLocks noChangeArrowheads="1"/>
              </p:cNvSpPr>
              <p:nvPr/>
            </p:nvSpPr>
            <p:spPr bwMode="auto">
              <a:xfrm>
                <a:off x="4610" y="2575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119" name="Rectangle 61"/>
              <p:cNvSpPr>
                <a:spLocks noChangeArrowheads="1"/>
              </p:cNvSpPr>
              <p:nvPr/>
            </p:nvSpPr>
            <p:spPr bwMode="auto">
              <a:xfrm>
                <a:off x="4762" y="2248"/>
                <a:ext cx="168" cy="11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20" name="Rectangle 62"/>
              <p:cNvSpPr>
                <a:spLocks noChangeArrowheads="1"/>
              </p:cNvSpPr>
              <p:nvPr/>
            </p:nvSpPr>
            <p:spPr bwMode="auto">
              <a:xfrm>
                <a:off x="4812" y="2218"/>
                <a:ext cx="62" cy="1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400" b="1" dirty="0">
                    <a:solidFill>
                      <a:srgbClr val="FF0000"/>
                    </a:solidFill>
                    <a:sym typeface="Symbol" pitchFamily="18" charset="2"/>
                  </a:rPr>
                  <a:t></a:t>
                </a:r>
              </a:p>
            </p:txBody>
          </p:sp>
          <p:sp>
            <p:nvSpPr>
              <p:cNvPr id="121" name="Rectangle 63"/>
              <p:cNvSpPr>
                <a:spLocks noChangeArrowheads="1"/>
              </p:cNvSpPr>
              <p:nvPr/>
            </p:nvSpPr>
            <p:spPr bwMode="auto">
              <a:xfrm>
                <a:off x="4801" y="2262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122" name="Freeform 64"/>
              <p:cNvSpPr>
                <a:spLocks noEditPoints="1"/>
              </p:cNvSpPr>
              <p:nvPr/>
            </p:nvSpPr>
            <p:spPr bwMode="auto">
              <a:xfrm>
                <a:off x="4595" y="2486"/>
                <a:ext cx="357" cy="35"/>
              </a:xfrm>
              <a:custGeom>
                <a:avLst/>
                <a:gdLst>
                  <a:gd name="T0" fmla="*/ 4 w 357"/>
                  <a:gd name="T1" fmla="*/ 12 h 35"/>
                  <a:gd name="T2" fmla="*/ 330 w 357"/>
                  <a:gd name="T3" fmla="*/ 13 h 35"/>
                  <a:gd name="T4" fmla="*/ 332 w 357"/>
                  <a:gd name="T5" fmla="*/ 13 h 35"/>
                  <a:gd name="T6" fmla="*/ 333 w 357"/>
                  <a:gd name="T7" fmla="*/ 14 h 35"/>
                  <a:gd name="T8" fmla="*/ 334 w 357"/>
                  <a:gd name="T9" fmla="*/ 15 h 35"/>
                  <a:gd name="T10" fmla="*/ 334 w 357"/>
                  <a:gd name="T11" fmla="*/ 17 h 35"/>
                  <a:gd name="T12" fmla="*/ 334 w 357"/>
                  <a:gd name="T13" fmla="*/ 19 h 35"/>
                  <a:gd name="T14" fmla="*/ 333 w 357"/>
                  <a:gd name="T15" fmla="*/ 20 h 35"/>
                  <a:gd name="T16" fmla="*/ 332 w 357"/>
                  <a:gd name="T17" fmla="*/ 21 h 35"/>
                  <a:gd name="T18" fmla="*/ 330 w 357"/>
                  <a:gd name="T19" fmla="*/ 21 h 35"/>
                  <a:gd name="T20" fmla="*/ 4 w 357"/>
                  <a:gd name="T21" fmla="*/ 21 h 35"/>
                  <a:gd name="T22" fmla="*/ 2 w 357"/>
                  <a:gd name="T23" fmla="*/ 20 h 35"/>
                  <a:gd name="T24" fmla="*/ 1 w 357"/>
                  <a:gd name="T25" fmla="*/ 20 h 35"/>
                  <a:gd name="T26" fmla="*/ 0 w 357"/>
                  <a:gd name="T27" fmla="*/ 18 h 35"/>
                  <a:gd name="T28" fmla="*/ 0 w 357"/>
                  <a:gd name="T29" fmla="*/ 17 h 35"/>
                  <a:gd name="T30" fmla="*/ 0 w 357"/>
                  <a:gd name="T31" fmla="*/ 15 h 35"/>
                  <a:gd name="T32" fmla="*/ 1 w 357"/>
                  <a:gd name="T33" fmla="*/ 14 h 35"/>
                  <a:gd name="T34" fmla="*/ 2 w 357"/>
                  <a:gd name="T35" fmla="*/ 13 h 35"/>
                  <a:gd name="T36" fmla="*/ 4 w 357"/>
                  <a:gd name="T37" fmla="*/ 12 h 35"/>
                  <a:gd name="T38" fmla="*/ 4 w 357"/>
                  <a:gd name="T39" fmla="*/ 12 h 35"/>
                  <a:gd name="T40" fmla="*/ 322 w 357"/>
                  <a:gd name="T41" fmla="*/ 0 h 35"/>
                  <a:gd name="T42" fmla="*/ 357 w 357"/>
                  <a:gd name="T43" fmla="*/ 17 h 35"/>
                  <a:gd name="T44" fmla="*/ 322 w 357"/>
                  <a:gd name="T45" fmla="*/ 35 h 35"/>
                  <a:gd name="T46" fmla="*/ 322 w 357"/>
                  <a:gd name="T4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57" h="35">
                    <a:moveTo>
                      <a:pt x="4" y="12"/>
                    </a:moveTo>
                    <a:lnTo>
                      <a:pt x="330" y="13"/>
                    </a:lnTo>
                    <a:lnTo>
                      <a:pt x="332" y="13"/>
                    </a:lnTo>
                    <a:lnTo>
                      <a:pt x="333" y="14"/>
                    </a:lnTo>
                    <a:lnTo>
                      <a:pt x="334" y="15"/>
                    </a:lnTo>
                    <a:lnTo>
                      <a:pt x="334" y="17"/>
                    </a:lnTo>
                    <a:lnTo>
                      <a:pt x="334" y="19"/>
                    </a:lnTo>
                    <a:lnTo>
                      <a:pt x="333" y="20"/>
                    </a:lnTo>
                    <a:lnTo>
                      <a:pt x="332" y="21"/>
                    </a:lnTo>
                    <a:lnTo>
                      <a:pt x="330" y="21"/>
                    </a:lnTo>
                    <a:lnTo>
                      <a:pt x="4" y="21"/>
                    </a:lnTo>
                    <a:lnTo>
                      <a:pt x="2" y="20"/>
                    </a:lnTo>
                    <a:lnTo>
                      <a:pt x="1" y="20"/>
                    </a:lnTo>
                    <a:lnTo>
                      <a:pt x="0" y="18"/>
                    </a:lnTo>
                    <a:lnTo>
                      <a:pt x="0" y="17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2" y="13"/>
                    </a:lnTo>
                    <a:lnTo>
                      <a:pt x="4" y="12"/>
                    </a:lnTo>
                    <a:lnTo>
                      <a:pt x="4" y="12"/>
                    </a:lnTo>
                    <a:close/>
                    <a:moveTo>
                      <a:pt x="322" y="0"/>
                    </a:moveTo>
                    <a:lnTo>
                      <a:pt x="357" y="17"/>
                    </a:lnTo>
                    <a:lnTo>
                      <a:pt x="322" y="35"/>
                    </a:lnTo>
                    <a:lnTo>
                      <a:pt x="322" y="0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23" name="Freeform 65"/>
              <p:cNvSpPr>
                <a:spLocks noEditPoints="1"/>
              </p:cNvSpPr>
              <p:nvPr/>
            </p:nvSpPr>
            <p:spPr bwMode="auto">
              <a:xfrm>
                <a:off x="4578" y="2150"/>
                <a:ext cx="36" cy="354"/>
              </a:xfrm>
              <a:custGeom>
                <a:avLst/>
                <a:gdLst>
                  <a:gd name="T0" fmla="*/ 13 w 36"/>
                  <a:gd name="T1" fmla="*/ 350 h 354"/>
                  <a:gd name="T2" fmla="*/ 14 w 36"/>
                  <a:gd name="T3" fmla="*/ 26 h 354"/>
                  <a:gd name="T4" fmla="*/ 14 w 36"/>
                  <a:gd name="T5" fmla="*/ 24 h 354"/>
                  <a:gd name="T6" fmla="*/ 15 w 36"/>
                  <a:gd name="T7" fmla="*/ 23 h 354"/>
                  <a:gd name="T8" fmla="*/ 16 w 36"/>
                  <a:gd name="T9" fmla="*/ 22 h 354"/>
                  <a:gd name="T10" fmla="*/ 18 w 36"/>
                  <a:gd name="T11" fmla="*/ 22 h 354"/>
                  <a:gd name="T12" fmla="*/ 20 w 36"/>
                  <a:gd name="T13" fmla="*/ 22 h 354"/>
                  <a:gd name="T14" fmla="*/ 21 w 36"/>
                  <a:gd name="T15" fmla="*/ 23 h 354"/>
                  <a:gd name="T16" fmla="*/ 22 w 36"/>
                  <a:gd name="T17" fmla="*/ 24 h 354"/>
                  <a:gd name="T18" fmla="*/ 22 w 36"/>
                  <a:gd name="T19" fmla="*/ 26 h 354"/>
                  <a:gd name="T20" fmla="*/ 22 w 36"/>
                  <a:gd name="T21" fmla="*/ 350 h 354"/>
                  <a:gd name="T22" fmla="*/ 21 w 36"/>
                  <a:gd name="T23" fmla="*/ 352 h 354"/>
                  <a:gd name="T24" fmla="*/ 21 w 36"/>
                  <a:gd name="T25" fmla="*/ 353 h 354"/>
                  <a:gd name="T26" fmla="*/ 19 w 36"/>
                  <a:gd name="T27" fmla="*/ 354 h 354"/>
                  <a:gd name="T28" fmla="*/ 18 w 36"/>
                  <a:gd name="T29" fmla="*/ 354 h 354"/>
                  <a:gd name="T30" fmla="*/ 16 w 36"/>
                  <a:gd name="T31" fmla="*/ 354 h 354"/>
                  <a:gd name="T32" fmla="*/ 15 w 36"/>
                  <a:gd name="T33" fmla="*/ 353 h 354"/>
                  <a:gd name="T34" fmla="*/ 14 w 36"/>
                  <a:gd name="T35" fmla="*/ 352 h 354"/>
                  <a:gd name="T36" fmla="*/ 13 w 36"/>
                  <a:gd name="T37" fmla="*/ 350 h 354"/>
                  <a:gd name="T38" fmla="*/ 13 w 36"/>
                  <a:gd name="T39" fmla="*/ 350 h 354"/>
                  <a:gd name="T40" fmla="*/ 0 w 36"/>
                  <a:gd name="T41" fmla="*/ 34 h 354"/>
                  <a:gd name="T42" fmla="*/ 18 w 36"/>
                  <a:gd name="T43" fmla="*/ 0 h 354"/>
                  <a:gd name="T44" fmla="*/ 36 w 36"/>
                  <a:gd name="T45" fmla="*/ 34 h 354"/>
                  <a:gd name="T46" fmla="*/ 0 w 36"/>
                  <a:gd name="T47" fmla="*/ 3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6" h="354">
                    <a:moveTo>
                      <a:pt x="13" y="350"/>
                    </a:moveTo>
                    <a:lnTo>
                      <a:pt x="14" y="26"/>
                    </a:lnTo>
                    <a:lnTo>
                      <a:pt x="14" y="24"/>
                    </a:lnTo>
                    <a:lnTo>
                      <a:pt x="15" y="23"/>
                    </a:lnTo>
                    <a:lnTo>
                      <a:pt x="16" y="22"/>
                    </a:lnTo>
                    <a:lnTo>
                      <a:pt x="18" y="22"/>
                    </a:lnTo>
                    <a:lnTo>
                      <a:pt x="20" y="22"/>
                    </a:lnTo>
                    <a:lnTo>
                      <a:pt x="21" y="23"/>
                    </a:lnTo>
                    <a:lnTo>
                      <a:pt x="22" y="24"/>
                    </a:lnTo>
                    <a:lnTo>
                      <a:pt x="22" y="26"/>
                    </a:lnTo>
                    <a:lnTo>
                      <a:pt x="22" y="350"/>
                    </a:lnTo>
                    <a:lnTo>
                      <a:pt x="21" y="352"/>
                    </a:lnTo>
                    <a:lnTo>
                      <a:pt x="21" y="353"/>
                    </a:lnTo>
                    <a:lnTo>
                      <a:pt x="19" y="354"/>
                    </a:lnTo>
                    <a:lnTo>
                      <a:pt x="18" y="354"/>
                    </a:lnTo>
                    <a:lnTo>
                      <a:pt x="16" y="354"/>
                    </a:lnTo>
                    <a:lnTo>
                      <a:pt x="15" y="353"/>
                    </a:lnTo>
                    <a:lnTo>
                      <a:pt x="14" y="352"/>
                    </a:lnTo>
                    <a:lnTo>
                      <a:pt x="13" y="350"/>
                    </a:lnTo>
                    <a:lnTo>
                      <a:pt x="13" y="350"/>
                    </a:lnTo>
                    <a:close/>
                    <a:moveTo>
                      <a:pt x="0" y="34"/>
                    </a:moveTo>
                    <a:lnTo>
                      <a:pt x="18" y="0"/>
                    </a:lnTo>
                    <a:lnTo>
                      <a:pt x="36" y="3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24" name="Freeform 66"/>
              <p:cNvSpPr>
                <a:spLocks noEditPoints="1"/>
              </p:cNvSpPr>
              <p:nvPr/>
            </p:nvSpPr>
            <p:spPr bwMode="auto">
              <a:xfrm>
                <a:off x="4372" y="2499"/>
                <a:ext cx="231" cy="186"/>
              </a:xfrm>
              <a:custGeom>
                <a:avLst/>
                <a:gdLst>
                  <a:gd name="T0" fmla="*/ 230 w 231"/>
                  <a:gd name="T1" fmla="*/ 7 h 186"/>
                  <a:gd name="T2" fmla="*/ 23 w 231"/>
                  <a:gd name="T3" fmla="*/ 174 h 186"/>
                  <a:gd name="T4" fmla="*/ 21 w 231"/>
                  <a:gd name="T5" fmla="*/ 175 h 186"/>
                  <a:gd name="T6" fmla="*/ 20 w 231"/>
                  <a:gd name="T7" fmla="*/ 175 h 186"/>
                  <a:gd name="T8" fmla="*/ 18 w 231"/>
                  <a:gd name="T9" fmla="*/ 174 h 186"/>
                  <a:gd name="T10" fmla="*/ 17 w 231"/>
                  <a:gd name="T11" fmla="*/ 173 h 186"/>
                  <a:gd name="T12" fmla="*/ 16 w 231"/>
                  <a:gd name="T13" fmla="*/ 172 h 186"/>
                  <a:gd name="T14" fmla="*/ 16 w 231"/>
                  <a:gd name="T15" fmla="*/ 170 h 186"/>
                  <a:gd name="T16" fmla="*/ 16 w 231"/>
                  <a:gd name="T17" fmla="*/ 169 h 186"/>
                  <a:gd name="T18" fmla="*/ 17 w 231"/>
                  <a:gd name="T19" fmla="*/ 167 h 186"/>
                  <a:gd name="T20" fmla="*/ 225 w 231"/>
                  <a:gd name="T21" fmla="*/ 0 h 186"/>
                  <a:gd name="T22" fmla="*/ 226 w 231"/>
                  <a:gd name="T23" fmla="*/ 0 h 186"/>
                  <a:gd name="T24" fmla="*/ 228 w 231"/>
                  <a:gd name="T25" fmla="*/ 0 h 186"/>
                  <a:gd name="T26" fmla="*/ 229 w 231"/>
                  <a:gd name="T27" fmla="*/ 0 h 186"/>
                  <a:gd name="T28" fmla="*/ 231 w 231"/>
                  <a:gd name="T29" fmla="*/ 1 h 186"/>
                  <a:gd name="T30" fmla="*/ 231 w 231"/>
                  <a:gd name="T31" fmla="*/ 3 h 186"/>
                  <a:gd name="T32" fmla="*/ 231 w 231"/>
                  <a:gd name="T33" fmla="*/ 4 h 186"/>
                  <a:gd name="T34" fmla="*/ 231 w 231"/>
                  <a:gd name="T35" fmla="*/ 6 h 186"/>
                  <a:gd name="T36" fmla="*/ 230 w 231"/>
                  <a:gd name="T37" fmla="*/ 7 h 186"/>
                  <a:gd name="T38" fmla="*/ 230 w 231"/>
                  <a:gd name="T39" fmla="*/ 7 h 186"/>
                  <a:gd name="T40" fmla="*/ 38 w 231"/>
                  <a:gd name="T41" fmla="*/ 178 h 186"/>
                  <a:gd name="T42" fmla="*/ 0 w 231"/>
                  <a:gd name="T43" fmla="*/ 186 h 186"/>
                  <a:gd name="T44" fmla="*/ 16 w 231"/>
                  <a:gd name="T45" fmla="*/ 151 h 186"/>
                  <a:gd name="T46" fmla="*/ 38 w 231"/>
                  <a:gd name="T47" fmla="*/ 178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31" h="186">
                    <a:moveTo>
                      <a:pt x="230" y="7"/>
                    </a:moveTo>
                    <a:lnTo>
                      <a:pt x="23" y="174"/>
                    </a:lnTo>
                    <a:lnTo>
                      <a:pt x="21" y="175"/>
                    </a:lnTo>
                    <a:lnTo>
                      <a:pt x="20" y="175"/>
                    </a:lnTo>
                    <a:lnTo>
                      <a:pt x="18" y="174"/>
                    </a:lnTo>
                    <a:lnTo>
                      <a:pt x="17" y="173"/>
                    </a:lnTo>
                    <a:lnTo>
                      <a:pt x="16" y="172"/>
                    </a:lnTo>
                    <a:lnTo>
                      <a:pt x="16" y="170"/>
                    </a:lnTo>
                    <a:lnTo>
                      <a:pt x="16" y="169"/>
                    </a:lnTo>
                    <a:lnTo>
                      <a:pt x="17" y="167"/>
                    </a:lnTo>
                    <a:lnTo>
                      <a:pt x="225" y="0"/>
                    </a:lnTo>
                    <a:lnTo>
                      <a:pt x="226" y="0"/>
                    </a:lnTo>
                    <a:lnTo>
                      <a:pt x="228" y="0"/>
                    </a:lnTo>
                    <a:lnTo>
                      <a:pt x="229" y="0"/>
                    </a:lnTo>
                    <a:lnTo>
                      <a:pt x="231" y="1"/>
                    </a:lnTo>
                    <a:lnTo>
                      <a:pt x="231" y="3"/>
                    </a:lnTo>
                    <a:lnTo>
                      <a:pt x="231" y="4"/>
                    </a:lnTo>
                    <a:lnTo>
                      <a:pt x="231" y="6"/>
                    </a:lnTo>
                    <a:lnTo>
                      <a:pt x="230" y="7"/>
                    </a:lnTo>
                    <a:lnTo>
                      <a:pt x="230" y="7"/>
                    </a:lnTo>
                    <a:close/>
                    <a:moveTo>
                      <a:pt x="38" y="178"/>
                    </a:moveTo>
                    <a:lnTo>
                      <a:pt x="0" y="186"/>
                    </a:lnTo>
                    <a:lnTo>
                      <a:pt x="16" y="151"/>
                    </a:lnTo>
                    <a:lnTo>
                      <a:pt x="38" y="178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25" name="Rectangle 67"/>
              <p:cNvSpPr>
                <a:spLocks noChangeArrowheads="1"/>
              </p:cNvSpPr>
              <p:nvPr/>
            </p:nvSpPr>
            <p:spPr bwMode="auto">
              <a:xfrm>
                <a:off x="4461" y="2107"/>
                <a:ext cx="39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e</a:t>
                </a:r>
                <a:endParaRPr lang="fr-FR"/>
              </a:p>
            </p:txBody>
          </p:sp>
          <p:sp>
            <p:nvSpPr>
              <p:cNvPr id="126" name="Rectangle 68"/>
              <p:cNvSpPr>
                <a:spLocks noChangeArrowheads="1"/>
              </p:cNvSpPr>
              <p:nvPr/>
            </p:nvSpPr>
            <p:spPr bwMode="auto">
              <a:xfrm>
                <a:off x="4500" y="2148"/>
                <a:ext cx="28" cy="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700">
                    <a:solidFill>
                      <a:srgbClr val="000000"/>
                    </a:solidFill>
                  </a:rPr>
                  <a:t>3</a:t>
                </a:r>
                <a:endParaRPr lang="fr-FR"/>
              </a:p>
            </p:txBody>
          </p:sp>
          <p:sp>
            <p:nvSpPr>
              <p:cNvPr id="127" name="Rectangle 69"/>
              <p:cNvSpPr>
                <a:spLocks noChangeArrowheads="1"/>
              </p:cNvSpPr>
              <p:nvPr/>
            </p:nvSpPr>
            <p:spPr bwMode="auto">
              <a:xfrm>
                <a:off x="4529" y="2107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128" name="Freeform 70"/>
              <p:cNvSpPr>
                <a:spLocks noEditPoints="1"/>
              </p:cNvSpPr>
              <p:nvPr/>
            </p:nvSpPr>
            <p:spPr bwMode="auto">
              <a:xfrm>
                <a:off x="4598" y="2510"/>
                <a:ext cx="538" cy="330"/>
              </a:xfrm>
              <a:custGeom>
                <a:avLst/>
                <a:gdLst>
                  <a:gd name="T0" fmla="*/ 0 w 538"/>
                  <a:gd name="T1" fmla="*/ 1 h 330"/>
                  <a:gd name="T2" fmla="*/ 21 w 538"/>
                  <a:gd name="T3" fmla="*/ 12 h 330"/>
                  <a:gd name="T4" fmla="*/ 15 w 538"/>
                  <a:gd name="T5" fmla="*/ 8 h 330"/>
                  <a:gd name="T6" fmla="*/ 26 w 538"/>
                  <a:gd name="T7" fmla="*/ 16 h 330"/>
                  <a:gd name="T8" fmla="*/ 46 w 538"/>
                  <a:gd name="T9" fmla="*/ 29 h 330"/>
                  <a:gd name="T10" fmla="*/ 41 w 538"/>
                  <a:gd name="T11" fmla="*/ 24 h 330"/>
                  <a:gd name="T12" fmla="*/ 53 w 538"/>
                  <a:gd name="T13" fmla="*/ 33 h 330"/>
                  <a:gd name="T14" fmla="*/ 73 w 538"/>
                  <a:gd name="T15" fmla="*/ 45 h 330"/>
                  <a:gd name="T16" fmla="*/ 66 w 538"/>
                  <a:gd name="T17" fmla="*/ 39 h 330"/>
                  <a:gd name="T18" fmla="*/ 78 w 538"/>
                  <a:gd name="T19" fmla="*/ 49 h 330"/>
                  <a:gd name="T20" fmla="*/ 99 w 538"/>
                  <a:gd name="T21" fmla="*/ 60 h 330"/>
                  <a:gd name="T22" fmla="*/ 93 w 538"/>
                  <a:gd name="T23" fmla="*/ 55 h 330"/>
                  <a:gd name="T24" fmla="*/ 104 w 538"/>
                  <a:gd name="T25" fmla="*/ 64 h 330"/>
                  <a:gd name="T26" fmla="*/ 125 w 538"/>
                  <a:gd name="T27" fmla="*/ 77 h 330"/>
                  <a:gd name="T28" fmla="*/ 119 w 538"/>
                  <a:gd name="T29" fmla="*/ 72 h 330"/>
                  <a:gd name="T30" fmla="*/ 130 w 538"/>
                  <a:gd name="T31" fmla="*/ 81 h 330"/>
                  <a:gd name="T32" fmla="*/ 151 w 538"/>
                  <a:gd name="T33" fmla="*/ 93 h 330"/>
                  <a:gd name="T34" fmla="*/ 145 w 538"/>
                  <a:gd name="T35" fmla="*/ 87 h 330"/>
                  <a:gd name="T36" fmla="*/ 157 w 538"/>
                  <a:gd name="T37" fmla="*/ 97 h 330"/>
                  <a:gd name="T38" fmla="*/ 177 w 538"/>
                  <a:gd name="T39" fmla="*/ 108 h 330"/>
                  <a:gd name="T40" fmla="*/ 171 w 538"/>
                  <a:gd name="T41" fmla="*/ 103 h 330"/>
                  <a:gd name="T42" fmla="*/ 183 w 538"/>
                  <a:gd name="T43" fmla="*/ 113 h 330"/>
                  <a:gd name="T44" fmla="*/ 203 w 538"/>
                  <a:gd name="T45" fmla="*/ 124 h 330"/>
                  <a:gd name="T46" fmla="*/ 198 w 538"/>
                  <a:gd name="T47" fmla="*/ 120 h 330"/>
                  <a:gd name="T48" fmla="*/ 208 w 538"/>
                  <a:gd name="T49" fmla="*/ 129 h 330"/>
                  <a:gd name="T50" fmla="*/ 229 w 538"/>
                  <a:gd name="T51" fmla="*/ 141 h 330"/>
                  <a:gd name="T52" fmla="*/ 223 w 538"/>
                  <a:gd name="T53" fmla="*/ 136 h 330"/>
                  <a:gd name="T54" fmla="*/ 235 w 538"/>
                  <a:gd name="T55" fmla="*/ 145 h 330"/>
                  <a:gd name="T56" fmla="*/ 256 w 538"/>
                  <a:gd name="T57" fmla="*/ 157 h 330"/>
                  <a:gd name="T58" fmla="*/ 249 w 538"/>
                  <a:gd name="T59" fmla="*/ 151 h 330"/>
                  <a:gd name="T60" fmla="*/ 261 w 538"/>
                  <a:gd name="T61" fmla="*/ 161 h 330"/>
                  <a:gd name="T62" fmla="*/ 282 w 538"/>
                  <a:gd name="T63" fmla="*/ 172 h 330"/>
                  <a:gd name="T64" fmla="*/ 276 w 538"/>
                  <a:gd name="T65" fmla="*/ 168 h 330"/>
                  <a:gd name="T66" fmla="*/ 287 w 538"/>
                  <a:gd name="T67" fmla="*/ 178 h 330"/>
                  <a:gd name="T68" fmla="*/ 308 w 538"/>
                  <a:gd name="T69" fmla="*/ 189 h 330"/>
                  <a:gd name="T70" fmla="*/ 302 w 538"/>
                  <a:gd name="T71" fmla="*/ 184 h 330"/>
                  <a:gd name="T72" fmla="*/ 314 w 538"/>
                  <a:gd name="T73" fmla="*/ 193 h 330"/>
                  <a:gd name="T74" fmla="*/ 334 w 538"/>
                  <a:gd name="T75" fmla="*/ 205 h 330"/>
                  <a:gd name="T76" fmla="*/ 328 w 538"/>
                  <a:gd name="T77" fmla="*/ 199 h 330"/>
                  <a:gd name="T78" fmla="*/ 340 w 538"/>
                  <a:gd name="T79" fmla="*/ 209 h 330"/>
                  <a:gd name="T80" fmla="*/ 360 w 538"/>
                  <a:gd name="T81" fmla="*/ 220 h 330"/>
                  <a:gd name="T82" fmla="*/ 354 w 538"/>
                  <a:gd name="T83" fmla="*/ 216 h 330"/>
                  <a:gd name="T84" fmla="*/ 365 w 538"/>
                  <a:gd name="T85" fmla="*/ 225 h 330"/>
                  <a:gd name="T86" fmla="*/ 386 w 538"/>
                  <a:gd name="T87" fmla="*/ 237 h 330"/>
                  <a:gd name="T88" fmla="*/ 380 w 538"/>
                  <a:gd name="T89" fmla="*/ 232 h 330"/>
                  <a:gd name="T90" fmla="*/ 391 w 538"/>
                  <a:gd name="T91" fmla="*/ 241 h 330"/>
                  <a:gd name="T92" fmla="*/ 412 w 538"/>
                  <a:gd name="T93" fmla="*/ 253 h 330"/>
                  <a:gd name="T94" fmla="*/ 406 w 538"/>
                  <a:gd name="T95" fmla="*/ 248 h 330"/>
                  <a:gd name="T96" fmla="*/ 418 w 538"/>
                  <a:gd name="T97" fmla="*/ 257 h 330"/>
                  <a:gd name="T98" fmla="*/ 439 w 538"/>
                  <a:gd name="T99" fmla="*/ 269 h 330"/>
                  <a:gd name="T100" fmla="*/ 432 w 538"/>
                  <a:gd name="T101" fmla="*/ 264 h 330"/>
                  <a:gd name="T102" fmla="*/ 444 w 538"/>
                  <a:gd name="T103" fmla="*/ 273 h 330"/>
                  <a:gd name="T104" fmla="*/ 464 w 538"/>
                  <a:gd name="T105" fmla="*/ 285 h 330"/>
                  <a:gd name="T106" fmla="*/ 459 w 538"/>
                  <a:gd name="T107" fmla="*/ 280 h 330"/>
                  <a:gd name="T108" fmla="*/ 470 w 538"/>
                  <a:gd name="T109" fmla="*/ 289 h 330"/>
                  <a:gd name="T110" fmla="*/ 490 w 538"/>
                  <a:gd name="T111" fmla="*/ 301 h 330"/>
                  <a:gd name="T112" fmla="*/ 485 w 538"/>
                  <a:gd name="T113" fmla="*/ 296 h 330"/>
                  <a:gd name="T114" fmla="*/ 496 w 538"/>
                  <a:gd name="T115" fmla="*/ 305 h 330"/>
                  <a:gd name="T116" fmla="*/ 517 w 538"/>
                  <a:gd name="T117" fmla="*/ 317 h 330"/>
                  <a:gd name="T118" fmla="*/ 510 w 538"/>
                  <a:gd name="T119" fmla="*/ 313 h 330"/>
                  <a:gd name="T120" fmla="*/ 522 w 538"/>
                  <a:gd name="T121" fmla="*/ 321 h 330"/>
                  <a:gd name="T122" fmla="*/ 538 w 538"/>
                  <a:gd name="T123" fmla="*/ 330 h 330"/>
                  <a:gd name="T124" fmla="*/ 537 w 538"/>
                  <a:gd name="T125" fmla="*/ 328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38" h="330">
                    <a:moveTo>
                      <a:pt x="1" y="0"/>
                    </a:moveTo>
                    <a:lnTo>
                      <a:pt x="7" y="3"/>
                    </a:lnTo>
                    <a:lnTo>
                      <a:pt x="7" y="4"/>
                    </a:lnTo>
                    <a:lnTo>
                      <a:pt x="7" y="5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  <a:moveTo>
                      <a:pt x="15" y="8"/>
                    </a:moveTo>
                    <a:lnTo>
                      <a:pt x="20" y="11"/>
                    </a:lnTo>
                    <a:lnTo>
                      <a:pt x="21" y="11"/>
                    </a:lnTo>
                    <a:lnTo>
                      <a:pt x="21" y="12"/>
                    </a:lnTo>
                    <a:lnTo>
                      <a:pt x="20" y="13"/>
                    </a:lnTo>
                    <a:lnTo>
                      <a:pt x="19" y="13"/>
                    </a:lnTo>
                    <a:lnTo>
                      <a:pt x="14" y="9"/>
                    </a:lnTo>
                    <a:lnTo>
                      <a:pt x="13" y="9"/>
                    </a:lnTo>
                    <a:lnTo>
                      <a:pt x="13" y="8"/>
                    </a:lnTo>
                    <a:lnTo>
                      <a:pt x="14" y="7"/>
                    </a:lnTo>
                    <a:lnTo>
                      <a:pt x="15" y="8"/>
                    </a:lnTo>
                    <a:lnTo>
                      <a:pt x="15" y="8"/>
                    </a:lnTo>
                    <a:close/>
                    <a:moveTo>
                      <a:pt x="27" y="15"/>
                    </a:moveTo>
                    <a:lnTo>
                      <a:pt x="34" y="18"/>
                    </a:lnTo>
                    <a:lnTo>
                      <a:pt x="34" y="19"/>
                    </a:lnTo>
                    <a:lnTo>
                      <a:pt x="34" y="21"/>
                    </a:lnTo>
                    <a:lnTo>
                      <a:pt x="33" y="21"/>
                    </a:lnTo>
                    <a:lnTo>
                      <a:pt x="32" y="21"/>
                    </a:lnTo>
                    <a:lnTo>
                      <a:pt x="26" y="17"/>
                    </a:lnTo>
                    <a:lnTo>
                      <a:pt x="26" y="16"/>
                    </a:lnTo>
                    <a:lnTo>
                      <a:pt x="26" y="16"/>
                    </a:lnTo>
                    <a:lnTo>
                      <a:pt x="26" y="15"/>
                    </a:lnTo>
                    <a:lnTo>
                      <a:pt x="27" y="15"/>
                    </a:lnTo>
                    <a:lnTo>
                      <a:pt x="27" y="15"/>
                    </a:lnTo>
                    <a:close/>
                    <a:moveTo>
                      <a:pt x="41" y="24"/>
                    </a:moveTo>
                    <a:lnTo>
                      <a:pt x="46" y="27"/>
                    </a:lnTo>
                    <a:lnTo>
                      <a:pt x="46" y="28"/>
                    </a:lnTo>
                    <a:lnTo>
                      <a:pt x="46" y="29"/>
                    </a:lnTo>
                    <a:lnTo>
                      <a:pt x="46" y="29"/>
                    </a:lnTo>
                    <a:lnTo>
                      <a:pt x="45" y="29"/>
                    </a:lnTo>
                    <a:lnTo>
                      <a:pt x="40" y="26"/>
                    </a:lnTo>
                    <a:lnTo>
                      <a:pt x="39" y="25"/>
                    </a:lnTo>
                    <a:lnTo>
                      <a:pt x="39" y="24"/>
                    </a:lnTo>
                    <a:lnTo>
                      <a:pt x="40" y="24"/>
                    </a:lnTo>
                    <a:lnTo>
                      <a:pt x="41" y="24"/>
                    </a:lnTo>
                    <a:lnTo>
                      <a:pt x="41" y="24"/>
                    </a:lnTo>
                    <a:close/>
                    <a:moveTo>
                      <a:pt x="54" y="31"/>
                    </a:moveTo>
                    <a:lnTo>
                      <a:pt x="59" y="35"/>
                    </a:lnTo>
                    <a:lnTo>
                      <a:pt x="60" y="35"/>
                    </a:lnTo>
                    <a:lnTo>
                      <a:pt x="60" y="36"/>
                    </a:lnTo>
                    <a:lnTo>
                      <a:pt x="59" y="37"/>
                    </a:lnTo>
                    <a:lnTo>
                      <a:pt x="58" y="37"/>
                    </a:lnTo>
                    <a:lnTo>
                      <a:pt x="53" y="33"/>
                    </a:lnTo>
                    <a:lnTo>
                      <a:pt x="53" y="33"/>
                    </a:lnTo>
                    <a:lnTo>
                      <a:pt x="53" y="32"/>
                    </a:lnTo>
                    <a:lnTo>
                      <a:pt x="53" y="31"/>
                    </a:lnTo>
                    <a:lnTo>
                      <a:pt x="54" y="31"/>
                    </a:lnTo>
                    <a:lnTo>
                      <a:pt x="54" y="31"/>
                    </a:lnTo>
                    <a:close/>
                    <a:moveTo>
                      <a:pt x="66" y="39"/>
                    </a:moveTo>
                    <a:lnTo>
                      <a:pt x="73" y="42"/>
                    </a:lnTo>
                    <a:lnTo>
                      <a:pt x="73" y="44"/>
                    </a:lnTo>
                    <a:lnTo>
                      <a:pt x="73" y="45"/>
                    </a:lnTo>
                    <a:lnTo>
                      <a:pt x="73" y="45"/>
                    </a:lnTo>
                    <a:lnTo>
                      <a:pt x="72" y="45"/>
                    </a:lnTo>
                    <a:lnTo>
                      <a:pt x="65" y="41"/>
                    </a:lnTo>
                    <a:lnTo>
                      <a:pt x="65" y="40"/>
                    </a:lnTo>
                    <a:lnTo>
                      <a:pt x="65" y="39"/>
                    </a:lnTo>
                    <a:lnTo>
                      <a:pt x="66" y="39"/>
                    </a:lnTo>
                    <a:lnTo>
                      <a:pt x="66" y="39"/>
                    </a:lnTo>
                    <a:lnTo>
                      <a:pt x="66" y="39"/>
                    </a:lnTo>
                    <a:close/>
                    <a:moveTo>
                      <a:pt x="80" y="48"/>
                    </a:moveTo>
                    <a:lnTo>
                      <a:pt x="85" y="51"/>
                    </a:lnTo>
                    <a:lnTo>
                      <a:pt x="86" y="52"/>
                    </a:lnTo>
                    <a:lnTo>
                      <a:pt x="86" y="53"/>
                    </a:lnTo>
                    <a:lnTo>
                      <a:pt x="85" y="53"/>
                    </a:lnTo>
                    <a:lnTo>
                      <a:pt x="84" y="53"/>
                    </a:lnTo>
                    <a:lnTo>
                      <a:pt x="79" y="50"/>
                    </a:lnTo>
                    <a:lnTo>
                      <a:pt x="78" y="49"/>
                    </a:lnTo>
                    <a:lnTo>
                      <a:pt x="78" y="48"/>
                    </a:lnTo>
                    <a:lnTo>
                      <a:pt x="79" y="48"/>
                    </a:lnTo>
                    <a:lnTo>
                      <a:pt x="80" y="48"/>
                    </a:lnTo>
                    <a:lnTo>
                      <a:pt x="80" y="48"/>
                    </a:lnTo>
                    <a:close/>
                    <a:moveTo>
                      <a:pt x="93" y="55"/>
                    </a:moveTo>
                    <a:lnTo>
                      <a:pt x="99" y="59"/>
                    </a:lnTo>
                    <a:lnTo>
                      <a:pt x="99" y="59"/>
                    </a:lnTo>
                    <a:lnTo>
                      <a:pt x="99" y="60"/>
                    </a:lnTo>
                    <a:lnTo>
                      <a:pt x="98" y="61"/>
                    </a:lnTo>
                    <a:lnTo>
                      <a:pt x="98" y="61"/>
                    </a:lnTo>
                    <a:lnTo>
                      <a:pt x="92" y="57"/>
                    </a:lnTo>
                    <a:lnTo>
                      <a:pt x="92" y="57"/>
                    </a:lnTo>
                    <a:lnTo>
                      <a:pt x="92" y="56"/>
                    </a:lnTo>
                    <a:lnTo>
                      <a:pt x="93" y="55"/>
                    </a:lnTo>
                    <a:lnTo>
                      <a:pt x="93" y="55"/>
                    </a:lnTo>
                    <a:lnTo>
                      <a:pt x="93" y="55"/>
                    </a:lnTo>
                    <a:close/>
                    <a:moveTo>
                      <a:pt x="106" y="63"/>
                    </a:moveTo>
                    <a:lnTo>
                      <a:pt x="112" y="67"/>
                    </a:lnTo>
                    <a:lnTo>
                      <a:pt x="112" y="68"/>
                    </a:lnTo>
                    <a:lnTo>
                      <a:pt x="112" y="69"/>
                    </a:lnTo>
                    <a:lnTo>
                      <a:pt x="112" y="69"/>
                    </a:lnTo>
                    <a:lnTo>
                      <a:pt x="110" y="69"/>
                    </a:lnTo>
                    <a:lnTo>
                      <a:pt x="105" y="66"/>
                    </a:lnTo>
                    <a:lnTo>
                      <a:pt x="104" y="64"/>
                    </a:lnTo>
                    <a:lnTo>
                      <a:pt x="104" y="63"/>
                    </a:lnTo>
                    <a:lnTo>
                      <a:pt x="105" y="63"/>
                    </a:lnTo>
                    <a:lnTo>
                      <a:pt x="106" y="63"/>
                    </a:lnTo>
                    <a:lnTo>
                      <a:pt x="106" y="63"/>
                    </a:lnTo>
                    <a:close/>
                    <a:moveTo>
                      <a:pt x="119" y="72"/>
                    </a:moveTo>
                    <a:lnTo>
                      <a:pt x="124" y="75"/>
                    </a:lnTo>
                    <a:lnTo>
                      <a:pt x="125" y="76"/>
                    </a:lnTo>
                    <a:lnTo>
                      <a:pt x="125" y="77"/>
                    </a:lnTo>
                    <a:lnTo>
                      <a:pt x="124" y="77"/>
                    </a:lnTo>
                    <a:lnTo>
                      <a:pt x="123" y="77"/>
                    </a:lnTo>
                    <a:lnTo>
                      <a:pt x="118" y="74"/>
                    </a:lnTo>
                    <a:lnTo>
                      <a:pt x="118" y="73"/>
                    </a:lnTo>
                    <a:lnTo>
                      <a:pt x="118" y="72"/>
                    </a:lnTo>
                    <a:lnTo>
                      <a:pt x="118" y="72"/>
                    </a:lnTo>
                    <a:lnTo>
                      <a:pt x="119" y="72"/>
                    </a:lnTo>
                    <a:lnTo>
                      <a:pt x="119" y="72"/>
                    </a:lnTo>
                    <a:close/>
                    <a:moveTo>
                      <a:pt x="133" y="79"/>
                    </a:moveTo>
                    <a:lnTo>
                      <a:pt x="138" y="83"/>
                    </a:lnTo>
                    <a:lnTo>
                      <a:pt x="138" y="83"/>
                    </a:lnTo>
                    <a:lnTo>
                      <a:pt x="138" y="84"/>
                    </a:lnTo>
                    <a:lnTo>
                      <a:pt x="138" y="85"/>
                    </a:lnTo>
                    <a:lnTo>
                      <a:pt x="137" y="85"/>
                    </a:lnTo>
                    <a:lnTo>
                      <a:pt x="130" y="81"/>
                    </a:lnTo>
                    <a:lnTo>
                      <a:pt x="130" y="81"/>
                    </a:lnTo>
                    <a:lnTo>
                      <a:pt x="130" y="80"/>
                    </a:lnTo>
                    <a:lnTo>
                      <a:pt x="132" y="79"/>
                    </a:lnTo>
                    <a:lnTo>
                      <a:pt x="133" y="79"/>
                    </a:lnTo>
                    <a:lnTo>
                      <a:pt x="133" y="79"/>
                    </a:lnTo>
                    <a:close/>
                    <a:moveTo>
                      <a:pt x="145" y="87"/>
                    </a:moveTo>
                    <a:lnTo>
                      <a:pt x="150" y="91"/>
                    </a:lnTo>
                    <a:lnTo>
                      <a:pt x="151" y="92"/>
                    </a:lnTo>
                    <a:lnTo>
                      <a:pt x="151" y="93"/>
                    </a:lnTo>
                    <a:lnTo>
                      <a:pt x="150" y="93"/>
                    </a:lnTo>
                    <a:lnTo>
                      <a:pt x="149" y="93"/>
                    </a:lnTo>
                    <a:lnTo>
                      <a:pt x="144" y="90"/>
                    </a:lnTo>
                    <a:lnTo>
                      <a:pt x="143" y="89"/>
                    </a:lnTo>
                    <a:lnTo>
                      <a:pt x="144" y="87"/>
                    </a:lnTo>
                    <a:lnTo>
                      <a:pt x="144" y="87"/>
                    </a:lnTo>
                    <a:lnTo>
                      <a:pt x="145" y="87"/>
                    </a:lnTo>
                    <a:lnTo>
                      <a:pt x="145" y="87"/>
                    </a:lnTo>
                    <a:close/>
                    <a:moveTo>
                      <a:pt x="158" y="96"/>
                    </a:moveTo>
                    <a:lnTo>
                      <a:pt x="164" y="99"/>
                    </a:lnTo>
                    <a:lnTo>
                      <a:pt x="164" y="100"/>
                    </a:lnTo>
                    <a:lnTo>
                      <a:pt x="164" y="100"/>
                    </a:lnTo>
                    <a:lnTo>
                      <a:pt x="163" y="101"/>
                    </a:lnTo>
                    <a:lnTo>
                      <a:pt x="163" y="101"/>
                    </a:lnTo>
                    <a:lnTo>
                      <a:pt x="157" y="98"/>
                    </a:lnTo>
                    <a:lnTo>
                      <a:pt x="157" y="97"/>
                    </a:lnTo>
                    <a:lnTo>
                      <a:pt x="157" y="96"/>
                    </a:lnTo>
                    <a:lnTo>
                      <a:pt x="158" y="96"/>
                    </a:lnTo>
                    <a:lnTo>
                      <a:pt x="158" y="96"/>
                    </a:lnTo>
                    <a:lnTo>
                      <a:pt x="158" y="96"/>
                    </a:lnTo>
                    <a:close/>
                    <a:moveTo>
                      <a:pt x="171" y="103"/>
                    </a:moveTo>
                    <a:lnTo>
                      <a:pt x="177" y="107"/>
                    </a:lnTo>
                    <a:lnTo>
                      <a:pt x="178" y="107"/>
                    </a:lnTo>
                    <a:lnTo>
                      <a:pt x="177" y="108"/>
                    </a:lnTo>
                    <a:lnTo>
                      <a:pt x="177" y="109"/>
                    </a:lnTo>
                    <a:lnTo>
                      <a:pt x="176" y="108"/>
                    </a:lnTo>
                    <a:lnTo>
                      <a:pt x="170" y="105"/>
                    </a:lnTo>
                    <a:lnTo>
                      <a:pt x="169" y="105"/>
                    </a:lnTo>
                    <a:lnTo>
                      <a:pt x="169" y="104"/>
                    </a:lnTo>
                    <a:lnTo>
                      <a:pt x="170" y="103"/>
                    </a:lnTo>
                    <a:lnTo>
                      <a:pt x="171" y="103"/>
                    </a:lnTo>
                    <a:lnTo>
                      <a:pt x="171" y="103"/>
                    </a:lnTo>
                    <a:close/>
                    <a:moveTo>
                      <a:pt x="184" y="112"/>
                    </a:moveTo>
                    <a:lnTo>
                      <a:pt x="189" y="115"/>
                    </a:lnTo>
                    <a:lnTo>
                      <a:pt x="190" y="116"/>
                    </a:lnTo>
                    <a:lnTo>
                      <a:pt x="190" y="117"/>
                    </a:lnTo>
                    <a:lnTo>
                      <a:pt x="189" y="117"/>
                    </a:lnTo>
                    <a:lnTo>
                      <a:pt x="188" y="117"/>
                    </a:lnTo>
                    <a:lnTo>
                      <a:pt x="183" y="114"/>
                    </a:lnTo>
                    <a:lnTo>
                      <a:pt x="183" y="113"/>
                    </a:lnTo>
                    <a:lnTo>
                      <a:pt x="183" y="112"/>
                    </a:lnTo>
                    <a:lnTo>
                      <a:pt x="183" y="112"/>
                    </a:lnTo>
                    <a:lnTo>
                      <a:pt x="184" y="112"/>
                    </a:lnTo>
                    <a:lnTo>
                      <a:pt x="184" y="112"/>
                    </a:lnTo>
                    <a:close/>
                    <a:moveTo>
                      <a:pt x="198" y="120"/>
                    </a:moveTo>
                    <a:lnTo>
                      <a:pt x="203" y="123"/>
                    </a:lnTo>
                    <a:lnTo>
                      <a:pt x="203" y="124"/>
                    </a:lnTo>
                    <a:lnTo>
                      <a:pt x="203" y="124"/>
                    </a:lnTo>
                    <a:lnTo>
                      <a:pt x="203" y="125"/>
                    </a:lnTo>
                    <a:lnTo>
                      <a:pt x="202" y="125"/>
                    </a:lnTo>
                    <a:lnTo>
                      <a:pt x="196" y="122"/>
                    </a:lnTo>
                    <a:lnTo>
                      <a:pt x="196" y="121"/>
                    </a:lnTo>
                    <a:lnTo>
                      <a:pt x="196" y="120"/>
                    </a:lnTo>
                    <a:lnTo>
                      <a:pt x="197" y="120"/>
                    </a:lnTo>
                    <a:lnTo>
                      <a:pt x="198" y="120"/>
                    </a:lnTo>
                    <a:lnTo>
                      <a:pt x="198" y="120"/>
                    </a:lnTo>
                    <a:close/>
                    <a:moveTo>
                      <a:pt x="210" y="127"/>
                    </a:moveTo>
                    <a:lnTo>
                      <a:pt x="216" y="131"/>
                    </a:lnTo>
                    <a:lnTo>
                      <a:pt x="217" y="131"/>
                    </a:lnTo>
                    <a:lnTo>
                      <a:pt x="217" y="133"/>
                    </a:lnTo>
                    <a:lnTo>
                      <a:pt x="216" y="134"/>
                    </a:lnTo>
                    <a:lnTo>
                      <a:pt x="215" y="133"/>
                    </a:lnTo>
                    <a:lnTo>
                      <a:pt x="209" y="129"/>
                    </a:lnTo>
                    <a:lnTo>
                      <a:pt x="208" y="129"/>
                    </a:lnTo>
                    <a:lnTo>
                      <a:pt x="209" y="128"/>
                    </a:lnTo>
                    <a:lnTo>
                      <a:pt x="209" y="127"/>
                    </a:lnTo>
                    <a:lnTo>
                      <a:pt x="210" y="127"/>
                    </a:lnTo>
                    <a:lnTo>
                      <a:pt x="210" y="127"/>
                    </a:lnTo>
                    <a:close/>
                    <a:moveTo>
                      <a:pt x="223" y="136"/>
                    </a:moveTo>
                    <a:lnTo>
                      <a:pt x="229" y="139"/>
                    </a:lnTo>
                    <a:lnTo>
                      <a:pt x="229" y="140"/>
                    </a:lnTo>
                    <a:lnTo>
                      <a:pt x="229" y="141"/>
                    </a:lnTo>
                    <a:lnTo>
                      <a:pt x="228" y="141"/>
                    </a:lnTo>
                    <a:lnTo>
                      <a:pt x="228" y="141"/>
                    </a:lnTo>
                    <a:lnTo>
                      <a:pt x="222" y="138"/>
                    </a:lnTo>
                    <a:lnTo>
                      <a:pt x="222" y="137"/>
                    </a:lnTo>
                    <a:lnTo>
                      <a:pt x="222" y="136"/>
                    </a:lnTo>
                    <a:lnTo>
                      <a:pt x="223" y="136"/>
                    </a:lnTo>
                    <a:lnTo>
                      <a:pt x="223" y="136"/>
                    </a:lnTo>
                    <a:lnTo>
                      <a:pt x="223" y="136"/>
                    </a:lnTo>
                    <a:close/>
                    <a:moveTo>
                      <a:pt x="237" y="144"/>
                    </a:moveTo>
                    <a:lnTo>
                      <a:pt x="242" y="147"/>
                    </a:lnTo>
                    <a:lnTo>
                      <a:pt x="243" y="148"/>
                    </a:lnTo>
                    <a:lnTo>
                      <a:pt x="242" y="148"/>
                    </a:lnTo>
                    <a:lnTo>
                      <a:pt x="242" y="149"/>
                    </a:lnTo>
                    <a:lnTo>
                      <a:pt x="241" y="149"/>
                    </a:lnTo>
                    <a:lnTo>
                      <a:pt x="236" y="146"/>
                    </a:lnTo>
                    <a:lnTo>
                      <a:pt x="235" y="145"/>
                    </a:lnTo>
                    <a:lnTo>
                      <a:pt x="235" y="144"/>
                    </a:lnTo>
                    <a:lnTo>
                      <a:pt x="236" y="144"/>
                    </a:lnTo>
                    <a:lnTo>
                      <a:pt x="237" y="144"/>
                    </a:lnTo>
                    <a:lnTo>
                      <a:pt x="237" y="144"/>
                    </a:lnTo>
                    <a:close/>
                    <a:moveTo>
                      <a:pt x="249" y="151"/>
                    </a:moveTo>
                    <a:lnTo>
                      <a:pt x="256" y="156"/>
                    </a:lnTo>
                    <a:lnTo>
                      <a:pt x="256" y="156"/>
                    </a:lnTo>
                    <a:lnTo>
                      <a:pt x="256" y="157"/>
                    </a:lnTo>
                    <a:lnTo>
                      <a:pt x="255" y="158"/>
                    </a:lnTo>
                    <a:lnTo>
                      <a:pt x="254" y="157"/>
                    </a:lnTo>
                    <a:lnTo>
                      <a:pt x="248" y="153"/>
                    </a:lnTo>
                    <a:lnTo>
                      <a:pt x="248" y="153"/>
                    </a:lnTo>
                    <a:lnTo>
                      <a:pt x="248" y="152"/>
                    </a:lnTo>
                    <a:lnTo>
                      <a:pt x="248" y="151"/>
                    </a:lnTo>
                    <a:lnTo>
                      <a:pt x="249" y="151"/>
                    </a:lnTo>
                    <a:lnTo>
                      <a:pt x="249" y="151"/>
                    </a:lnTo>
                    <a:close/>
                    <a:moveTo>
                      <a:pt x="263" y="160"/>
                    </a:moveTo>
                    <a:lnTo>
                      <a:pt x="268" y="163"/>
                    </a:lnTo>
                    <a:lnTo>
                      <a:pt x="268" y="164"/>
                    </a:lnTo>
                    <a:lnTo>
                      <a:pt x="268" y="165"/>
                    </a:lnTo>
                    <a:lnTo>
                      <a:pt x="268" y="165"/>
                    </a:lnTo>
                    <a:lnTo>
                      <a:pt x="267" y="165"/>
                    </a:lnTo>
                    <a:lnTo>
                      <a:pt x="262" y="162"/>
                    </a:lnTo>
                    <a:lnTo>
                      <a:pt x="261" y="161"/>
                    </a:lnTo>
                    <a:lnTo>
                      <a:pt x="261" y="160"/>
                    </a:lnTo>
                    <a:lnTo>
                      <a:pt x="262" y="160"/>
                    </a:lnTo>
                    <a:lnTo>
                      <a:pt x="263" y="160"/>
                    </a:lnTo>
                    <a:lnTo>
                      <a:pt x="263" y="160"/>
                    </a:lnTo>
                    <a:close/>
                    <a:moveTo>
                      <a:pt x="276" y="168"/>
                    </a:moveTo>
                    <a:lnTo>
                      <a:pt x="281" y="171"/>
                    </a:lnTo>
                    <a:lnTo>
                      <a:pt x="282" y="172"/>
                    </a:lnTo>
                    <a:lnTo>
                      <a:pt x="282" y="172"/>
                    </a:lnTo>
                    <a:lnTo>
                      <a:pt x="281" y="173"/>
                    </a:lnTo>
                    <a:lnTo>
                      <a:pt x="280" y="173"/>
                    </a:lnTo>
                    <a:lnTo>
                      <a:pt x="275" y="169"/>
                    </a:lnTo>
                    <a:lnTo>
                      <a:pt x="274" y="169"/>
                    </a:lnTo>
                    <a:lnTo>
                      <a:pt x="275" y="168"/>
                    </a:lnTo>
                    <a:lnTo>
                      <a:pt x="275" y="168"/>
                    </a:lnTo>
                    <a:lnTo>
                      <a:pt x="276" y="168"/>
                    </a:lnTo>
                    <a:lnTo>
                      <a:pt x="276" y="168"/>
                    </a:lnTo>
                    <a:close/>
                    <a:moveTo>
                      <a:pt x="288" y="175"/>
                    </a:moveTo>
                    <a:lnTo>
                      <a:pt x="295" y="180"/>
                    </a:lnTo>
                    <a:lnTo>
                      <a:pt x="295" y="180"/>
                    </a:lnTo>
                    <a:lnTo>
                      <a:pt x="295" y="181"/>
                    </a:lnTo>
                    <a:lnTo>
                      <a:pt x="294" y="182"/>
                    </a:lnTo>
                    <a:lnTo>
                      <a:pt x="294" y="181"/>
                    </a:lnTo>
                    <a:lnTo>
                      <a:pt x="287" y="178"/>
                    </a:lnTo>
                    <a:lnTo>
                      <a:pt x="287" y="178"/>
                    </a:lnTo>
                    <a:lnTo>
                      <a:pt x="287" y="176"/>
                    </a:lnTo>
                    <a:lnTo>
                      <a:pt x="288" y="175"/>
                    </a:lnTo>
                    <a:lnTo>
                      <a:pt x="288" y="175"/>
                    </a:lnTo>
                    <a:lnTo>
                      <a:pt x="288" y="175"/>
                    </a:lnTo>
                    <a:close/>
                    <a:moveTo>
                      <a:pt x="302" y="184"/>
                    </a:moveTo>
                    <a:lnTo>
                      <a:pt x="307" y="187"/>
                    </a:lnTo>
                    <a:lnTo>
                      <a:pt x="308" y="188"/>
                    </a:lnTo>
                    <a:lnTo>
                      <a:pt x="308" y="189"/>
                    </a:lnTo>
                    <a:lnTo>
                      <a:pt x="307" y="189"/>
                    </a:lnTo>
                    <a:lnTo>
                      <a:pt x="306" y="189"/>
                    </a:lnTo>
                    <a:lnTo>
                      <a:pt x="301" y="186"/>
                    </a:lnTo>
                    <a:lnTo>
                      <a:pt x="300" y="185"/>
                    </a:lnTo>
                    <a:lnTo>
                      <a:pt x="300" y="184"/>
                    </a:lnTo>
                    <a:lnTo>
                      <a:pt x="301" y="184"/>
                    </a:lnTo>
                    <a:lnTo>
                      <a:pt x="302" y="184"/>
                    </a:lnTo>
                    <a:lnTo>
                      <a:pt x="302" y="184"/>
                    </a:lnTo>
                    <a:close/>
                    <a:moveTo>
                      <a:pt x="315" y="192"/>
                    </a:moveTo>
                    <a:lnTo>
                      <a:pt x="321" y="195"/>
                    </a:lnTo>
                    <a:lnTo>
                      <a:pt x="321" y="196"/>
                    </a:lnTo>
                    <a:lnTo>
                      <a:pt x="321" y="196"/>
                    </a:lnTo>
                    <a:lnTo>
                      <a:pt x="320" y="197"/>
                    </a:lnTo>
                    <a:lnTo>
                      <a:pt x="319" y="197"/>
                    </a:lnTo>
                    <a:lnTo>
                      <a:pt x="314" y="193"/>
                    </a:lnTo>
                    <a:lnTo>
                      <a:pt x="314" y="193"/>
                    </a:lnTo>
                    <a:lnTo>
                      <a:pt x="314" y="192"/>
                    </a:lnTo>
                    <a:lnTo>
                      <a:pt x="314" y="192"/>
                    </a:lnTo>
                    <a:lnTo>
                      <a:pt x="315" y="192"/>
                    </a:lnTo>
                    <a:lnTo>
                      <a:pt x="315" y="192"/>
                    </a:lnTo>
                    <a:close/>
                    <a:moveTo>
                      <a:pt x="328" y="199"/>
                    </a:moveTo>
                    <a:lnTo>
                      <a:pt x="334" y="204"/>
                    </a:lnTo>
                    <a:lnTo>
                      <a:pt x="334" y="204"/>
                    </a:lnTo>
                    <a:lnTo>
                      <a:pt x="334" y="205"/>
                    </a:lnTo>
                    <a:lnTo>
                      <a:pt x="334" y="206"/>
                    </a:lnTo>
                    <a:lnTo>
                      <a:pt x="332" y="205"/>
                    </a:lnTo>
                    <a:lnTo>
                      <a:pt x="327" y="202"/>
                    </a:lnTo>
                    <a:lnTo>
                      <a:pt x="326" y="201"/>
                    </a:lnTo>
                    <a:lnTo>
                      <a:pt x="326" y="201"/>
                    </a:lnTo>
                    <a:lnTo>
                      <a:pt x="327" y="199"/>
                    </a:lnTo>
                    <a:lnTo>
                      <a:pt x="328" y="199"/>
                    </a:lnTo>
                    <a:lnTo>
                      <a:pt x="328" y="199"/>
                    </a:lnTo>
                    <a:close/>
                    <a:moveTo>
                      <a:pt x="341" y="208"/>
                    </a:moveTo>
                    <a:lnTo>
                      <a:pt x="346" y="211"/>
                    </a:lnTo>
                    <a:lnTo>
                      <a:pt x="347" y="212"/>
                    </a:lnTo>
                    <a:lnTo>
                      <a:pt x="347" y="213"/>
                    </a:lnTo>
                    <a:lnTo>
                      <a:pt x="346" y="213"/>
                    </a:lnTo>
                    <a:lnTo>
                      <a:pt x="345" y="213"/>
                    </a:lnTo>
                    <a:lnTo>
                      <a:pt x="340" y="210"/>
                    </a:lnTo>
                    <a:lnTo>
                      <a:pt x="340" y="209"/>
                    </a:lnTo>
                    <a:lnTo>
                      <a:pt x="340" y="208"/>
                    </a:lnTo>
                    <a:lnTo>
                      <a:pt x="340" y="208"/>
                    </a:lnTo>
                    <a:lnTo>
                      <a:pt x="341" y="208"/>
                    </a:lnTo>
                    <a:lnTo>
                      <a:pt x="341" y="208"/>
                    </a:lnTo>
                    <a:close/>
                    <a:moveTo>
                      <a:pt x="354" y="216"/>
                    </a:moveTo>
                    <a:lnTo>
                      <a:pt x="360" y="219"/>
                    </a:lnTo>
                    <a:lnTo>
                      <a:pt x="360" y="220"/>
                    </a:lnTo>
                    <a:lnTo>
                      <a:pt x="360" y="220"/>
                    </a:lnTo>
                    <a:lnTo>
                      <a:pt x="360" y="221"/>
                    </a:lnTo>
                    <a:lnTo>
                      <a:pt x="359" y="221"/>
                    </a:lnTo>
                    <a:lnTo>
                      <a:pt x="352" y="217"/>
                    </a:lnTo>
                    <a:lnTo>
                      <a:pt x="352" y="217"/>
                    </a:lnTo>
                    <a:lnTo>
                      <a:pt x="352" y="216"/>
                    </a:lnTo>
                    <a:lnTo>
                      <a:pt x="354" y="216"/>
                    </a:lnTo>
                    <a:lnTo>
                      <a:pt x="354" y="216"/>
                    </a:lnTo>
                    <a:lnTo>
                      <a:pt x="354" y="216"/>
                    </a:lnTo>
                    <a:close/>
                    <a:moveTo>
                      <a:pt x="367" y="224"/>
                    </a:moveTo>
                    <a:lnTo>
                      <a:pt x="372" y="228"/>
                    </a:lnTo>
                    <a:lnTo>
                      <a:pt x="374" y="228"/>
                    </a:lnTo>
                    <a:lnTo>
                      <a:pt x="374" y="229"/>
                    </a:lnTo>
                    <a:lnTo>
                      <a:pt x="372" y="230"/>
                    </a:lnTo>
                    <a:lnTo>
                      <a:pt x="371" y="229"/>
                    </a:lnTo>
                    <a:lnTo>
                      <a:pt x="366" y="226"/>
                    </a:lnTo>
                    <a:lnTo>
                      <a:pt x="365" y="225"/>
                    </a:lnTo>
                    <a:lnTo>
                      <a:pt x="365" y="225"/>
                    </a:lnTo>
                    <a:lnTo>
                      <a:pt x="366" y="224"/>
                    </a:lnTo>
                    <a:lnTo>
                      <a:pt x="367" y="224"/>
                    </a:lnTo>
                    <a:lnTo>
                      <a:pt x="367" y="224"/>
                    </a:lnTo>
                    <a:close/>
                    <a:moveTo>
                      <a:pt x="380" y="232"/>
                    </a:moveTo>
                    <a:lnTo>
                      <a:pt x="386" y="235"/>
                    </a:lnTo>
                    <a:lnTo>
                      <a:pt x="386" y="236"/>
                    </a:lnTo>
                    <a:lnTo>
                      <a:pt x="386" y="237"/>
                    </a:lnTo>
                    <a:lnTo>
                      <a:pt x="385" y="237"/>
                    </a:lnTo>
                    <a:lnTo>
                      <a:pt x="385" y="237"/>
                    </a:lnTo>
                    <a:lnTo>
                      <a:pt x="379" y="234"/>
                    </a:lnTo>
                    <a:lnTo>
                      <a:pt x="379" y="233"/>
                    </a:lnTo>
                    <a:lnTo>
                      <a:pt x="379" y="232"/>
                    </a:lnTo>
                    <a:lnTo>
                      <a:pt x="380" y="232"/>
                    </a:lnTo>
                    <a:lnTo>
                      <a:pt x="380" y="232"/>
                    </a:lnTo>
                    <a:lnTo>
                      <a:pt x="380" y="232"/>
                    </a:lnTo>
                    <a:close/>
                    <a:moveTo>
                      <a:pt x="394" y="240"/>
                    </a:moveTo>
                    <a:lnTo>
                      <a:pt x="399" y="243"/>
                    </a:lnTo>
                    <a:lnTo>
                      <a:pt x="399" y="244"/>
                    </a:lnTo>
                    <a:lnTo>
                      <a:pt x="399" y="244"/>
                    </a:lnTo>
                    <a:lnTo>
                      <a:pt x="399" y="246"/>
                    </a:lnTo>
                    <a:lnTo>
                      <a:pt x="398" y="246"/>
                    </a:lnTo>
                    <a:lnTo>
                      <a:pt x="392" y="241"/>
                    </a:lnTo>
                    <a:lnTo>
                      <a:pt x="391" y="241"/>
                    </a:lnTo>
                    <a:lnTo>
                      <a:pt x="391" y="240"/>
                    </a:lnTo>
                    <a:lnTo>
                      <a:pt x="392" y="240"/>
                    </a:lnTo>
                    <a:lnTo>
                      <a:pt x="394" y="240"/>
                    </a:lnTo>
                    <a:lnTo>
                      <a:pt x="394" y="240"/>
                    </a:lnTo>
                    <a:close/>
                    <a:moveTo>
                      <a:pt x="406" y="248"/>
                    </a:moveTo>
                    <a:lnTo>
                      <a:pt x="411" y="252"/>
                    </a:lnTo>
                    <a:lnTo>
                      <a:pt x="412" y="252"/>
                    </a:lnTo>
                    <a:lnTo>
                      <a:pt x="412" y="253"/>
                    </a:lnTo>
                    <a:lnTo>
                      <a:pt x="411" y="253"/>
                    </a:lnTo>
                    <a:lnTo>
                      <a:pt x="410" y="253"/>
                    </a:lnTo>
                    <a:lnTo>
                      <a:pt x="405" y="250"/>
                    </a:lnTo>
                    <a:lnTo>
                      <a:pt x="405" y="249"/>
                    </a:lnTo>
                    <a:lnTo>
                      <a:pt x="405" y="249"/>
                    </a:lnTo>
                    <a:lnTo>
                      <a:pt x="405" y="248"/>
                    </a:lnTo>
                    <a:lnTo>
                      <a:pt x="406" y="248"/>
                    </a:lnTo>
                    <a:lnTo>
                      <a:pt x="406" y="248"/>
                    </a:lnTo>
                    <a:close/>
                    <a:moveTo>
                      <a:pt x="420" y="256"/>
                    </a:moveTo>
                    <a:lnTo>
                      <a:pt x="425" y="259"/>
                    </a:lnTo>
                    <a:lnTo>
                      <a:pt x="425" y="260"/>
                    </a:lnTo>
                    <a:lnTo>
                      <a:pt x="425" y="261"/>
                    </a:lnTo>
                    <a:lnTo>
                      <a:pt x="425" y="261"/>
                    </a:lnTo>
                    <a:lnTo>
                      <a:pt x="424" y="261"/>
                    </a:lnTo>
                    <a:lnTo>
                      <a:pt x="418" y="258"/>
                    </a:lnTo>
                    <a:lnTo>
                      <a:pt x="418" y="257"/>
                    </a:lnTo>
                    <a:lnTo>
                      <a:pt x="418" y="256"/>
                    </a:lnTo>
                    <a:lnTo>
                      <a:pt x="419" y="256"/>
                    </a:lnTo>
                    <a:lnTo>
                      <a:pt x="420" y="256"/>
                    </a:lnTo>
                    <a:lnTo>
                      <a:pt x="420" y="256"/>
                    </a:lnTo>
                    <a:close/>
                    <a:moveTo>
                      <a:pt x="432" y="264"/>
                    </a:moveTo>
                    <a:lnTo>
                      <a:pt x="438" y="268"/>
                    </a:lnTo>
                    <a:lnTo>
                      <a:pt x="439" y="269"/>
                    </a:lnTo>
                    <a:lnTo>
                      <a:pt x="439" y="269"/>
                    </a:lnTo>
                    <a:lnTo>
                      <a:pt x="438" y="270"/>
                    </a:lnTo>
                    <a:lnTo>
                      <a:pt x="437" y="270"/>
                    </a:lnTo>
                    <a:lnTo>
                      <a:pt x="431" y="265"/>
                    </a:lnTo>
                    <a:lnTo>
                      <a:pt x="430" y="265"/>
                    </a:lnTo>
                    <a:lnTo>
                      <a:pt x="431" y="264"/>
                    </a:lnTo>
                    <a:lnTo>
                      <a:pt x="431" y="264"/>
                    </a:lnTo>
                    <a:lnTo>
                      <a:pt x="432" y="264"/>
                    </a:lnTo>
                    <a:lnTo>
                      <a:pt x="432" y="264"/>
                    </a:lnTo>
                    <a:close/>
                    <a:moveTo>
                      <a:pt x="445" y="272"/>
                    </a:moveTo>
                    <a:lnTo>
                      <a:pt x="451" y="276"/>
                    </a:lnTo>
                    <a:lnTo>
                      <a:pt x="451" y="276"/>
                    </a:lnTo>
                    <a:lnTo>
                      <a:pt x="451" y="277"/>
                    </a:lnTo>
                    <a:lnTo>
                      <a:pt x="450" y="277"/>
                    </a:lnTo>
                    <a:lnTo>
                      <a:pt x="450" y="277"/>
                    </a:lnTo>
                    <a:lnTo>
                      <a:pt x="444" y="274"/>
                    </a:lnTo>
                    <a:lnTo>
                      <a:pt x="444" y="273"/>
                    </a:lnTo>
                    <a:lnTo>
                      <a:pt x="444" y="273"/>
                    </a:lnTo>
                    <a:lnTo>
                      <a:pt x="445" y="272"/>
                    </a:lnTo>
                    <a:lnTo>
                      <a:pt x="445" y="272"/>
                    </a:lnTo>
                    <a:lnTo>
                      <a:pt x="445" y="272"/>
                    </a:lnTo>
                    <a:close/>
                    <a:moveTo>
                      <a:pt x="459" y="280"/>
                    </a:moveTo>
                    <a:lnTo>
                      <a:pt x="464" y="283"/>
                    </a:lnTo>
                    <a:lnTo>
                      <a:pt x="465" y="284"/>
                    </a:lnTo>
                    <a:lnTo>
                      <a:pt x="464" y="285"/>
                    </a:lnTo>
                    <a:lnTo>
                      <a:pt x="464" y="285"/>
                    </a:lnTo>
                    <a:lnTo>
                      <a:pt x="463" y="285"/>
                    </a:lnTo>
                    <a:lnTo>
                      <a:pt x="458" y="282"/>
                    </a:lnTo>
                    <a:lnTo>
                      <a:pt x="457" y="281"/>
                    </a:lnTo>
                    <a:lnTo>
                      <a:pt x="457" y="280"/>
                    </a:lnTo>
                    <a:lnTo>
                      <a:pt x="458" y="280"/>
                    </a:lnTo>
                    <a:lnTo>
                      <a:pt x="459" y="280"/>
                    </a:lnTo>
                    <a:lnTo>
                      <a:pt x="459" y="280"/>
                    </a:lnTo>
                    <a:close/>
                    <a:moveTo>
                      <a:pt x="471" y="288"/>
                    </a:moveTo>
                    <a:lnTo>
                      <a:pt x="477" y="292"/>
                    </a:lnTo>
                    <a:lnTo>
                      <a:pt x="478" y="293"/>
                    </a:lnTo>
                    <a:lnTo>
                      <a:pt x="478" y="293"/>
                    </a:lnTo>
                    <a:lnTo>
                      <a:pt x="477" y="294"/>
                    </a:lnTo>
                    <a:lnTo>
                      <a:pt x="476" y="294"/>
                    </a:lnTo>
                    <a:lnTo>
                      <a:pt x="470" y="289"/>
                    </a:lnTo>
                    <a:lnTo>
                      <a:pt x="470" y="289"/>
                    </a:lnTo>
                    <a:lnTo>
                      <a:pt x="470" y="288"/>
                    </a:lnTo>
                    <a:lnTo>
                      <a:pt x="470" y="288"/>
                    </a:lnTo>
                    <a:lnTo>
                      <a:pt x="471" y="288"/>
                    </a:lnTo>
                    <a:lnTo>
                      <a:pt x="471" y="288"/>
                    </a:lnTo>
                    <a:close/>
                    <a:moveTo>
                      <a:pt x="485" y="296"/>
                    </a:moveTo>
                    <a:lnTo>
                      <a:pt x="490" y="300"/>
                    </a:lnTo>
                    <a:lnTo>
                      <a:pt x="490" y="300"/>
                    </a:lnTo>
                    <a:lnTo>
                      <a:pt x="490" y="301"/>
                    </a:lnTo>
                    <a:lnTo>
                      <a:pt x="490" y="301"/>
                    </a:lnTo>
                    <a:lnTo>
                      <a:pt x="489" y="301"/>
                    </a:lnTo>
                    <a:lnTo>
                      <a:pt x="483" y="298"/>
                    </a:lnTo>
                    <a:lnTo>
                      <a:pt x="483" y="297"/>
                    </a:lnTo>
                    <a:lnTo>
                      <a:pt x="483" y="297"/>
                    </a:lnTo>
                    <a:lnTo>
                      <a:pt x="484" y="296"/>
                    </a:lnTo>
                    <a:lnTo>
                      <a:pt x="485" y="296"/>
                    </a:lnTo>
                    <a:lnTo>
                      <a:pt x="485" y="296"/>
                    </a:lnTo>
                    <a:close/>
                    <a:moveTo>
                      <a:pt x="498" y="304"/>
                    </a:moveTo>
                    <a:lnTo>
                      <a:pt x="503" y="307"/>
                    </a:lnTo>
                    <a:lnTo>
                      <a:pt x="504" y="308"/>
                    </a:lnTo>
                    <a:lnTo>
                      <a:pt x="504" y="309"/>
                    </a:lnTo>
                    <a:lnTo>
                      <a:pt x="503" y="309"/>
                    </a:lnTo>
                    <a:lnTo>
                      <a:pt x="502" y="309"/>
                    </a:lnTo>
                    <a:lnTo>
                      <a:pt x="497" y="306"/>
                    </a:lnTo>
                    <a:lnTo>
                      <a:pt x="496" y="305"/>
                    </a:lnTo>
                    <a:lnTo>
                      <a:pt x="497" y="304"/>
                    </a:lnTo>
                    <a:lnTo>
                      <a:pt x="497" y="304"/>
                    </a:lnTo>
                    <a:lnTo>
                      <a:pt x="498" y="304"/>
                    </a:lnTo>
                    <a:lnTo>
                      <a:pt x="498" y="304"/>
                    </a:lnTo>
                    <a:close/>
                    <a:moveTo>
                      <a:pt x="510" y="313"/>
                    </a:moveTo>
                    <a:lnTo>
                      <a:pt x="517" y="316"/>
                    </a:lnTo>
                    <a:lnTo>
                      <a:pt x="517" y="317"/>
                    </a:lnTo>
                    <a:lnTo>
                      <a:pt x="517" y="317"/>
                    </a:lnTo>
                    <a:lnTo>
                      <a:pt x="516" y="318"/>
                    </a:lnTo>
                    <a:lnTo>
                      <a:pt x="516" y="318"/>
                    </a:lnTo>
                    <a:lnTo>
                      <a:pt x="509" y="314"/>
                    </a:lnTo>
                    <a:lnTo>
                      <a:pt x="509" y="314"/>
                    </a:lnTo>
                    <a:lnTo>
                      <a:pt x="509" y="313"/>
                    </a:lnTo>
                    <a:lnTo>
                      <a:pt x="510" y="311"/>
                    </a:lnTo>
                    <a:lnTo>
                      <a:pt x="510" y="313"/>
                    </a:lnTo>
                    <a:lnTo>
                      <a:pt x="510" y="313"/>
                    </a:lnTo>
                    <a:close/>
                    <a:moveTo>
                      <a:pt x="524" y="320"/>
                    </a:moveTo>
                    <a:lnTo>
                      <a:pt x="529" y="324"/>
                    </a:lnTo>
                    <a:lnTo>
                      <a:pt x="530" y="324"/>
                    </a:lnTo>
                    <a:lnTo>
                      <a:pt x="529" y="325"/>
                    </a:lnTo>
                    <a:lnTo>
                      <a:pt x="529" y="325"/>
                    </a:lnTo>
                    <a:lnTo>
                      <a:pt x="528" y="325"/>
                    </a:lnTo>
                    <a:lnTo>
                      <a:pt x="523" y="322"/>
                    </a:lnTo>
                    <a:lnTo>
                      <a:pt x="522" y="321"/>
                    </a:lnTo>
                    <a:lnTo>
                      <a:pt x="522" y="321"/>
                    </a:lnTo>
                    <a:lnTo>
                      <a:pt x="523" y="320"/>
                    </a:lnTo>
                    <a:lnTo>
                      <a:pt x="524" y="320"/>
                    </a:lnTo>
                    <a:lnTo>
                      <a:pt x="524" y="320"/>
                    </a:lnTo>
                    <a:close/>
                    <a:moveTo>
                      <a:pt x="537" y="328"/>
                    </a:moveTo>
                    <a:lnTo>
                      <a:pt x="538" y="328"/>
                    </a:lnTo>
                    <a:lnTo>
                      <a:pt x="538" y="329"/>
                    </a:lnTo>
                    <a:lnTo>
                      <a:pt x="538" y="330"/>
                    </a:lnTo>
                    <a:lnTo>
                      <a:pt x="538" y="330"/>
                    </a:lnTo>
                    <a:lnTo>
                      <a:pt x="537" y="330"/>
                    </a:lnTo>
                    <a:lnTo>
                      <a:pt x="536" y="330"/>
                    </a:lnTo>
                    <a:lnTo>
                      <a:pt x="536" y="329"/>
                    </a:lnTo>
                    <a:lnTo>
                      <a:pt x="536" y="328"/>
                    </a:lnTo>
                    <a:lnTo>
                      <a:pt x="536" y="328"/>
                    </a:lnTo>
                    <a:lnTo>
                      <a:pt x="537" y="328"/>
                    </a:lnTo>
                    <a:lnTo>
                      <a:pt x="537" y="328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29" name="Line 71"/>
              <p:cNvSpPr>
                <a:spLocks noChangeShapeType="1"/>
              </p:cNvSpPr>
              <p:nvPr/>
            </p:nvSpPr>
            <p:spPr bwMode="auto">
              <a:xfrm>
                <a:off x="4944" y="2503"/>
                <a:ext cx="742" cy="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30" name="Freeform 72"/>
              <p:cNvSpPr>
                <a:spLocks noEditPoints="1"/>
              </p:cNvSpPr>
              <p:nvPr/>
            </p:nvSpPr>
            <p:spPr bwMode="auto">
              <a:xfrm>
                <a:off x="5134" y="2506"/>
                <a:ext cx="371" cy="334"/>
              </a:xfrm>
              <a:custGeom>
                <a:avLst/>
                <a:gdLst>
                  <a:gd name="T0" fmla="*/ 2 w 371"/>
                  <a:gd name="T1" fmla="*/ 334 h 334"/>
                  <a:gd name="T2" fmla="*/ 16 w 371"/>
                  <a:gd name="T3" fmla="*/ 318 h 334"/>
                  <a:gd name="T4" fmla="*/ 11 w 371"/>
                  <a:gd name="T5" fmla="*/ 324 h 334"/>
                  <a:gd name="T6" fmla="*/ 29 w 371"/>
                  <a:gd name="T7" fmla="*/ 307 h 334"/>
                  <a:gd name="T8" fmla="*/ 23 w 371"/>
                  <a:gd name="T9" fmla="*/ 312 h 334"/>
                  <a:gd name="T10" fmla="*/ 41 w 371"/>
                  <a:gd name="T11" fmla="*/ 299 h 334"/>
                  <a:gd name="T12" fmla="*/ 46 w 371"/>
                  <a:gd name="T13" fmla="*/ 291 h 334"/>
                  <a:gd name="T14" fmla="*/ 46 w 371"/>
                  <a:gd name="T15" fmla="*/ 293 h 334"/>
                  <a:gd name="T16" fmla="*/ 63 w 371"/>
                  <a:gd name="T17" fmla="*/ 277 h 334"/>
                  <a:gd name="T18" fmla="*/ 56 w 371"/>
                  <a:gd name="T19" fmla="*/ 282 h 334"/>
                  <a:gd name="T20" fmla="*/ 75 w 371"/>
                  <a:gd name="T21" fmla="*/ 267 h 334"/>
                  <a:gd name="T22" fmla="*/ 68 w 371"/>
                  <a:gd name="T23" fmla="*/ 272 h 334"/>
                  <a:gd name="T24" fmla="*/ 82 w 371"/>
                  <a:gd name="T25" fmla="*/ 262 h 334"/>
                  <a:gd name="T26" fmla="*/ 96 w 371"/>
                  <a:gd name="T27" fmla="*/ 246 h 334"/>
                  <a:gd name="T28" fmla="*/ 91 w 371"/>
                  <a:gd name="T29" fmla="*/ 252 h 334"/>
                  <a:gd name="T30" fmla="*/ 109 w 371"/>
                  <a:gd name="T31" fmla="*/ 236 h 334"/>
                  <a:gd name="T32" fmla="*/ 103 w 371"/>
                  <a:gd name="T33" fmla="*/ 240 h 334"/>
                  <a:gd name="T34" fmla="*/ 121 w 371"/>
                  <a:gd name="T35" fmla="*/ 228 h 334"/>
                  <a:gd name="T36" fmla="*/ 125 w 371"/>
                  <a:gd name="T37" fmla="*/ 220 h 334"/>
                  <a:gd name="T38" fmla="*/ 126 w 371"/>
                  <a:gd name="T39" fmla="*/ 222 h 334"/>
                  <a:gd name="T40" fmla="*/ 143 w 371"/>
                  <a:gd name="T41" fmla="*/ 205 h 334"/>
                  <a:gd name="T42" fmla="*/ 136 w 371"/>
                  <a:gd name="T43" fmla="*/ 211 h 334"/>
                  <a:gd name="T44" fmla="*/ 155 w 371"/>
                  <a:gd name="T45" fmla="*/ 196 h 334"/>
                  <a:gd name="T46" fmla="*/ 148 w 371"/>
                  <a:gd name="T47" fmla="*/ 199 h 334"/>
                  <a:gd name="T48" fmla="*/ 161 w 371"/>
                  <a:gd name="T49" fmla="*/ 191 h 334"/>
                  <a:gd name="T50" fmla="*/ 175 w 371"/>
                  <a:gd name="T51" fmla="*/ 174 h 334"/>
                  <a:gd name="T52" fmla="*/ 171 w 371"/>
                  <a:gd name="T53" fmla="*/ 180 h 334"/>
                  <a:gd name="T54" fmla="*/ 189 w 371"/>
                  <a:gd name="T55" fmla="*/ 165 h 334"/>
                  <a:gd name="T56" fmla="*/ 183 w 371"/>
                  <a:gd name="T57" fmla="*/ 169 h 334"/>
                  <a:gd name="T58" fmla="*/ 201 w 371"/>
                  <a:gd name="T59" fmla="*/ 155 h 334"/>
                  <a:gd name="T60" fmla="*/ 205 w 371"/>
                  <a:gd name="T61" fmla="*/ 148 h 334"/>
                  <a:gd name="T62" fmla="*/ 206 w 371"/>
                  <a:gd name="T63" fmla="*/ 150 h 334"/>
                  <a:gd name="T64" fmla="*/ 223 w 371"/>
                  <a:gd name="T65" fmla="*/ 133 h 334"/>
                  <a:gd name="T66" fmla="*/ 216 w 371"/>
                  <a:gd name="T67" fmla="*/ 139 h 334"/>
                  <a:gd name="T68" fmla="*/ 234 w 371"/>
                  <a:gd name="T69" fmla="*/ 124 h 334"/>
                  <a:gd name="T70" fmla="*/ 228 w 371"/>
                  <a:gd name="T71" fmla="*/ 128 h 334"/>
                  <a:gd name="T72" fmla="*/ 240 w 371"/>
                  <a:gd name="T73" fmla="*/ 120 h 334"/>
                  <a:gd name="T74" fmla="*/ 255 w 371"/>
                  <a:gd name="T75" fmla="*/ 103 h 334"/>
                  <a:gd name="T76" fmla="*/ 251 w 371"/>
                  <a:gd name="T77" fmla="*/ 109 h 334"/>
                  <a:gd name="T78" fmla="*/ 269 w 371"/>
                  <a:gd name="T79" fmla="*/ 93 h 334"/>
                  <a:gd name="T80" fmla="*/ 262 w 371"/>
                  <a:gd name="T81" fmla="*/ 97 h 334"/>
                  <a:gd name="T82" fmla="*/ 279 w 371"/>
                  <a:gd name="T83" fmla="*/ 84 h 334"/>
                  <a:gd name="T84" fmla="*/ 285 w 371"/>
                  <a:gd name="T85" fmla="*/ 77 h 334"/>
                  <a:gd name="T86" fmla="*/ 286 w 371"/>
                  <a:gd name="T87" fmla="*/ 79 h 334"/>
                  <a:gd name="T88" fmla="*/ 302 w 371"/>
                  <a:gd name="T89" fmla="*/ 62 h 334"/>
                  <a:gd name="T90" fmla="*/ 296 w 371"/>
                  <a:gd name="T91" fmla="*/ 67 h 334"/>
                  <a:gd name="T92" fmla="*/ 314 w 371"/>
                  <a:gd name="T93" fmla="*/ 53 h 334"/>
                  <a:gd name="T94" fmla="*/ 308 w 371"/>
                  <a:gd name="T95" fmla="*/ 56 h 334"/>
                  <a:gd name="T96" fmla="*/ 320 w 371"/>
                  <a:gd name="T97" fmla="*/ 48 h 334"/>
                  <a:gd name="T98" fmla="*/ 335 w 371"/>
                  <a:gd name="T99" fmla="*/ 32 h 334"/>
                  <a:gd name="T100" fmla="*/ 330 w 371"/>
                  <a:gd name="T101" fmla="*/ 37 h 334"/>
                  <a:gd name="T102" fmla="*/ 348 w 371"/>
                  <a:gd name="T103" fmla="*/ 21 h 334"/>
                  <a:gd name="T104" fmla="*/ 342 w 371"/>
                  <a:gd name="T105" fmla="*/ 26 h 334"/>
                  <a:gd name="T106" fmla="*/ 359 w 371"/>
                  <a:gd name="T107" fmla="*/ 13 h 334"/>
                  <a:gd name="T108" fmla="*/ 365 w 371"/>
                  <a:gd name="T109" fmla="*/ 6 h 334"/>
                  <a:gd name="T110" fmla="*/ 366 w 371"/>
                  <a:gd name="T111" fmla="*/ 7 h 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71" h="334">
                    <a:moveTo>
                      <a:pt x="0" y="332"/>
                    </a:moveTo>
                    <a:lnTo>
                      <a:pt x="5" y="328"/>
                    </a:lnTo>
                    <a:lnTo>
                      <a:pt x="6" y="328"/>
                    </a:lnTo>
                    <a:lnTo>
                      <a:pt x="6" y="328"/>
                    </a:lnTo>
                    <a:lnTo>
                      <a:pt x="7" y="329"/>
                    </a:lnTo>
                    <a:lnTo>
                      <a:pt x="6" y="329"/>
                    </a:lnTo>
                    <a:lnTo>
                      <a:pt x="2" y="334"/>
                    </a:lnTo>
                    <a:lnTo>
                      <a:pt x="1" y="334"/>
                    </a:lnTo>
                    <a:lnTo>
                      <a:pt x="0" y="334"/>
                    </a:lnTo>
                    <a:lnTo>
                      <a:pt x="0" y="333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  <a:moveTo>
                      <a:pt x="11" y="322"/>
                    </a:moveTo>
                    <a:lnTo>
                      <a:pt x="16" y="318"/>
                    </a:lnTo>
                    <a:lnTo>
                      <a:pt x="17" y="318"/>
                    </a:lnTo>
                    <a:lnTo>
                      <a:pt x="17" y="318"/>
                    </a:lnTo>
                    <a:lnTo>
                      <a:pt x="18" y="319"/>
                    </a:lnTo>
                    <a:lnTo>
                      <a:pt x="17" y="320"/>
                    </a:lnTo>
                    <a:lnTo>
                      <a:pt x="13" y="324"/>
                    </a:lnTo>
                    <a:lnTo>
                      <a:pt x="12" y="324"/>
                    </a:lnTo>
                    <a:lnTo>
                      <a:pt x="11" y="324"/>
                    </a:lnTo>
                    <a:lnTo>
                      <a:pt x="11" y="323"/>
                    </a:lnTo>
                    <a:lnTo>
                      <a:pt x="11" y="322"/>
                    </a:lnTo>
                    <a:lnTo>
                      <a:pt x="11" y="322"/>
                    </a:lnTo>
                    <a:close/>
                    <a:moveTo>
                      <a:pt x="23" y="312"/>
                    </a:moveTo>
                    <a:lnTo>
                      <a:pt x="28" y="307"/>
                    </a:lnTo>
                    <a:lnTo>
                      <a:pt x="28" y="307"/>
                    </a:lnTo>
                    <a:lnTo>
                      <a:pt x="29" y="307"/>
                    </a:lnTo>
                    <a:lnTo>
                      <a:pt x="29" y="308"/>
                    </a:lnTo>
                    <a:lnTo>
                      <a:pt x="29" y="309"/>
                    </a:lnTo>
                    <a:lnTo>
                      <a:pt x="24" y="313"/>
                    </a:lnTo>
                    <a:lnTo>
                      <a:pt x="24" y="313"/>
                    </a:lnTo>
                    <a:lnTo>
                      <a:pt x="23" y="313"/>
                    </a:lnTo>
                    <a:lnTo>
                      <a:pt x="23" y="312"/>
                    </a:lnTo>
                    <a:lnTo>
                      <a:pt x="23" y="312"/>
                    </a:lnTo>
                    <a:lnTo>
                      <a:pt x="23" y="312"/>
                    </a:lnTo>
                    <a:close/>
                    <a:moveTo>
                      <a:pt x="34" y="302"/>
                    </a:moveTo>
                    <a:lnTo>
                      <a:pt x="38" y="298"/>
                    </a:lnTo>
                    <a:lnTo>
                      <a:pt x="40" y="297"/>
                    </a:lnTo>
                    <a:lnTo>
                      <a:pt x="41" y="298"/>
                    </a:lnTo>
                    <a:lnTo>
                      <a:pt x="41" y="298"/>
                    </a:lnTo>
                    <a:lnTo>
                      <a:pt x="41" y="299"/>
                    </a:lnTo>
                    <a:lnTo>
                      <a:pt x="35" y="303"/>
                    </a:lnTo>
                    <a:lnTo>
                      <a:pt x="35" y="304"/>
                    </a:lnTo>
                    <a:lnTo>
                      <a:pt x="34" y="303"/>
                    </a:lnTo>
                    <a:lnTo>
                      <a:pt x="34" y="303"/>
                    </a:lnTo>
                    <a:lnTo>
                      <a:pt x="34" y="302"/>
                    </a:lnTo>
                    <a:lnTo>
                      <a:pt x="34" y="302"/>
                    </a:lnTo>
                    <a:close/>
                    <a:moveTo>
                      <a:pt x="46" y="291"/>
                    </a:moveTo>
                    <a:lnTo>
                      <a:pt x="50" y="287"/>
                    </a:lnTo>
                    <a:lnTo>
                      <a:pt x="51" y="287"/>
                    </a:lnTo>
                    <a:lnTo>
                      <a:pt x="52" y="287"/>
                    </a:lnTo>
                    <a:lnTo>
                      <a:pt x="52" y="288"/>
                    </a:lnTo>
                    <a:lnTo>
                      <a:pt x="52" y="288"/>
                    </a:lnTo>
                    <a:lnTo>
                      <a:pt x="47" y="293"/>
                    </a:lnTo>
                    <a:lnTo>
                      <a:pt x="46" y="293"/>
                    </a:lnTo>
                    <a:lnTo>
                      <a:pt x="46" y="293"/>
                    </a:lnTo>
                    <a:lnTo>
                      <a:pt x="45" y="292"/>
                    </a:lnTo>
                    <a:lnTo>
                      <a:pt x="46" y="291"/>
                    </a:lnTo>
                    <a:lnTo>
                      <a:pt x="46" y="291"/>
                    </a:lnTo>
                    <a:close/>
                    <a:moveTo>
                      <a:pt x="57" y="281"/>
                    </a:moveTo>
                    <a:lnTo>
                      <a:pt x="62" y="277"/>
                    </a:lnTo>
                    <a:lnTo>
                      <a:pt x="63" y="277"/>
                    </a:lnTo>
                    <a:lnTo>
                      <a:pt x="64" y="277"/>
                    </a:lnTo>
                    <a:lnTo>
                      <a:pt x="64" y="278"/>
                    </a:lnTo>
                    <a:lnTo>
                      <a:pt x="64" y="279"/>
                    </a:lnTo>
                    <a:lnTo>
                      <a:pt x="58" y="283"/>
                    </a:lnTo>
                    <a:lnTo>
                      <a:pt x="57" y="283"/>
                    </a:lnTo>
                    <a:lnTo>
                      <a:pt x="56" y="283"/>
                    </a:lnTo>
                    <a:lnTo>
                      <a:pt x="56" y="282"/>
                    </a:lnTo>
                    <a:lnTo>
                      <a:pt x="57" y="281"/>
                    </a:lnTo>
                    <a:lnTo>
                      <a:pt x="57" y="281"/>
                    </a:lnTo>
                    <a:close/>
                    <a:moveTo>
                      <a:pt x="68" y="272"/>
                    </a:moveTo>
                    <a:lnTo>
                      <a:pt x="73" y="266"/>
                    </a:lnTo>
                    <a:lnTo>
                      <a:pt x="74" y="266"/>
                    </a:lnTo>
                    <a:lnTo>
                      <a:pt x="74" y="266"/>
                    </a:lnTo>
                    <a:lnTo>
                      <a:pt x="75" y="267"/>
                    </a:lnTo>
                    <a:lnTo>
                      <a:pt x="74" y="268"/>
                    </a:lnTo>
                    <a:lnTo>
                      <a:pt x="70" y="273"/>
                    </a:lnTo>
                    <a:lnTo>
                      <a:pt x="69" y="273"/>
                    </a:lnTo>
                    <a:lnTo>
                      <a:pt x="68" y="273"/>
                    </a:lnTo>
                    <a:lnTo>
                      <a:pt x="68" y="272"/>
                    </a:lnTo>
                    <a:lnTo>
                      <a:pt x="68" y="272"/>
                    </a:lnTo>
                    <a:lnTo>
                      <a:pt x="68" y="272"/>
                    </a:lnTo>
                    <a:close/>
                    <a:moveTo>
                      <a:pt x="80" y="261"/>
                    </a:moveTo>
                    <a:lnTo>
                      <a:pt x="85" y="257"/>
                    </a:lnTo>
                    <a:lnTo>
                      <a:pt x="86" y="256"/>
                    </a:lnTo>
                    <a:lnTo>
                      <a:pt x="86" y="257"/>
                    </a:lnTo>
                    <a:lnTo>
                      <a:pt x="87" y="257"/>
                    </a:lnTo>
                    <a:lnTo>
                      <a:pt x="86" y="258"/>
                    </a:lnTo>
                    <a:lnTo>
                      <a:pt x="82" y="262"/>
                    </a:lnTo>
                    <a:lnTo>
                      <a:pt x="81" y="263"/>
                    </a:lnTo>
                    <a:lnTo>
                      <a:pt x="80" y="262"/>
                    </a:lnTo>
                    <a:lnTo>
                      <a:pt x="80" y="261"/>
                    </a:lnTo>
                    <a:lnTo>
                      <a:pt x="80" y="261"/>
                    </a:lnTo>
                    <a:lnTo>
                      <a:pt x="80" y="261"/>
                    </a:lnTo>
                    <a:close/>
                    <a:moveTo>
                      <a:pt x="91" y="251"/>
                    </a:moveTo>
                    <a:lnTo>
                      <a:pt x="96" y="246"/>
                    </a:lnTo>
                    <a:lnTo>
                      <a:pt x="96" y="246"/>
                    </a:lnTo>
                    <a:lnTo>
                      <a:pt x="97" y="246"/>
                    </a:lnTo>
                    <a:lnTo>
                      <a:pt x="97" y="247"/>
                    </a:lnTo>
                    <a:lnTo>
                      <a:pt x="97" y="247"/>
                    </a:lnTo>
                    <a:lnTo>
                      <a:pt x="92" y="253"/>
                    </a:lnTo>
                    <a:lnTo>
                      <a:pt x="92" y="253"/>
                    </a:lnTo>
                    <a:lnTo>
                      <a:pt x="91" y="252"/>
                    </a:lnTo>
                    <a:lnTo>
                      <a:pt x="91" y="252"/>
                    </a:lnTo>
                    <a:lnTo>
                      <a:pt x="91" y="251"/>
                    </a:lnTo>
                    <a:lnTo>
                      <a:pt x="91" y="251"/>
                    </a:lnTo>
                    <a:close/>
                    <a:moveTo>
                      <a:pt x="103" y="240"/>
                    </a:moveTo>
                    <a:lnTo>
                      <a:pt x="107" y="236"/>
                    </a:lnTo>
                    <a:lnTo>
                      <a:pt x="108" y="236"/>
                    </a:lnTo>
                    <a:lnTo>
                      <a:pt x="109" y="236"/>
                    </a:lnTo>
                    <a:lnTo>
                      <a:pt x="109" y="237"/>
                    </a:lnTo>
                    <a:lnTo>
                      <a:pt x="109" y="238"/>
                    </a:lnTo>
                    <a:lnTo>
                      <a:pt x="104" y="242"/>
                    </a:lnTo>
                    <a:lnTo>
                      <a:pt x="103" y="242"/>
                    </a:lnTo>
                    <a:lnTo>
                      <a:pt x="103" y="242"/>
                    </a:lnTo>
                    <a:lnTo>
                      <a:pt x="102" y="241"/>
                    </a:lnTo>
                    <a:lnTo>
                      <a:pt x="103" y="240"/>
                    </a:lnTo>
                    <a:lnTo>
                      <a:pt x="103" y="240"/>
                    </a:lnTo>
                    <a:close/>
                    <a:moveTo>
                      <a:pt x="114" y="230"/>
                    </a:moveTo>
                    <a:lnTo>
                      <a:pt x="118" y="225"/>
                    </a:lnTo>
                    <a:lnTo>
                      <a:pt x="119" y="225"/>
                    </a:lnTo>
                    <a:lnTo>
                      <a:pt x="121" y="225"/>
                    </a:lnTo>
                    <a:lnTo>
                      <a:pt x="121" y="227"/>
                    </a:lnTo>
                    <a:lnTo>
                      <a:pt x="121" y="228"/>
                    </a:lnTo>
                    <a:lnTo>
                      <a:pt x="115" y="232"/>
                    </a:lnTo>
                    <a:lnTo>
                      <a:pt x="114" y="232"/>
                    </a:lnTo>
                    <a:lnTo>
                      <a:pt x="114" y="232"/>
                    </a:lnTo>
                    <a:lnTo>
                      <a:pt x="113" y="231"/>
                    </a:lnTo>
                    <a:lnTo>
                      <a:pt x="114" y="230"/>
                    </a:lnTo>
                    <a:lnTo>
                      <a:pt x="114" y="230"/>
                    </a:lnTo>
                    <a:close/>
                    <a:moveTo>
                      <a:pt x="125" y="220"/>
                    </a:moveTo>
                    <a:lnTo>
                      <a:pt x="130" y="216"/>
                    </a:lnTo>
                    <a:lnTo>
                      <a:pt x="131" y="215"/>
                    </a:lnTo>
                    <a:lnTo>
                      <a:pt x="132" y="216"/>
                    </a:lnTo>
                    <a:lnTo>
                      <a:pt x="132" y="216"/>
                    </a:lnTo>
                    <a:lnTo>
                      <a:pt x="132" y="217"/>
                    </a:lnTo>
                    <a:lnTo>
                      <a:pt x="127" y="221"/>
                    </a:lnTo>
                    <a:lnTo>
                      <a:pt x="126" y="222"/>
                    </a:lnTo>
                    <a:lnTo>
                      <a:pt x="125" y="221"/>
                    </a:lnTo>
                    <a:lnTo>
                      <a:pt x="125" y="220"/>
                    </a:lnTo>
                    <a:lnTo>
                      <a:pt x="125" y="220"/>
                    </a:lnTo>
                    <a:lnTo>
                      <a:pt x="125" y="220"/>
                    </a:lnTo>
                    <a:close/>
                    <a:moveTo>
                      <a:pt x="136" y="210"/>
                    </a:moveTo>
                    <a:lnTo>
                      <a:pt x="142" y="206"/>
                    </a:lnTo>
                    <a:lnTo>
                      <a:pt x="143" y="205"/>
                    </a:lnTo>
                    <a:lnTo>
                      <a:pt x="143" y="206"/>
                    </a:lnTo>
                    <a:lnTo>
                      <a:pt x="144" y="207"/>
                    </a:lnTo>
                    <a:lnTo>
                      <a:pt x="143" y="207"/>
                    </a:lnTo>
                    <a:lnTo>
                      <a:pt x="138" y="211"/>
                    </a:lnTo>
                    <a:lnTo>
                      <a:pt x="137" y="212"/>
                    </a:lnTo>
                    <a:lnTo>
                      <a:pt x="136" y="211"/>
                    </a:lnTo>
                    <a:lnTo>
                      <a:pt x="136" y="211"/>
                    </a:lnTo>
                    <a:lnTo>
                      <a:pt x="136" y="210"/>
                    </a:lnTo>
                    <a:lnTo>
                      <a:pt x="136" y="210"/>
                    </a:lnTo>
                    <a:close/>
                    <a:moveTo>
                      <a:pt x="148" y="199"/>
                    </a:moveTo>
                    <a:lnTo>
                      <a:pt x="153" y="195"/>
                    </a:lnTo>
                    <a:lnTo>
                      <a:pt x="154" y="195"/>
                    </a:lnTo>
                    <a:lnTo>
                      <a:pt x="154" y="195"/>
                    </a:lnTo>
                    <a:lnTo>
                      <a:pt x="155" y="196"/>
                    </a:lnTo>
                    <a:lnTo>
                      <a:pt x="154" y="197"/>
                    </a:lnTo>
                    <a:lnTo>
                      <a:pt x="150" y="201"/>
                    </a:lnTo>
                    <a:lnTo>
                      <a:pt x="149" y="201"/>
                    </a:lnTo>
                    <a:lnTo>
                      <a:pt x="148" y="201"/>
                    </a:lnTo>
                    <a:lnTo>
                      <a:pt x="148" y="200"/>
                    </a:lnTo>
                    <a:lnTo>
                      <a:pt x="148" y="199"/>
                    </a:lnTo>
                    <a:lnTo>
                      <a:pt x="148" y="199"/>
                    </a:lnTo>
                    <a:close/>
                    <a:moveTo>
                      <a:pt x="159" y="189"/>
                    </a:moveTo>
                    <a:lnTo>
                      <a:pt x="165" y="185"/>
                    </a:lnTo>
                    <a:lnTo>
                      <a:pt x="165" y="185"/>
                    </a:lnTo>
                    <a:lnTo>
                      <a:pt x="166" y="185"/>
                    </a:lnTo>
                    <a:lnTo>
                      <a:pt x="166" y="186"/>
                    </a:lnTo>
                    <a:lnTo>
                      <a:pt x="166" y="187"/>
                    </a:lnTo>
                    <a:lnTo>
                      <a:pt x="161" y="191"/>
                    </a:lnTo>
                    <a:lnTo>
                      <a:pt x="161" y="191"/>
                    </a:lnTo>
                    <a:lnTo>
                      <a:pt x="159" y="191"/>
                    </a:lnTo>
                    <a:lnTo>
                      <a:pt x="159" y="190"/>
                    </a:lnTo>
                    <a:lnTo>
                      <a:pt x="159" y="189"/>
                    </a:lnTo>
                    <a:lnTo>
                      <a:pt x="159" y="189"/>
                    </a:lnTo>
                    <a:close/>
                    <a:moveTo>
                      <a:pt x="171" y="179"/>
                    </a:moveTo>
                    <a:lnTo>
                      <a:pt x="175" y="174"/>
                    </a:lnTo>
                    <a:lnTo>
                      <a:pt x="176" y="174"/>
                    </a:lnTo>
                    <a:lnTo>
                      <a:pt x="177" y="175"/>
                    </a:lnTo>
                    <a:lnTo>
                      <a:pt x="177" y="175"/>
                    </a:lnTo>
                    <a:lnTo>
                      <a:pt x="177" y="176"/>
                    </a:lnTo>
                    <a:lnTo>
                      <a:pt x="172" y="180"/>
                    </a:lnTo>
                    <a:lnTo>
                      <a:pt x="171" y="180"/>
                    </a:lnTo>
                    <a:lnTo>
                      <a:pt x="171" y="180"/>
                    </a:lnTo>
                    <a:lnTo>
                      <a:pt x="170" y="179"/>
                    </a:lnTo>
                    <a:lnTo>
                      <a:pt x="171" y="179"/>
                    </a:lnTo>
                    <a:lnTo>
                      <a:pt x="171" y="179"/>
                    </a:lnTo>
                    <a:close/>
                    <a:moveTo>
                      <a:pt x="183" y="169"/>
                    </a:moveTo>
                    <a:lnTo>
                      <a:pt x="187" y="165"/>
                    </a:lnTo>
                    <a:lnTo>
                      <a:pt x="188" y="164"/>
                    </a:lnTo>
                    <a:lnTo>
                      <a:pt x="189" y="165"/>
                    </a:lnTo>
                    <a:lnTo>
                      <a:pt x="189" y="166"/>
                    </a:lnTo>
                    <a:lnTo>
                      <a:pt x="189" y="166"/>
                    </a:lnTo>
                    <a:lnTo>
                      <a:pt x="184" y="170"/>
                    </a:lnTo>
                    <a:lnTo>
                      <a:pt x="183" y="171"/>
                    </a:lnTo>
                    <a:lnTo>
                      <a:pt x="183" y="170"/>
                    </a:lnTo>
                    <a:lnTo>
                      <a:pt x="182" y="170"/>
                    </a:lnTo>
                    <a:lnTo>
                      <a:pt x="183" y="169"/>
                    </a:lnTo>
                    <a:lnTo>
                      <a:pt x="183" y="169"/>
                    </a:lnTo>
                    <a:close/>
                    <a:moveTo>
                      <a:pt x="193" y="158"/>
                    </a:moveTo>
                    <a:lnTo>
                      <a:pt x="198" y="154"/>
                    </a:lnTo>
                    <a:lnTo>
                      <a:pt x="199" y="154"/>
                    </a:lnTo>
                    <a:lnTo>
                      <a:pt x="201" y="154"/>
                    </a:lnTo>
                    <a:lnTo>
                      <a:pt x="201" y="155"/>
                    </a:lnTo>
                    <a:lnTo>
                      <a:pt x="201" y="155"/>
                    </a:lnTo>
                    <a:lnTo>
                      <a:pt x="195" y="161"/>
                    </a:lnTo>
                    <a:lnTo>
                      <a:pt x="194" y="161"/>
                    </a:lnTo>
                    <a:lnTo>
                      <a:pt x="193" y="161"/>
                    </a:lnTo>
                    <a:lnTo>
                      <a:pt x="193" y="160"/>
                    </a:lnTo>
                    <a:lnTo>
                      <a:pt x="193" y="158"/>
                    </a:lnTo>
                    <a:lnTo>
                      <a:pt x="193" y="158"/>
                    </a:lnTo>
                    <a:close/>
                    <a:moveTo>
                      <a:pt x="205" y="148"/>
                    </a:moveTo>
                    <a:lnTo>
                      <a:pt x="210" y="144"/>
                    </a:lnTo>
                    <a:lnTo>
                      <a:pt x="211" y="144"/>
                    </a:lnTo>
                    <a:lnTo>
                      <a:pt x="211" y="144"/>
                    </a:lnTo>
                    <a:lnTo>
                      <a:pt x="212" y="145"/>
                    </a:lnTo>
                    <a:lnTo>
                      <a:pt x="211" y="146"/>
                    </a:lnTo>
                    <a:lnTo>
                      <a:pt x="207" y="150"/>
                    </a:lnTo>
                    <a:lnTo>
                      <a:pt x="206" y="150"/>
                    </a:lnTo>
                    <a:lnTo>
                      <a:pt x="205" y="150"/>
                    </a:lnTo>
                    <a:lnTo>
                      <a:pt x="205" y="149"/>
                    </a:lnTo>
                    <a:lnTo>
                      <a:pt x="205" y="148"/>
                    </a:lnTo>
                    <a:lnTo>
                      <a:pt x="205" y="148"/>
                    </a:lnTo>
                    <a:close/>
                    <a:moveTo>
                      <a:pt x="216" y="139"/>
                    </a:moveTo>
                    <a:lnTo>
                      <a:pt x="222" y="133"/>
                    </a:lnTo>
                    <a:lnTo>
                      <a:pt x="223" y="133"/>
                    </a:lnTo>
                    <a:lnTo>
                      <a:pt x="223" y="133"/>
                    </a:lnTo>
                    <a:lnTo>
                      <a:pt x="224" y="134"/>
                    </a:lnTo>
                    <a:lnTo>
                      <a:pt x="223" y="135"/>
                    </a:lnTo>
                    <a:lnTo>
                      <a:pt x="218" y="140"/>
                    </a:lnTo>
                    <a:lnTo>
                      <a:pt x="217" y="140"/>
                    </a:lnTo>
                    <a:lnTo>
                      <a:pt x="216" y="140"/>
                    </a:lnTo>
                    <a:lnTo>
                      <a:pt x="216" y="139"/>
                    </a:lnTo>
                    <a:lnTo>
                      <a:pt x="216" y="139"/>
                    </a:lnTo>
                    <a:lnTo>
                      <a:pt x="216" y="139"/>
                    </a:lnTo>
                    <a:close/>
                    <a:moveTo>
                      <a:pt x="228" y="128"/>
                    </a:moveTo>
                    <a:lnTo>
                      <a:pt x="233" y="124"/>
                    </a:lnTo>
                    <a:lnTo>
                      <a:pt x="233" y="123"/>
                    </a:lnTo>
                    <a:lnTo>
                      <a:pt x="234" y="124"/>
                    </a:lnTo>
                    <a:lnTo>
                      <a:pt x="234" y="124"/>
                    </a:lnTo>
                    <a:lnTo>
                      <a:pt x="234" y="125"/>
                    </a:lnTo>
                    <a:lnTo>
                      <a:pt x="229" y="129"/>
                    </a:lnTo>
                    <a:lnTo>
                      <a:pt x="229" y="130"/>
                    </a:lnTo>
                    <a:lnTo>
                      <a:pt x="228" y="129"/>
                    </a:lnTo>
                    <a:lnTo>
                      <a:pt x="228" y="129"/>
                    </a:lnTo>
                    <a:lnTo>
                      <a:pt x="228" y="128"/>
                    </a:lnTo>
                    <a:lnTo>
                      <a:pt x="228" y="128"/>
                    </a:lnTo>
                    <a:close/>
                    <a:moveTo>
                      <a:pt x="239" y="118"/>
                    </a:moveTo>
                    <a:lnTo>
                      <a:pt x="244" y="113"/>
                    </a:lnTo>
                    <a:lnTo>
                      <a:pt x="245" y="113"/>
                    </a:lnTo>
                    <a:lnTo>
                      <a:pt x="246" y="113"/>
                    </a:lnTo>
                    <a:lnTo>
                      <a:pt x="246" y="115"/>
                    </a:lnTo>
                    <a:lnTo>
                      <a:pt x="246" y="115"/>
                    </a:lnTo>
                    <a:lnTo>
                      <a:pt x="240" y="120"/>
                    </a:lnTo>
                    <a:lnTo>
                      <a:pt x="239" y="120"/>
                    </a:lnTo>
                    <a:lnTo>
                      <a:pt x="239" y="119"/>
                    </a:lnTo>
                    <a:lnTo>
                      <a:pt x="238" y="119"/>
                    </a:lnTo>
                    <a:lnTo>
                      <a:pt x="239" y="118"/>
                    </a:lnTo>
                    <a:lnTo>
                      <a:pt x="239" y="118"/>
                    </a:lnTo>
                    <a:close/>
                    <a:moveTo>
                      <a:pt x="251" y="107"/>
                    </a:moveTo>
                    <a:lnTo>
                      <a:pt x="255" y="103"/>
                    </a:lnTo>
                    <a:lnTo>
                      <a:pt x="256" y="103"/>
                    </a:lnTo>
                    <a:lnTo>
                      <a:pt x="257" y="103"/>
                    </a:lnTo>
                    <a:lnTo>
                      <a:pt x="257" y="104"/>
                    </a:lnTo>
                    <a:lnTo>
                      <a:pt x="257" y="105"/>
                    </a:lnTo>
                    <a:lnTo>
                      <a:pt x="252" y="109"/>
                    </a:lnTo>
                    <a:lnTo>
                      <a:pt x="251" y="109"/>
                    </a:lnTo>
                    <a:lnTo>
                      <a:pt x="251" y="109"/>
                    </a:lnTo>
                    <a:lnTo>
                      <a:pt x="250" y="108"/>
                    </a:lnTo>
                    <a:lnTo>
                      <a:pt x="251" y="107"/>
                    </a:lnTo>
                    <a:lnTo>
                      <a:pt x="251" y="107"/>
                    </a:lnTo>
                    <a:close/>
                    <a:moveTo>
                      <a:pt x="262" y="97"/>
                    </a:moveTo>
                    <a:lnTo>
                      <a:pt x="267" y="93"/>
                    </a:lnTo>
                    <a:lnTo>
                      <a:pt x="268" y="93"/>
                    </a:lnTo>
                    <a:lnTo>
                      <a:pt x="269" y="93"/>
                    </a:lnTo>
                    <a:lnTo>
                      <a:pt x="269" y="94"/>
                    </a:lnTo>
                    <a:lnTo>
                      <a:pt x="268" y="95"/>
                    </a:lnTo>
                    <a:lnTo>
                      <a:pt x="264" y="99"/>
                    </a:lnTo>
                    <a:lnTo>
                      <a:pt x="263" y="99"/>
                    </a:lnTo>
                    <a:lnTo>
                      <a:pt x="262" y="99"/>
                    </a:lnTo>
                    <a:lnTo>
                      <a:pt x="262" y="98"/>
                    </a:lnTo>
                    <a:lnTo>
                      <a:pt x="262" y="97"/>
                    </a:lnTo>
                    <a:lnTo>
                      <a:pt x="262" y="97"/>
                    </a:lnTo>
                    <a:close/>
                    <a:moveTo>
                      <a:pt x="273" y="87"/>
                    </a:moveTo>
                    <a:lnTo>
                      <a:pt x="278" y="83"/>
                    </a:lnTo>
                    <a:lnTo>
                      <a:pt x="279" y="82"/>
                    </a:lnTo>
                    <a:lnTo>
                      <a:pt x="279" y="83"/>
                    </a:lnTo>
                    <a:lnTo>
                      <a:pt x="280" y="83"/>
                    </a:lnTo>
                    <a:lnTo>
                      <a:pt x="279" y="84"/>
                    </a:lnTo>
                    <a:lnTo>
                      <a:pt x="275" y="88"/>
                    </a:lnTo>
                    <a:lnTo>
                      <a:pt x="274" y="89"/>
                    </a:lnTo>
                    <a:lnTo>
                      <a:pt x="273" y="88"/>
                    </a:lnTo>
                    <a:lnTo>
                      <a:pt x="273" y="87"/>
                    </a:lnTo>
                    <a:lnTo>
                      <a:pt x="273" y="87"/>
                    </a:lnTo>
                    <a:lnTo>
                      <a:pt x="273" y="87"/>
                    </a:lnTo>
                    <a:close/>
                    <a:moveTo>
                      <a:pt x="285" y="77"/>
                    </a:moveTo>
                    <a:lnTo>
                      <a:pt x="290" y="73"/>
                    </a:lnTo>
                    <a:lnTo>
                      <a:pt x="291" y="73"/>
                    </a:lnTo>
                    <a:lnTo>
                      <a:pt x="291" y="73"/>
                    </a:lnTo>
                    <a:lnTo>
                      <a:pt x="292" y="74"/>
                    </a:lnTo>
                    <a:lnTo>
                      <a:pt x="291" y="74"/>
                    </a:lnTo>
                    <a:lnTo>
                      <a:pt x="287" y="79"/>
                    </a:lnTo>
                    <a:lnTo>
                      <a:pt x="286" y="79"/>
                    </a:lnTo>
                    <a:lnTo>
                      <a:pt x="285" y="78"/>
                    </a:lnTo>
                    <a:lnTo>
                      <a:pt x="285" y="78"/>
                    </a:lnTo>
                    <a:lnTo>
                      <a:pt x="285" y="77"/>
                    </a:lnTo>
                    <a:lnTo>
                      <a:pt x="285" y="77"/>
                    </a:lnTo>
                    <a:close/>
                    <a:moveTo>
                      <a:pt x="296" y="66"/>
                    </a:moveTo>
                    <a:lnTo>
                      <a:pt x="302" y="62"/>
                    </a:lnTo>
                    <a:lnTo>
                      <a:pt x="302" y="62"/>
                    </a:lnTo>
                    <a:lnTo>
                      <a:pt x="303" y="62"/>
                    </a:lnTo>
                    <a:lnTo>
                      <a:pt x="303" y="63"/>
                    </a:lnTo>
                    <a:lnTo>
                      <a:pt x="303" y="64"/>
                    </a:lnTo>
                    <a:lnTo>
                      <a:pt x="297" y="68"/>
                    </a:lnTo>
                    <a:lnTo>
                      <a:pt x="297" y="68"/>
                    </a:lnTo>
                    <a:lnTo>
                      <a:pt x="296" y="68"/>
                    </a:lnTo>
                    <a:lnTo>
                      <a:pt x="296" y="67"/>
                    </a:lnTo>
                    <a:lnTo>
                      <a:pt x="296" y="66"/>
                    </a:lnTo>
                    <a:lnTo>
                      <a:pt x="296" y="66"/>
                    </a:lnTo>
                    <a:close/>
                    <a:moveTo>
                      <a:pt x="308" y="56"/>
                    </a:moveTo>
                    <a:lnTo>
                      <a:pt x="312" y="52"/>
                    </a:lnTo>
                    <a:lnTo>
                      <a:pt x="313" y="52"/>
                    </a:lnTo>
                    <a:lnTo>
                      <a:pt x="314" y="52"/>
                    </a:lnTo>
                    <a:lnTo>
                      <a:pt x="314" y="53"/>
                    </a:lnTo>
                    <a:lnTo>
                      <a:pt x="314" y="54"/>
                    </a:lnTo>
                    <a:lnTo>
                      <a:pt x="309" y="58"/>
                    </a:lnTo>
                    <a:lnTo>
                      <a:pt x="308" y="58"/>
                    </a:lnTo>
                    <a:lnTo>
                      <a:pt x="308" y="58"/>
                    </a:lnTo>
                    <a:lnTo>
                      <a:pt x="307" y="57"/>
                    </a:lnTo>
                    <a:lnTo>
                      <a:pt x="308" y="56"/>
                    </a:lnTo>
                    <a:lnTo>
                      <a:pt x="308" y="56"/>
                    </a:lnTo>
                    <a:close/>
                    <a:moveTo>
                      <a:pt x="319" y="46"/>
                    </a:moveTo>
                    <a:lnTo>
                      <a:pt x="324" y="41"/>
                    </a:lnTo>
                    <a:lnTo>
                      <a:pt x="325" y="41"/>
                    </a:lnTo>
                    <a:lnTo>
                      <a:pt x="326" y="42"/>
                    </a:lnTo>
                    <a:lnTo>
                      <a:pt x="326" y="42"/>
                    </a:lnTo>
                    <a:lnTo>
                      <a:pt x="326" y="43"/>
                    </a:lnTo>
                    <a:lnTo>
                      <a:pt x="320" y="48"/>
                    </a:lnTo>
                    <a:lnTo>
                      <a:pt x="319" y="49"/>
                    </a:lnTo>
                    <a:lnTo>
                      <a:pt x="319" y="48"/>
                    </a:lnTo>
                    <a:lnTo>
                      <a:pt x="318" y="46"/>
                    </a:lnTo>
                    <a:lnTo>
                      <a:pt x="319" y="46"/>
                    </a:lnTo>
                    <a:lnTo>
                      <a:pt x="319" y="46"/>
                    </a:lnTo>
                    <a:close/>
                    <a:moveTo>
                      <a:pt x="330" y="36"/>
                    </a:moveTo>
                    <a:lnTo>
                      <a:pt x="335" y="32"/>
                    </a:lnTo>
                    <a:lnTo>
                      <a:pt x="336" y="31"/>
                    </a:lnTo>
                    <a:lnTo>
                      <a:pt x="337" y="32"/>
                    </a:lnTo>
                    <a:lnTo>
                      <a:pt x="337" y="33"/>
                    </a:lnTo>
                    <a:lnTo>
                      <a:pt x="336" y="33"/>
                    </a:lnTo>
                    <a:lnTo>
                      <a:pt x="332" y="37"/>
                    </a:lnTo>
                    <a:lnTo>
                      <a:pt x="331" y="38"/>
                    </a:lnTo>
                    <a:lnTo>
                      <a:pt x="330" y="37"/>
                    </a:lnTo>
                    <a:lnTo>
                      <a:pt x="330" y="37"/>
                    </a:lnTo>
                    <a:lnTo>
                      <a:pt x="330" y="36"/>
                    </a:lnTo>
                    <a:lnTo>
                      <a:pt x="330" y="36"/>
                    </a:lnTo>
                    <a:close/>
                    <a:moveTo>
                      <a:pt x="342" y="26"/>
                    </a:moveTo>
                    <a:lnTo>
                      <a:pt x="347" y="21"/>
                    </a:lnTo>
                    <a:lnTo>
                      <a:pt x="348" y="21"/>
                    </a:lnTo>
                    <a:lnTo>
                      <a:pt x="348" y="21"/>
                    </a:lnTo>
                    <a:lnTo>
                      <a:pt x="349" y="22"/>
                    </a:lnTo>
                    <a:lnTo>
                      <a:pt x="348" y="22"/>
                    </a:lnTo>
                    <a:lnTo>
                      <a:pt x="344" y="28"/>
                    </a:lnTo>
                    <a:lnTo>
                      <a:pt x="343" y="28"/>
                    </a:lnTo>
                    <a:lnTo>
                      <a:pt x="342" y="28"/>
                    </a:lnTo>
                    <a:lnTo>
                      <a:pt x="342" y="27"/>
                    </a:lnTo>
                    <a:lnTo>
                      <a:pt x="342" y="26"/>
                    </a:lnTo>
                    <a:lnTo>
                      <a:pt x="342" y="26"/>
                    </a:lnTo>
                    <a:close/>
                    <a:moveTo>
                      <a:pt x="353" y="15"/>
                    </a:moveTo>
                    <a:lnTo>
                      <a:pt x="358" y="11"/>
                    </a:lnTo>
                    <a:lnTo>
                      <a:pt x="358" y="11"/>
                    </a:lnTo>
                    <a:lnTo>
                      <a:pt x="359" y="11"/>
                    </a:lnTo>
                    <a:lnTo>
                      <a:pt x="360" y="12"/>
                    </a:lnTo>
                    <a:lnTo>
                      <a:pt x="359" y="13"/>
                    </a:lnTo>
                    <a:lnTo>
                      <a:pt x="354" y="17"/>
                    </a:lnTo>
                    <a:lnTo>
                      <a:pt x="354" y="17"/>
                    </a:lnTo>
                    <a:lnTo>
                      <a:pt x="353" y="17"/>
                    </a:lnTo>
                    <a:lnTo>
                      <a:pt x="353" y="16"/>
                    </a:lnTo>
                    <a:lnTo>
                      <a:pt x="353" y="15"/>
                    </a:lnTo>
                    <a:lnTo>
                      <a:pt x="353" y="15"/>
                    </a:lnTo>
                    <a:close/>
                    <a:moveTo>
                      <a:pt x="365" y="6"/>
                    </a:moveTo>
                    <a:lnTo>
                      <a:pt x="370" y="0"/>
                    </a:lnTo>
                    <a:lnTo>
                      <a:pt x="370" y="0"/>
                    </a:lnTo>
                    <a:lnTo>
                      <a:pt x="371" y="0"/>
                    </a:lnTo>
                    <a:lnTo>
                      <a:pt x="371" y="1"/>
                    </a:lnTo>
                    <a:lnTo>
                      <a:pt x="371" y="3"/>
                    </a:lnTo>
                    <a:lnTo>
                      <a:pt x="366" y="7"/>
                    </a:lnTo>
                    <a:lnTo>
                      <a:pt x="366" y="7"/>
                    </a:lnTo>
                    <a:lnTo>
                      <a:pt x="365" y="7"/>
                    </a:lnTo>
                    <a:lnTo>
                      <a:pt x="365" y="6"/>
                    </a:lnTo>
                    <a:lnTo>
                      <a:pt x="365" y="6"/>
                    </a:lnTo>
                    <a:lnTo>
                      <a:pt x="365" y="6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31" name="Freeform 73"/>
              <p:cNvSpPr>
                <a:spLocks noEditPoints="1"/>
              </p:cNvSpPr>
              <p:nvPr/>
            </p:nvSpPr>
            <p:spPr bwMode="auto">
              <a:xfrm>
                <a:off x="4055" y="2684"/>
                <a:ext cx="310" cy="258"/>
              </a:xfrm>
              <a:custGeom>
                <a:avLst/>
                <a:gdLst>
                  <a:gd name="T0" fmla="*/ 304 w 310"/>
                  <a:gd name="T1" fmla="*/ 5 h 258"/>
                  <a:gd name="T2" fmla="*/ 310 w 310"/>
                  <a:gd name="T3" fmla="*/ 2 h 258"/>
                  <a:gd name="T4" fmla="*/ 292 w 310"/>
                  <a:gd name="T5" fmla="*/ 14 h 258"/>
                  <a:gd name="T6" fmla="*/ 298 w 310"/>
                  <a:gd name="T7" fmla="*/ 12 h 258"/>
                  <a:gd name="T8" fmla="*/ 280 w 310"/>
                  <a:gd name="T9" fmla="*/ 24 h 258"/>
                  <a:gd name="T10" fmla="*/ 286 w 310"/>
                  <a:gd name="T11" fmla="*/ 21 h 258"/>
                  <a:gd name="T12" fmla="*/ 268 w 310"/>
                  <a:gd name="T13" fmla="*/ 34 h 258"/>
                  <a:gd name="T14" fmla="*/ 275 w 310"/>
                  <a:gd name="T15" fmla="*/ 32 h 258"/>
                  <a:gd name="T16" fmla="*/ 257 w 310"/>
                  <a:gd name="T17" fmla="*/ 43 h 258"/>
                  <a:gd name="T18" fmla="*/ 263 w 310"/>
                  <a:gd name="T19" fmla="*/ 41 h 258"/>
                  <a:gd name="T20" fmla="*/ 245 w 310"/>
                  <a:gd name="T21" fmla="*/ 54 h 258"/>
                  <a:gd name="T22" fmla="*/ 252 w 310"/>
                  <a:gd name="T23" fmla="*/ 51 h 258"/>
                  <a:gd name="T24" fmla="*/ 233 w 310"/>
                  <a:gd name="T25" fmla="*/ 63 h 258"/>
                  <a:gd name="T26" fmla="*/ 239 w 310"/>
                  <a:gd name="T27" fmla="*/ 61 h 258"/>
                  <a:gd name="T28" fmla="*/ 221 w 310"/>
                  <a:gd name="T29" fmla="*/ 73 h 258"/>
                  <a:gd name="T30" fmla="*/ 227 w 310"/>
                  <a:gd name="T31" fmla="*/ 70 h 258"/>
                  <a:gd name="T32" fmla="*/ 209 w 310"/>
                  <a:gd name="T33" fmla="*/ 83 h 258"/>
                  <a:gd name="T34" fmla="*/ 216 w 310"/>
                  <a:gd name="T35" fmla="*/ 80 h 258"/>
                  <a:gd name="T36" fmla="*/ 198 w 310"/>
                  <a:gd name="T37" fmla="*/ 92 h 258"/>
                  <a:gd name="T38" fmla="*/ 204 w 310"/>
                  <a:gd name="T39" fmla="*/ 90 h 258"/>
                  <a:gd name="T40" fmla="*/ 186 w 310"/>
                  <a:gd name="T41" fmla="*/ 102 h 258"/>
                  <a:gd name="T42" fmla="*/ 193 w 310"/>
                  <a:gd name="T43" fmla="*/ 100 h 258"/>
                  <a:gd name="T44" fmla="*/ 174 w 310"/>
                  <a:gd name="T45" fmla="*/ 112 h 258"/>
                  <a:gd name="T46" fmla="*/ 180 w 310"/>
                  <a:gd name="T47" fmla="*/ 109 h 258"/>
                  <a:gd name="T48" fmla="*/ 162 w 310"/>
                  <a:gd name="T49" fmla="*/ 122 h 258"/>
                  <a:gd name="T50" fmla="*/ 168 w 310"/>
                  <a:gd name="T51" fmla="*/ 120 h 258"/>
                  <a:gd name="T52" fmla="*/ 151 w 310"/>
                  <a:gd name="T53" fmla="*/ 131 h 258"/>
                  <a:gd name="T54" fmla="*/ 157 w 310"/>
                  <a:gd name="T55" fmla="*/ 129 h 258"/>
                  <a:gd name="T56" fmla="*/ 139 w 310"/>
                  <a:gd name="T57" fmla="*/ 142 h 258"/>
                  <a:gd name="T58" fmla="*/ 145 w 310"/>
                  <a:gd name="T59" fmla="*/ 139 h 258"/>
                  <a:gd name="T60" fmla="*/ 127 w 310"/>
                  <a:gd name="T61" fmla="*/ 151 h 258"/>
                  <a:gd name="T62" fmla="*/ 134 w 310"/>
                  <a:gd name="T63" fmla="*/ 149 h 258"/>
                  <a:gd name="T64" fmla="*/ 115 w 310"/>
                  <a:gd name="T65" fmla="*/ 160 h 258"/>
                  <a:gd name="T66" fmla="*/ 121 w 310"/>
                  <a:gd name="T67" fmla="*/ 158 h 258"/>
                  <a:gd name="T68" fmla="*/ 103 w 310"/>
                  <a:gd name="T69" fmla="*/ 171 h 258"/>
                  <a:gd name="T70" fmla="*/ 109 w 310"/>
                  <a:gd name="T71" fmla="*/ 168 h 258"/>
                  <a:gd name="T72" fmla="*/ 92 w 310"/>
                  <a:gd name="T73" fmla="*/ 180 h 258"/>
                  <a:gd name="T74" fmla="*/ 98 w 310"/>
                  <a:gd name="T75" fmla="*/ 178 h 258"/>
                  <a:gd name="T76" fmla="*/ 80 w 310"/>
                  <a:gd name="T77" fmla="*/ 190 h 258"/>
                  <a:gd name="T78" fmla="*/ 86 w 310"/>
                  <a:gd name="T79" fmla="*/ 188 h 258"/>
                  <a:gd name="T80" fmla="*/ 67 w 310"/>
                  <a:gd name="T81" fmla="*/ 200 h 258"/>
                  <a:gd name="T82" fmla="*/ 75 w 310"/>
                  <a:gd name="T83" fmla="*/ 197 h 258"/>
                  <a:gd name="T84" fmla="*/ 56 w 310"/>
                  <a:gd name="T85" fmla="*/ 210 h 258"/>
                  <a:gd name="T86" fmla="*/ 62 w 310"/>
                  <a:gd name="T87" fmla="*/ 208 h 258"/>
                  <a:gd name="T88" fmla="*/ 44 w 310"/>
                  <a:gd name="T89" fmla="*/ 219 h 258"/>
                  <a:gd name="T90" fmla="*/ 51 w 310"/>
                  <a:gd name="T91" fmla="*/ 217 h 258"/>
                  <a:gd name="T92" fmla="*/ 33 w 310"/>
                  <a:gd name="T93" fmla="*/ 230 h 258"/>
                  <a:gd name="T94" fmla="*/ 39 w 310"/>
                  <a:gd name="T95" fmla="*/ 226 h 258"/>
                  <a:gd name="T96" fmla="*/ 21 w 310"/>
                  <a:gd name="T97" fmla="*/ 239 h 258"/>
                  <a:gd name="T98" fmla="*/ 27 w 310"/>
                  <a:gd name="T99" fmla="*/ 237 h 258"/>
                  <a:gd name="T100" fmla="*/ 8 w 310"/>
                  <a:gd name="T101" fmla="*/ 248 h 258"/>
                  <a:gd name="T102" fmla="*/ 16 w 310"/>
                  <a:gd name="T103" fmla="*/ 246 h 258"/>
                  <a:gd name="T104" fmla="*/ 0 w 310"/>
                  <a:gd name="T105" fmla="*/ 257 h 258"/>
                  <a:gd name="T106" fmla="*/ 3 w 310"/>
                  <a:gd name="T107" fmla="*/ 256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10" h="258">
                    <a:moveTo>
                      <a:pt x="310" y="2"/>
                    </a:moveTo>
                    <a:lnTo>
                      <a:pt x="305" y="7"/>
                    </a:lnTo>
                    <a:lnTo>
                      <a:pt x="304" y="7"/>
                    </a:lnTo>
                    <a:lnTo>
                      <a:pt x="303" y="6"/>
                    </a:lnTo>
                    <a:lnTo>
                      <a:pt x="303" y="6"/>
                    </a:lnTo>
                    <a:lnTo>
                      <a:pt x="304" y="5"/>
                    </a:lnTo>
                    <a:lnTo>
                      <a:pt x="308" y="0"/>
                    </a:lnTo>
                    <a:lnTo>
                      <a:pt x="309" y="0"/>
                    </a:lnTo>
                    <a:lnTo>
                      <a:pt x="310" y="0"/>
                    </a:lnTo>
                    <a:lnTo>
                      <a:pt x="310" y="1"/>
                    </a:lnTo>
                    <a:lnTo>
                      <a:pt x="310" y="2"/>
                    </a:lnTo>
                    <a:lnTo>
                      <a:pt x="310" y="2"/>
                    </a:lnTo>
                    <a:close/>
                    <a:moveTo>
                      <a:pt x="298" y="12"/>
                    </a:moveTo>
                    <a:lnTo>
                      <a:pt x="294" y="16"/>
                    </a:lnTo>
                    <a:lnTo>
                      <a:pt x="293" y="16"/>
                    </a:lnTo>
                    <a:lnTo>
                      <a:pt x="292" y="16"/>
                    </a:lnTo>
                    <a:lnTo>
                      <a:pt x="292" y="15"/>
                    </a:lnTo>
                    <a:lnTo>
                      <a:pt x="292" y="14"/>
                    </a:lnTo>
                    <a:lnTo>
                      <a:pt x="297" y="10"/>
                    </a:lnTo>
                    <a:lnTo>
                      <a:pt x="298" y="10"/>
                    </a:lnTo>
                    <a:lnTo>
                      <a:pt x="299" y="10"/>
                    </a:lnTo>
                    <a:lnTo>
                      <a:pt x="299" y="11"/>
                    </a:lnTo>
                    <a:lnTo>
                      <a:pt x="298" y="12"/>
                    </a:lnTo>
                    <a:lnTo>
                      <a:pt x="298" y="12"/>
                    </a:lnTo>
                    <a:close/>
                    <a:moveTo>
                      <a:pt x="286" y="21"/>
                    </a:moveTo>
                    <a:lnTo>
                      <a:pt x="281" y="25"/>
                    </a:lnTo>
                    <a:lnTo>
                      <a:pt x="281" y="27"/>
                    </a:lnTo>
                    <a:lnTo>
                      <a:pt x="280" y="25"/>
                    </a:lnTo>
                    <a:lnTo>
                      <a:pt x="280" y="24"/>
                    </a:lnTo>
                    <a:lnTo>
                      <a:pt x="280" y="24"/>
                    </a:lnTo>
                    <a:lnTo>
                      <a:pt x="285" y="20"/>
                    </a:lnTo>
                    <a:lnTo>
                      <a:pt x="286" y="19"/>
                    </a:lnTo>
                    <a:lnTo>
                      <a:pt x="286" y="20"/>
                    </a:lnTo>
                    <a:lnTo>
                      <a:pt x="287" y="21"/>
                    </a:lnTo>
                    <a:lnTo>
                      <a:pt x="286" y="21"/>
                    </a:lnTo>
                    <a:lnTo>
                      <a:pt x="286" y="21"/>
                    </a:lnTo>
                    <a:close/>
                    <a:moveTo>
                      <a:pt x="275" y="32"/>
                    </a:moveTo>
                    <a:lnTo>
                      <a:pt x="269" y="36"/>
                    </a:lnTo>
                    <a:lnTo>
                      <a:pt x="268" y="36"/>
                    </a:lnTo>
                    <a:lnTo>
                      <a:pt x="268" y="35"/>
                    </a:lnTo>
                    <a:lnTo>
                      <a:pt x="268" y="35"/>
                    </a:lnTo>
                    <a:lnTo>
                      <a:pt x="268" y="34"/>
                    </a:lnTo>
                    <a:lnTo>
                      <a:pt x="274" y="30"/>
                    </a:lnTo>
                    <a:lnTo>
                      <a:pt x="274" y="30"/>
                    </a:lnTo>
                    <a:lnTo>
                      <a:pt x="275" y="30"/>
                    </a:lnTo>
                    <a:lnTo>
                      <a:pt x="275" y="31"/>
                    </a:lnTo>
                    <a:lnTo>
                      <a:pt x="275" y="32"/>
                    </a:lnTo>
                    <a:lnTo>
                      <a:pt x="275" y="32"/>
                    </a:lnTo>
                    <a:close/>
                    <a:moveTo>
                      <a:pt x="263" y="41"/>
                    </a:moveTo>
                    <a:lnTo>
                      <a:pt x="258" y="45"/>
                    </a:lnTo>
                    <a:lnTo>
                      <a:pt x="257" y="45"/>
                    </a:lnTo>
                    <a:lnTo>
                      <a:pt x="257" y="45"/>
                    </a:lnTo>
                    <a:lnTo>
                      <a:pt x="256" y="44"/>
                    </a:lnTo>
                    <a:lnTo>
                      <a:pt x="257" y="43"/>
                    </a:lnTo>
                    <a:lnTo>
                      <a:pt x="262" y="39"/>
                    </a:lnTo>
                    <a:lnTo>
                      <a:pt x="262" y="39"/>
                    </a:lnTo>
                    <a:lnTo>
                      <a:pt x="263" y="39"/>
                    </a:lnTo>
                    <a:lnTo>
                      <a:pt x="263" y="40"/>
                    </a:lnTo>
                    <a:lnTo>
                      <a:pt x="263" y="41"/>
                    </a:lnTo>
                    <a:lnTo>
                      <a:pt x="263" y="41"/>
                    </a:lnTo>
                    <a:close/>
                    <a:moveTo>
                      <a:pt x="252" y="51"/>
                    </a:moveTo>
                    <a:lnTo>
                      <a:pt x="246" y="55"/>
                    </a:lnTo>
                    <a:lnTo>
                      <a:pt x="245" y="56"/>
                    </a:lnTo>
                    <a:lnTo>
                      <a:pt x="244" y="55"/>
                    </a:lnTo>
                    <a:lnTo>
                      <a:pt x="244" y="54"/>
                    </a:lnTo>
                    <a:lnTo>
                      <a:pt x="245" y="54"/>
                    </a:lnTo>
                    <a:lnTo>
                      <a:pt x="249" y="50"/>
                    </a:lnTo>
                    <a:lnTo>
                      <a:pt x="250" y="49"/>
                    </a:lnTo>
                    <a:lnTo>
                      <a:pt x="252" y="50"/>
                    </a:lnTo>
                    <a:lnTo>
                      <a:pt x="252" y="51"/>
                    </a:lnTo>
                    <a:lnTo>
                      <a:pt x="252" y="51"/>
                    </a:lnTo>
                    <a:lnTo>
                      <a:pt x="252" y="51"/>
                    </a:lnTo>
                    <a:close/>
                    <a:moveTo>
                      <a:pt x="239" y="61"/>
                    </a:moveTo>
                    <a:lnTo>
                      <a:pt x="235" y="65"/>
                    </a:lnTo>
                    <a:lnTo>
                      <a:pt x="234" y="65"/>
                    </a:lnTo>
                    <a:lnTo>
                      <a:pt x="233" y="65"/>
                    </a:lnTo>
                    <a:lnTo>
                      <a:pt x="233" y="64"/>
                    </a:lnTo>
                    <a:lnTo>
                      <a:pt x="233" y="63"/>
                    </a:lnTo>
                    <a:lnTo>
                      <a:pt x="238" y="59"/>
                    </a:lnTo>
                    <a:lnTo>
                      <a:pt x="239" y="59"/>
                    </a:lnTo>
                    <a:lnTo>
                      <a:pt x="240" y="59"/>
                    </a:lnTo>
                    <a:lnTo>
                      <a:pt x="240" y="60"/>
                    </a:lnTo>
                    <a:lnTo>
                      <a:pt x="239" y="61"/>
                    </a:lnTo>
                    <a:lnTo>
                      <a:pt x="239" y="61"/>
                    </a:lnTo>
                    <a:close/>
                    <a:moveTo>
                      <a:pt x="227" y="70"/>
                    </a:moveTo>
                    <a:lnTo>
                      <a:pt x="222" y="75"/>
                    </a:lnTo>
                    <a:lnTo>
                      <a:pt x="222" y="75"/>
                    </a:lnTo>
                    <a:lnTo>
                      <a:pt x="221" y="75"/>
                    </a:lnTo>
                    <a:lnTo>
                      <a:pt x="221" y="74"/>
                    </a:lnTo>
                    <a:lnTo>
                      <a:pt x="221" y="73"/>
                    </a:lnTo>
                    <a:lnTo>
                      <a:pt x="226" y="68"/>
                    </a:lnTo>
                    <a:lnTo>
                      <a:pt x="227" y="68"/>
                    </a:lnTo>
                    <a:lnTo>
                      <a:pt x="227" y="69"/>
                    </a:lnTo>
                    <a:lnTo>
                      <a:pt x="228" y="69"/>
                    </a:lnTo>
                    <a:lnTo>
                      <a:pt x="227" y="70"/>
                    </a:lnTo>
                    <a:lnTo>
                      <a:pt x="227" y="70"/>
                    </a:lnTo>
                    <a:close/>
                    <a:moveTo>
                      <a:pt x="216" y="80"/>
                    </a:moveTo>
                    <a:lnTo>
                      <a:pt x="210" y="84"/>
                    </a:lnTo>
                    <a:lnTo>
                      <a:pt x="209" y="85"/>
                    </a:lnTo>
                    <a:lnTo>
                      <a:pt x="209" y="84"/>
                    </a:lnTo>
                    <a:lnTo>
                      <a:pt x="209" y="83"/>
                    </a:lnTo>
                    <a:lnTo>
                      <a:pt x="209" y="83"/>
                    </a:lnTo>
                    <a:lnTo>
                      <a:pt x="215" y="79"/>
                    </a:lnTo>
                    <a:lnTo>
                      <a:pt x="215" y="78"/>
                    </a:lnTo>
                    <a:lnTo>
                      <a:pt x="216" y="79"/>
                    </a:lnTo>
                    <a:lnTo>
                      <a:pt x="216" y="80"/>
                    </a:lnTo>
                    <a:lnTo>
                      <a:pt x="216" y="80"/>
                    </a:lnTo>
                    <a:lnTo>
                      <a:pt x="216" y="80"/>
                    </a:lnTo>
                    <a:close/>
                    <a:moveTo>
                      <a:pt x="204" y="90"/>
                    </a:moveTo>
                    <a:lnTo>
                      <a:pt x="199" y="95"/>
                    </a:lnTo>
                    <a:lnTo>
                      <a:pt x="198" y="95"/>
                    </a:lnTo>
                    <a:lnTo>
                      <a:pt x="198" y="95"/>
                    </a:lnTo>
                    <a:lnTo>
                      <a:pt x="197" y="94"/>
                    </a:lnTo>
                    <a:lnTo>
                      <a:pt x="198" y="92"/>
                    </a:lnTo>
                    <a:lnTo>
                      <a:pt x="203" y="88"/>
                    </a:lnTo>
                    <a:lnTo>
                      <a:pt x="203" y="88"/>
                    </a:lnTo>
                    <a:lnTo>
                      <a:pt x="204" y="88"/>
                    </a:lnTo>
                    <a:lnTo>
                      <a:pt x="204" y="89"/>
                    </a:lnTo>
                    <a:lnTo>
                      <a:pt x="204" y="90"/>
                    </a:lnTo>
                    <a:lnTo>
                      <a:pt x="204" y="90"/>
                    </a:lnTo>
                    <a:close/>
                    <a:moveTo>
                      <a:pt x="193" y="100"/>
                    </a:moveTo>
                    <a:lnTo>
                      <a:pt x="187" y="104"/>
                    </a:lnTo>
                    <a:lnTo>
                      <a:pt x="186" y="104"/>
                    </a:lnTo>
                    <a:lnTo>
                      <a:pt x="185" y="104"/>
                    </a:lnTo>
                    <a:lnTo>
                      <a:pt x="185" y="103"/>
                    </a:lnTo>
                    <a:lnTo>
                      <a:pt x="186" y="102"/>
                    </a:lnTo>
                    <a:lnTo>
                      <a:pt x="190" y="98"/>
                    </a:lnTo>
                    <a:lnTo>
                      <a:pt x="192" y="98"/>
                    </a:lnTo>
                    <a:lnTo>
                      <a:pt x="193" y="99"/>
                    </a:lnTo>
                    <a:lnTo>
                      <a:pt x="193" y="99"/>
                    </a:lnTo>
                    <a:lnTo>
                      <a:pt x="193" y="100"/>
                    </a:lnTo>
                    <a:lnTo>
                      <a:pt x="193" y="100"/>
                    </a:lnTo>
                    <a:close/>
                    <a:moveTo>
                      <a:pt x="180" y="109"/>
                    </a:moveTo>
                    <a:lnTo>
                      <a:pt x="176" y="113"/>
                    </a:lnTo>
                    <a:lnTo>
                      <a:pt x="175" y="114"/>
                    </a:lnTo>
                    <a:lnTo>
                      <a:pt x="174" y="113"/>
                    </a:lnTo>
                    <a:lnTo>
                      <a:pt x="174" y="112"/>
                    </a:lnTo>
                    <a:lnTo>
                      <a:pt x="174" y="112"/>
                    </a:lnTo>
                    <a:lnTo>
                      <a:pt x="179" y="108"/>
                    </a:lnTo>
                    <a:lnTo>
                      <a:pt x="180" y="107"/>
                    </a:lnTo>
                    <a:lnTo>
                      <a:pt x="181" y="108"/>
                    </a:lnTo>
                    <a:lnTo>
                      <a:pt x="181" y="109"/>
                    </a:lnTo>
                    <a:lnTo>
                      <a:pt x="180" y="109"/>
                    </a:lnTo>
                    <a:lnTo>
                      <a:pt x="180" y="109"/>
                    </a:lnTo>
                    <a:close/>
                    <a:moveTo>
                      <a:pt x="168" y="120"/>
                    </a:moveTo>
                    <a:lnTo>
                      <a:pt x="163" y="124"/>
                    </a:lnTo>
                    <a:lnTo>
                      <a:pt x="163" y="124"/>
                    </a:lnTo>
                    <a:lnTo>
                      <a:pt x="162" y="124"/>
                    </a:lnTo>
                    <a:lnTo>
                      <a:pt x="162" y="123"/>
                    </a:lnTo>
                    <a:lnTo>
                      <a:pt x="162" y="122"/>
                    </a:lnTo>
                    <a:lnTo>
                      <a:pt x="167" y="118"/>
                    </a:lnTo>
                    <a:lnTo>
                      <a:pt x="168" y="118"/>
                    </a:lnTo>
                    <a:lnTo>
                      <a:pt x="168" y="118"/>
                    </a:lnTo>
                    <a:lnTo>
                      <a:pt x="169" y="119"/>
                    </a:lnTo>
                    <a:lnTo>
                      <a:pt x="168" y="120"/>
                    </a:lnTo>
                    <a:lnTo>
                      <a:pt x="168" y="120"/>
                    </a:lnTo>
                    <a:close/>
                    <a:moveTo>
                      <a:pt x="157" y="129"/>
                    </a:moveTo>
                    <a:lnTo>
                      <a:pt x="152" y="133"/>
                    </a:lnTo>
                    <a:lnTo>
                      <a:pt x="151" y="133"/>
                    </a:lnTo>
                    <a:lnTo>
                      <a:pt x="151" y="133"/>
                    </a:lnTo>
                    <a:lnTo>
                      <a:pt x="151" y="132"/>
                    </a:lnTo>
                    <a:lnTo>
                      <a:pt x="151" y="131"/>
                    </a:lnTo>
                    <a:lnTo>
                      <a:pt x="156" y="127"/>
                    </a:lnTo>
                    <a:lnTo>
                      <a:pt x="156" y="127"/>
                    </a:lnTo>
                    <a:lnTo>
                      <a:pt x="157" y="128"/>
                    </a:lnTo>
                    <a:lnTo>
                      <a:pt x="157" y="128"/>
                    </a:lnTo>
                    <a:lnTo>
                      <a:pt x="157" y="129"/>
                    </a:lnTo>
                    <a:lnTo>
                      <a:pt x="157" y="129"/>
                    </a:lnTo>
                    <a:close/>
                    <a:moveTo>
                      <a:pt x="145" y="139"/>
                    </a:moveTo>
                    <a:lnTo>
                      <a:pt x="140" y="143"/>
                    </a:lnTo>
                    <a:lnTo>
                      <a:pt x="139" y="144"/>
                    </a:lnTo>
                    <a:lnTo>
                      <a:pt x="139" y="143"/>
                    </a:lnTo>
                    <a:lnTo>
                      <a:pt x="138" y="142"/>
                    </a:lnTo>
                    <a:lnTo>
                      <a:pt x="139" y="142"/>
                    </a:lnTo>
                    <a:lnTo>
                      <a:pt x="144" y="137"/>
                    </a:lnTo>
                    <a:lnTo>
                      <a:pt x="144" y="137"/>
                    </a:lnTo>
                    <a:lnTo>
                      <a:pt x="145" y="137"/>
                    </a:lnTo>
                    <a:lnTo>
                      <a:pt x="145" y="139"/>
                    </a:lnTo>
                    <a:lnTo>
                      <a:pt x="145" y="139"/>
                    </a:lnTo>
                    <a:lnTo>
                      <a:pt x="145" y="139"/>
                    </a:lnTo>
                    <a:close/>
                    <a:moveTo>
                      <a:pt x="134" y="149"/>
                    </a:moveTo>
                    <a:lnTo>
                      <a:pt x="128" y="153"/>
                    </a:lnTo>
                    <a:lnTo>
                      <a:pt x="127" y="153"/>
                    </a:lnTo>
                    <a:lnTo>
                      <a:pt x="126" y="153"/>
                    </a:lnTo>
                    <a:lnTo>
                      <a:pt x="126" y="152"/>
                    </a:lnTo>
                    <a:lnTo>
                      <a:pt x="127" y="151"/>
                    </a:lnTo>
                    <a:lnTo>
                      <a:pt x="132" y="147"/>
                    </a:lnTo>
                    <a:lnTo>
                      <a:pt x="133" y="147"/>
                    </a:lnTo>
                    <a:lnTo>
                      <a:pt x="134" y="147"/>
                    </a:lnTo>
                    <a:lnTo>
                      <a:pt x="134" y="148"/>
                    </a:lnTo>
                    <a:lnTo>
                      <a:pt x="134" y="149"/>
                    </a:lnTo>
                    <a:lnTo>
                      <a:pt x="134" y="149"/>
                    </a:lnTo>
                    <a:close/>
                    <a:moveTo>
                      <a:pt x="121" y="158"/>
                    </a:moveTo>
                    <a:lnTo>
                      <a:pt x="117" y="163"/>
                    </a:lnTo>
                    <a:lnTo>
                      <a:pt x="116" y="163"/>
                    </a:lnTo>
                    <a:lnTo>
                      <a:pt x="115" y="163"/>
                    </a:lnTo>
                    <a:lnTo>
                      <a:pt x="115" y="162"/>
                    </a:lnTo>
                    <a:lnTo>
                      <a:pt x="115" y="160"/>
                    </a:lnTo>
                    <a:lnTo>
                      <a:pt x="120" y="156"/>
                    </a:lnTo>
                    <a:lnTo>
                      <a:pt x="121" y="156"/>
                    </a:lnTo>
                    <a:lnTo>
                      <a:pt x="122" y="157"/>
                    </a:lnTo>
                    <a:lnTo>
                      <a:pt x="122" y="157"/>
                    </a:lnTo>
                    <a:lnTo>
                      <a:pt x="121" y="158"/>
                    </a:lnTo>
                    <a:lnTo>
                      <a:pt x="121" y="158"/>
                    </a:lnTo>
                    <a:close/>
                    <a:moveTo>
                      <a:pt x="109" y="168"/>
                    </a:moveTo>
                    <a:lnTo>
                      <a:pt x="104" y="172"/>
                    </a:lnTo>
                    <a:lnTo>
                      <a:pt x="104" y="173"/>
                    </a:lnTo>
                    <a:lnTo>
                      <a:pt x="103" y="172"/>
                    </a:lnTo>
                    <a:lnTo>
                      <a:pt x="103" y="171"/>
                    </a:lnTo>
                    <a:lnTo>
                      <a:pt x="103" y="171"/>
                    </a:lnTo>
                    <a:lnTo>
                      <a:pt x="108" y="167"/>
                    </a:lnTo>
                    <a:lnTo>
                      <a:pt x="109" y="167"/>
                    </a:lnTo>
                    <a:lnTo>
                      <a:pt x="109" y="167"/>
                    </a:lnTo>
                    <a:lnTo>
                      <a:pt x="111" y="168"/>
                    </a:lnTo>
                    <a:lnTo>
                      <a:pt x="109" y="168"/>
                    </a:lnTo>
                    <a:lnTo>
                      <a:pt x="109" y="168"/>
                    </a:lnTo>
                    <a:close/>
                    <a:moveTo>
                      <a:pt x="98" y="178"/>
                    </a:moveTo>
                    <a:lnTo>
                      <a:pt x="93" y="182"/>
                    </a:lnTo>
                    <a:lnTo>
                      <a:pt x="92" y="182"/>
                    </a:lnTo>
                    <a:lnTo>
                      <a:pt x="92" y="182"/>
                    </a:lnTo>
                    <a:lnTo>
                      <a:pt x="92" y="181"/>
                    </a:lnTo>
                    <a:lnTo>
                      <a:pt x="92" y="180"/>
                    </a:lnTo>
                    <a:lnTo>
                      <a:pt x="97" y="176"/>
                    </a:lnTo>
                    <a:lnTo>
                      <a:pt x="97" y="176"/>
                    </a:lnTo>
                    <a:lnTo>
                      <a:pt x="98" y="176"/>
                    </a:lnTo>
                    <a:lnTo>
                      <a:pt x="98" y="177"/>
                    </a:lnTo>
                    <a:lnTo>
                      <a:pt x="98" y="178"/>
                    </a:lnTo>
                    <a:lnTo>
                      <a:pt x="98" y="178"/>
                    </a:lnTo>
                    <a:close/>
                    <a:moveTo>
                      <a:pt x="86" y="188"/>
                    </a:moveTo>
                    <a:lnTo>
                      <a:pt x="81" y="192"/>
                    </a:lnTo>
                    <a:lnTo>
                      <a:pt x="80" y="192"/>
                    </a:lnTo>
                    <a:lnTo>
                      <a:pt x="80" y="192"/>
                    </a:lnTo>
                    <a:lnTo>
                      <a:pt x="79" y="191"/>
                    </a:lnTo>
                    <a:lnTo>
                      <a:pt x="80" y="190"/>
                    </a:lnTo>
                    <a:lnTo>
                      <a:pt x="84" y="186"/>
                    </a:lnTo>
                    <a:lnTo>
                      <a:pt x="85" y="186"/>
                    </a:lnTo>
                    <a:lnTo>
                      <a:pt x="86" y="187"/>
                    </a:lnTo>
                    <a:lnTo>
                      <a:pt x="86" y="187"/>
                    </a:lnTo>
                    <a:lnTo>
                      <a:pt x="86" y="188"/>
                    </a:lnTo>
                    <a:lnTo>
                      <a:pt x="86" y="188"/>
                    </a:lnTo>
                    <a:close/>
                    <a:moveTo>
                      <a:pt x="75" y="197"/>
                    </a:moveTo>
                    <a:lnTo>
                      <a:pt x="69" y="201"/>
                    </a:lnTo>
                    <a:lnTo>
                      <a:pt x="68" y="202"/>
                    </a:lnTo>
                    <a:lnTo>
                      <a:pt x="67" y="201"/>
                    </a:lnTo>
                    <a:lnTo>
                      <a:pt x="67" y="201"/>
                    </a:lnTo>
                    <a:lnTo>
                      <a:pt x="67" y="200"/>
                    </a:lnTo>
                    <a:lnTo>
                      <a:pt x="73" y="196"/>
                    </a:lnTo>
                    <a:lnTo>
                      <a:pt x="74" y="196"/>
                    </a:lnTo>
                    <a:lnTo>
                      <a:pt x="75" y="196"/>
                    </a:lnTo>
                    <a:lnTo>
                      <a:pt x="75" y="197"/>
                    </a:lnTo>
                    <a:lnTo>
                      <a:pt x="75" y="197"/>
                    </a:lnTo>
                    <a:lnTo>
                      <a:pt x="75" y="197"/>
                    </a:lnTo>
                    <a:close/>
                    <a:moveTo>
                      <a:pt x="62" y="208"/>
                    </a:moveTo>
                    <a:lnTo>
                      <a:pt x="58" y="212"/>
                    </a:lnTo>
                    <a:lnTo>
                      <a:pt x="57" y="212"/>
                    </a:lnTo>
                    <a:lnTo>
                      <a:pt x="56" y="212"/>
                    </a:lnTo>
                    <a:lnTo>
                      <a:pt x="56" y="211"/>
                    </a:lnTo>
                    <a:lnTo>
                      <a:pt x="56" y="210"/>
                    </a:lnTo>
                    <a:lnTo>
                      <a:pt x="61" y="205"/>
                    </a:lnTo>
                    <a:lnTo>
                      <a:pt x="62" y="205"/>
                    </a:lnTo>
                    <a:lnTo>
                      <a:pt x="63" y="205"/>
                    </a:lnTo>
                    <a:lnTo>
                      <a:pt x="63" y="207"/>
                    </a:lnTo>
                    <a:lnTo>
                      <a:pt x="62" y="208"/>
                    </a:lnTo>
                    <a:lnTo>
                      <a:pt x="62" y="208"/>
                    </a:lnTo>
                    <a:close/>
                    <a:moveTo>
                      <a:pt x="51" y="217"/>
                    </a:moveTo>
                    <a:lnTo>
                      <a:pt x="45" y="221"/>
                    </a:lnTo>
                    <a:lnTo>
                      <a:pt x="45" y="221"/>
                    </a:lnTo>
                    <a:lnTo>
                      <a:pt x="44" y="221"/>
                    </a:lnTo>
                    <a:lnTo>
                      <a:pt x="44" y="220"/>
                    </a:lnTo>
                    <a:lnTo>
                      <a:pt x="44" y="219"/>
                    </a:lnTo>
                    <a:lnTo>
                      <a:pt x="50" y="215"/>
                    </a:lnTo>
                    <a:lnTo>
                      <a:pt x="51" y="215"/>
                    </a:lnTo>
                    <a:lnTo>
                      <a:pt x="51" y="216"/>
                    </a:lnTo>
                    <a:lnTo>
                      <a:pt x="52" y="216"/>
                    </a:lnTo>
                    <a:lnTo>
                      <a:pt x="51" y="217"/>
                    </a:lnTo>
                    <a:lnTo>
                      <a:pt x="51" y="217"/>
                    </a:lnTo>
                    <a:close/>
                    <a:moveTo>
                      <a:pt x="39" y="226"/>
                    </a:moveTo>
                    <a:lnTo>
                      <a:pt x="34" y="231"/>
                    </a:lnTo>
                    <a:lnTo>
                      <a:pt x="33" y="232"/>
                    </a:lnTo>
                    <a:lnTo>
                      <a:pt x="33" y="231"/>
                    </a:lnTo>
                    <a:lnTo>
                      <a:pt x="33" y="231"/>
                    </a:lnTo>
                    <a:lnTo>
                      <a:pt x="33" y="230"/>
                    </a:lnTo>
                    <a:lnTo>
                      <a:pt x="38" y="225"/>
                    </a:lnTo>
                    <a:lnTo>
                      <a:pt x="38" y="225"/>
                    </a:lnTo>
                    <a:lnTo>
                      <a:pt x="39" y="225"/>
                    </a:lnTo>
                    <a:lnTo>
                      <a:pt x="39" y="226"/>
                    </a:lnTo>
                    <a:lnTo>
                      <a:pt x="39" y="226"/>
                    </a:lnTo>
                    <a:lnTo>
                      <a:pt x="39" y="226"/>
                    </a:lnTo>
                    <a:close/>
                    <a:moveTo>
                      <a:pt x="27" y="237"/>
                    </a:moveTo>
                    <a:lnTo>
                      <a:pt x="22" y="241"/>
                    </a:lnTo>
                    <a:lnTo>
                      <a:pt x="21" y="241"/>
                    </a:lnTo>
                    <a:lnTo>
                      <a:pt x="21" y="241"/>
                    </a:lnTo>
                    <a:lnTo>
                      <a:pt x="20" y="240"/>
                    </a:lnTo>
                    <a:lnTo>
                      <a:pt x="21" y="239"/>
                    </a:lnTo>
                    <a:lnTo>
                      <a:pt x="25" y="235"/>
                    </a:lnTo>
                    <a:lnTo>
                      <a:pt x="26" y="235"/>
                    </a:lnTo>
                    <a:lnTo>
                      <a:pt x="27" y="235"/>
                    </a:lnTo>
                    <a:lnTo>
                      <a:pt x="27" y="236"/>
                    </a:lnTo>
                    <a:lnTo>
                      <a:pt x="27" y="237"/>
                    </a:lnTo>
                    <a:lnTo>
                      <a:pt x="27" y="237"/>
                    </a:lnTo>
                    <a:close/>
                    <a:moveTo>
                      <a:pt x="16" y="246"/>
                    </a:moveTo>
                    <a:lnTo>
                      <a:pt x="11" y="250"/>
                    </a:lnTo>
                    <a:lnTo>
                      <a:pt x="10" y="250"/>
                    </a:lnTo>
                    <a:lnTo>
                      <a:pt x="8" y="250"/>
                    </a:lnTo>
                    <a:lnTo>
                      <a:pt x="8" y="249"/>
                    </a:lnTo>
                    <a:lnTo>
                      <a:pt x="8" y="248"/>
                    </a:lnTo>
                    <a:lnTo>
                      <a:pt x="14" y="244"/>
                    </a:lnTo>
                    <a:lnTo>
                      <a:pt x="15" y="244"/>
                    </a:lnTo>
                    <a:lnTo>
                      <a:pt x="16" y="245"/>
                    </a:lnTo>
                    <a:lnTo>
                      <a:pt x="16" y="245"/>
                    </a:lnTo>
                    <a:lnTo>
                      <a:pt x="16" y="246"/>
                    </a:lnTo>
                    <a:lnTo>
                      <a:pt x="16" y="246"/>
                    </a:lnTo>
                    <a:close/>
                    <a:moveTo>
                      <a:pt x="3" y="256"/>
                    </a:moveTo>
                    <a:lnTo>
                      <a:pt x="1" y="258"/>
                    </a:lnTo>
                    <a:lnTo>
                      <a:pt x="1" y="258"/>
                    </a:lnTo>
                    <a:lnTo>
                      <a:pt x="0" y="258"/>
                    </a:lnTo>
                    <a:lnTo>
                      <a:pt x="0" y="257"/>
                    </a:lnTo>
                    <a:lnTo>
                      <a:pt x="0" y="257"/>
                    </a:lnTo>
                    <a:lnTo>
                      <a:pt x="2" y="255"/>
                    </a:lnTo>
                    <a:lnTo>
                      <a:pt x="3" y="255"/>
                    </a:lnTo>
                    <a:lnTo>
                      <a:pt x="4" y="255"/>
                    </a:lnTo>
                    <a:lnTo>
                      <a:pt x="4" y="256"/>
                    </a:lnTo>
                    <a:lnTo>
                      <a:pt x="3" y="256"/>
                    </a:lnTo>
                    <a:lnTo>
                      <a:pt x="3" y="256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32" name="Freeform 74"/>
              <p:cNvSpPr>
                <a:spLocks noEditPoints="1"/>
              </p:cNvSpPr>
              <p:nvPr/>
            </p:nvSpPr>
            <p:spPr bwMode="auto">
              <a:xfrm>
                <a:off x="4176" y="2846"/>
                <a:ext cx="961" cy="2"/>
              </a:xfrm>
              <a:custGeom>
                <a:avLst/>
                <a:gdLst>
                  <a:gd name="T0" fmla="*/ 959 w 961"/>
                  <a:gd name="T1" fmla="*/ 2 h 2"/>
                  <a:gd name="T2" fmla="*/ 944 w 961"/>
                  <a:gd name="T3" fmla="*/ 2 h 2"/>
                  <a:gd name="T4" fmla="*/ 928 w 961"/>
                  <a:gd name="T5" fmla="*/ 2 h 2"/>
                  <a:gd name="T6" fmla="*/ 913 w 961"/>
                  <a:gd name="T7" fmla="*/ 2 h 2"/>
                  <a:gd name="T8" fmla="*/ 898 w 961"/>
                  <a:gd name="T9" fmla="*/ 2 h 2"/>
                  <a:gd name="T10" fmla="*/ 883 w 961"/>
                  <a:gd name="T11" fmla="*/ 2 h 2"/>
                  <a:gd name="T12" fmla="*/ 867 w 961"/>
                  <a:gd name="T13" fmla="*/ 2 h 2"/>
                  <a:gd name="T14" fmla="*/ 851 w 961"/>
                  <a:gd name="T15" fmla="*/ 2 h 2"/>
                  <a:gd name="T16" fmla="*/ 837 w 961"/>
                  <a:gd name="T17" fmla="*/ 2 h 2"/>
                  <a:gd name="T18" fmla="*/ 821 w 961"/>
                  <a:gd name="T19" fmla="*/ 2 h 2"/>
                  <a:gd name="T20" fmla="*/ 806 w 961"/>
                  <a:gd name="T21" fmla="*/ 2 h 2"/>
                  <a:gd name="T22" fmla="*/ 790 w 961"/>
                  <a:gd name="T23" fmla="*/ 2 h 2"/>
                  <a:gd name="T24" fmla="*/ 774 w 961"/>
                  <a:gd name="T25" fmla="*/ 2 h 2"/>
                  <a:gd name="T26" fmla="*/ 760 w 961"/>
                  <a:gd name="T27" fmla="*/ 2 h 2"/>
                  <a:gd name="T28" fmla="*/ 744 w 961"/>
                  <a:gd name="T29" fmla="*/ 2 h 2"/>
                  <a:gd name="T30" fmla="*/ 729 w 961"/>
                  <a:gd name="T31" fmla="*/ 2 h 2"/>
                  <a:gd name="T32" fmla="*/ 713 w 961"/>
                  <a:gd name="T33" fmla="*/ 2 h 2"/>
                  <a:gd name="T34" fmla="*/ 699 w 961"/>
                  <a:gd name="T35" fmla="*/ 2 h 2"/>
                  <a:gd name="T36" fmla="*/ 683 w 961"/>
                  <a:gd name="T37" fmla="*/ 2 h 2"/>
                  <a:gd name="T38" fmla="*/ 667 w 961"/>
                  <a:gd name="T39" fmla="*/ 2 h 2"/>
                  <a:gd name="T40" fmla="*/ 652 w 961"/>
                  <a:gd name="T41" fmla="*/ 2 h 2"/>
                  <a:gd name="T42" fmla="*/ 637 w 961"/>
                  <a:gd name="T43" fmla="*/ 2 h 2"/>
                  <a:gd name="T44" fmla="*/ 622 w 961"/>
                  <a:gd name="T45" fmla="*/ 2 h 2"/>
                  <a:gd name="T46" fmla="*/ 606 w 961"/>
                  <a:gd name="T47" fmla="*/ 2 h 2"/>
                  <a:gd name="T48" fmla="*/ 590 w 961"/>
                  <a:gd name="T49" fmla="*/ 2 h 2"/>
                  <a:gd name="T50" fmla="*/ 576 w 961"/>
                  <a:gd name="T51" fmla="*/ 2 h 2"/>
                  <a:gd name="T52" fmla="*/ 560 w 961"/>
                  <a:gd name="T53" fmla="*/ 2 h 2"/>
                  <a:gd name="T54" fmla="*/ 545 w 961"/>
                  <a:gd name="T55" fmla="*/ 2 h 2"/>
                  <a:gd name="T56" fmla="*/ 529 w 961"/>
                  <a:gd name="T57" fmla="*/ 2 h 2"/>
                  <a:gd name="T58" fmla="*/ 515 w 961"/>
                  <a:gd name="T59" fmla="*/ 2 h 2"/>
                  <a:gd name="T60" fmla="*/ 499 w 961"/>
                  <a:gd name="T61" fmla="*/ 2 h 2"/>
                  <a:gd name="T62" fmla="*/ 483 w 961"/>
                  <a:gd name="T63" fmla="*/ 2 h 2"/>
                  <a:gd name="T64" fmla="*/ 468 w 961"/>
                  <a:gd name="T65" fmla="*/ 2 h 2"/>
                  <a:gd name="T66" fmla="*/ 452 w 961"/>
                  <a:gd name="T67" fmla="*/ 2 h 2"/>
                  <a:gd name="T68" fmla="*/ 438 w 961"/>
                  <a:gd name="T69" fmla="*/ 2 h 2"/>
                  <a:gd name="T70" fmla="*/ 422 w 961"/>
                  <a:gd name="T71" fmla="*/ 2 h 2"/>
                  <a:gd name="T72" fmla="*/ 406 w 961"/>
                  <a:gd name="T73" fmla="*/ 2 h 2"/>
                  <a:gd name="T74" fmla="*/ 391 w 961"/>
                  <a:gd name="T75" fmla="*/ 2 h 2"/>
                  <a:gd name="T76" fmla="*/ 376 w 961"/>
                  <a:gd name="T77" fmla="*/ 2 h 2"/>
                  <a:gd name="T78" fmla="*/ 361 w 961"/>
                  <a:gd name="T79" fmla="*/ 2 h 2"/>
                  <a:gd name="T80" fmla="*/ 345 w 961"/>
                  <a:gd name="T81" fmla="*/ 2 h 2"/>
                  <a:gd name="T82" fmla="*/ 330 w 961"/>
                  <a:gd name="T83" fmla="*/ 2 h 2"/>
                  <a:gd name="T84" fmla="*/ 315 w 961"/>
                  <a:gd name="T85" fmla="*/ 2 h 2"/>
                  <a:gd name="T86" fmla="*/ 299 w 961"/>
                  <a:gd name="T87" fmla="*/ 2 h 2"/>
                  <a:gd name="T88" fmla="*/ 284 w 961"/>
                  <a:gd name="T89" fmla="*/ 2 h 2"/>
                  <a:gd name="T90" fmla="*/ 268 w 961"/>
                  <a:gd name="T91" fmla="*/ 2 h 2"/>
                  <a:gd name="T92" fmla="*/ 254 w 961"/>
                  <a:gd name="T93" fmla="*/ 2 h 2"/>
                  <a:gd name="T94" fmla="*/ 238 w 961"/>
                  <a:gd name="T95" fmla="*/ 2 h 2"/>
                  <a:gd name="T96" fmla="*/ 222 w 961"/>
                  <a:gd name="T97" fmla="*/ 2 h 2"/>
                  <a:gd name="T98" fmla="*/ 207 w 961"/>
                  <a:gd name="T99" fmla="*/ 2 h 2"/>
                  <a:gd name="T100" fmla="*/ 192 w 961"/>
                  <a:gd name="T101" fmla="*/ 2 h 2"/>
                  <a:gd name="T102" fmla="*/ 177 w 961"/>
                  <a:gd name="T103" fmla="*/ 2 h 2"/>
                  <a:gd name="T104" fmla="*/ 161 w 961"/>
                  <a:gd name="T105" fmla="*/ 2 h 2"/>
                  <a:gd name="T106" fmla="*/ 146 w 961"/>
                  <a:gd name="T107" fmla="*/ 2 h 2"/>
                  <a:gd name="T108" fmla="*/ 131 w 961"/>
                  <a:gd name="T109" fmla="*/ 2 h 2"/>
                  <a:gd name="T110" fmla="*/ 115 w 961"/>
                  <a:gd name="T111" fmla="*/ 2 h 2"/>
                  <a:gd name="T112" fmla="*/ 100 w 961"/>
                  <a:gd name="T113" fmla="*/ 2 h 2"/>
                  <a:gd name="T114" fmla="*/ 84 w 961"/>
                  <a:gd name="T115" fmla="*/ 2 h 2"/>
                  <a:gd name="T116" fmla="*/ 69 w 961"/>
                  <a:gd name="T117" fmla="*/ 2 h 2"/>
                  <a:gd name="T118" fmla="*/ 54 w 961"/>
                  <a:gd name="T119" fmla="*/ 2 h 2"/>
                  <a:gd name="T120" fmla="*/ 38 w 961"/>
                  <a:gd name="T121" fmla="*/ 2 h 2"/>
                  <a:gd name="T122" fmla="*/ 23 w 961"/>
                  <a:gd name="T123" fmla="*/ 2 h 2"/>
                  <a:gd name="T124" fmla="*/ 7 w 961"/>
                  <a:gd name="T12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61" h="2">
                    <a:moveTo>
                      <a:pt x="959" y="2"/>
                    </a:moveTo>
                    <a:lnTo>
                      <a:pt x="952" y="2"/>
                    </a:lnTo>
                    <a:lnTo>
                      <a:pt x="951" y="1"/>
                    </a:lnTo>
                    <a:lnTo>
                      <a:pt x="951" y="1"/>
                    </a:lnTo>
                    <a:lnTo>
                      <a:pt x="951" y="0"/>
                    </a:lnTo>
                    <a:lnTo>
                      <a:pt x="952" y="0"/>
                    </a:lnTo>
                    <a:lnTo>
                      <a:pt x="959" y="0"/>
                    </a:lnTo>
                    <a:lnTo>
                      <a:pt x="960" y="0"/>
                    </a:lnTo>
                    <a:lnTo>
                      <a:pt x="961" y="1"/>
                    </a:lnTo>
                    <a:lnTo>
                      <a:pt x="960" y="1"/>
                    </a:lnTo>
                    <a:lnTo>
                      <a:pt x="959" y="2"/>
                    </a:lnTo>
                    <a:lnTo>
                      <a:pt x="959" y="2"/>
                    </a:lnTo>
                    <a:close/>
                    <a:moveTo>
                      <a:pt x="944" y="2"/>
                    </a:moveTo>
                    <a:lnTo>
                      <a:pt x="938" y="2"/>
                    </a:lnTo>
                    <a:lnTo>
                      <a:pt x="937" y="1"/>
                    </a:lnTo>
                    <a:lnTo>
                      <a:pt x="937" y="1"/>
                    </a:lnTo>
                    <a:lnTo>
                      <a:pt x="937" y="0"/>
                    </a:lnTo>
                    <a:lnTo>
                      <a:pt x="938" y="0"/>
                    </a:lnTo>
                    <a:lnTo>
                      <a:pt x="944" y="0"/>
                    </a:lnTo>
                    <a:lnTo>
                      <a:pt x="945" y="0"/>
                    </a:lnTo>
                    <a:lnTo>
                      <a:pt x="945" y="1"/>
                    </a:lnTo>
                    <a:lnTo>
                      <a:pt x="945" y="1"/>
                    </a:lnTo>
                    <a:lnTo>
                      <a:pt x="944" y="2"/>
                    </a:lnTo>
                    <a:lnTo>
                      <a:pt x="944" y="2"/>
                    </a:lnTo>
                    <a:close/>
                    <a:moveTo>
                      <a:pt x="928" y="2"/>
                    </a:moveTo>
                    <a:lnTo>
                      <a:pt x="922" y="2"/>
                    </a:lnTo>
                    <a:lnTo>
                      <a:pt x="921" y="1"/>
                    </a:lnTo>
                    <a:lnTo>
                      <a:pt x="921" y="1"/>
                    </a:lnTo>
                    <a:lnTo>
                      <a:pt x="921" y="0"/>
                    </a:lnTo>
                    <a:lnTo>
                      <a:pt x="922" y="0"/>
                    </a:lnTo>
                    <a:lnTo>
                      <a:pt x="928" y="0"/>
                    </a:lnTo>
                    <a:lnTo>
                      <a:pt x="929" y="0"/>
                    </a:lnTo>
                    <a:lnTo>
                      <a:pt x="929" y="1"/>
                    </a:lnTo>
                    <a:lnTo>
                      <a:pt x="929" y="1"/>
                    </a:lnTo>
                    <a:lnTo>
                      <a:pt x="928" y="2"/>
                    </a:lnTo>
                    <a:lnTo>
                      <a:pt x="928" y="2"/>
                    </a:lnTo>
                    <a:close/>
                    <a:moveTo>
                      <a:pt x="913" y="2"/>
                    </a:moveTo>
                    <a:lnTo>
                      <a:pt x="906" y="2"/>
                    </a:lnTo>
                    <a:lnTo>
                      <a:pt x="906" y="1"/>
                    </a:lnTo>
                    <a:lnTo>
                      <a:pt x="905" y="1"/>
                    </a:lnTo>
                    <a:lnTo>
                      <a:pt x="906" y="0"/>
                    </a:lnTo>
                    <a:lnTo>
                      <a:pt x="906" y="0"/>
                    </a:lnTo>
                    <a:lnTo>
                      <a:pt x="913" y="0"/>
                    </a:lnTo>
                    <a:lnTo>
                      <a:pt x="913" y="0"/>
                    </a:lnTo>
                    <a:lnTo>
                      <a:pt x="914" y="1"/>
                    </a:lnTo>
                    <a:lnTo>
                      <a:pt x="913" y="1"/>
                    </a:lnTo>
                    <a:lnTo>
                      <a:pt x="913" y="2"/>
                    </a:lnTo>
                    <a:lnTo>
                      <a:pt x="913" y="2"/>
                    </a:lnTo>
                    <a:close/>
                    <a:moveTo>
                      <a:pt x="898" y="2"/>
                    </a:moveTo>
                    <a:lnTo>
                      <a:pt x="891" y="2"/>
                    </a:lnTo>
                    <a:lnTo>
                      <a:pt x="890" y="1"/>
                    </a:lnTo>
                    <a:lnTo>
                      <a:pt x="890" y="1"/>
                    </a:lnTo>
                    <a:lnTo>
                      <a:pt x="890" y="0"/>
                    </a:lnTo>
                    <a:lnTo>
                      <a:pt x="891" y="0"/>
                    </a:lnTo>
                    <a:lnTo>
                      <a:pt x="898" y="0"/>
                    </a:lnTo>
                    <a:lnTo>
                      <a:pt x="899" y="0"/>
                    </a:lnTo>
                    <a:lnTo>
                      <a:pt x="899" y="1"/>
                    </a:lnTo>
                    <a:lnTo>
                      <a:pt x="899" y="1"/>
                    </a:lnTo>
                    <a:lnTo>
                      <a:pt x="898" y="2"/>
                    </a:lnTo>
                    <a:lnTo>
                      <a:pt x="898" y="2"/>
                    </a:lnTo>
                    <a:close/>
                    <a:moveTo>
                      <a:pt x="883" y="2"/>
                    </a:moveTo>
                    <a:lnTo>
                      <a:pt x="875" y="2"/>
                    </a:lnTo>
                    <a:lnTo>
                      <a:pt x="875" y="1"/>
                    </a:lnTo>
                    <a:lnTo>
                      <a:pt x="874" y="1"/>
                    </a:lnTo>
                    <a:lnTo>
                      <a:pt x="875" y="0"/>
                    </a:lnTo>
                    <a:lnTo>
                      <a:pt x="875" y="0"/>
                    </a:lnTo>
                    <a:lnTo>
                      <a:pt x="883" y="0"/>
                    </a:lnTo>
                    <a:lnTo>
                      <a:pt x="883" y="0"/>
                    </a:lnTo>
                    <a:lnTo>
                      <a:pt x="884" y="1"/>
                    </a:lnTo>
                    <a:lnTo>
                      <a:pt x="883" y="1"/>
                    </a:lnTo>
                    <a:lnTo>
                      <a:pt x="883" y="2"/>
                    </a:lnTo>
                    <a:lnTo>
                      <a:pt x="883" y="2"/>
                    </a:lnTo>
                    <a:close/>
                    <a:moveTo>
                      <a:pt x="867" y="2"/>
                    </a:moveTo>
                    <a:lnTo>
                      <a:pt x="861" y="2"/>
                    </a:lnTo>
                    <a:lnTo>
                      <a:pt x="860" y="1"/>
                    </a:lnTo>
                    <a:lnTo>
                      <a:pt x="860" y="1"/>
                    </a:lnTo>
                    <a:lnTo>
                      <a:pt x="860" y="0"/>
                    </a:lnTo>
                    <a:lnTo>
                      <a:pt x="861" y="0"/>
                    </a:lnTo>
                    <a:lnTo>
                      <a:pt x="867" y="0"/>
                    </a:lnTo>
                    <a:lnTo>
                      <a:pt x="868" y="0"/>
                    </a:lnTo>
                    <a:lnTo>
                      <a:pt x="868" y="1"/>
                    </a:lnTo>
                    <a:lnTo>
                      <a:pt x="868" y="1"/>
                    </a:lnTo>
                    <a:lnTo>
                      <a:pt x="867" y="2"/>
                    </a:lnTo>
                    <a:lnTo>
                      <a:pt x="867" y="2"/>
                    </a:lnTo>
                    <a:close/>
                    <a:moveTo>
                      <a:pt x="851" y="2"/>
                    </a:moveTo>
                    <a:lnTo>
                      <a:pt x="845" y="2"/>
                    </a:lnTo>
                    <a:lnTo>
                      <a:pt x="844" y="1"/>
                    </a:lnTo>
                    <a:lnTo>
                      <a:pt x="844" y="1"/>
                    </a:lnTo>
                    <a:lnTo>
                      <a:pt x="844" y="0"/>
                    </a:lnTo>
                    <a:lnTo>
                      <a:pt x="845" y="0"/>
                    </a:lnTo>
                    <a:lnTo>
                      <a:pt x="851" y="0"/>
                    </a:lnTo>
                    <a:lnTo>
                      <a:pt x="852" y="0"/>
                    </a:lnTo>
                    <a:lnTo>
                      <a:pt x="852" y="1"/>
                    </a:lnTo>
                    <a:lnTo>
                      <a:pt x="852" y="1"/>
                    </a:lnTo>
                    <a:lnTo>
                      <a:pt x="851" y="2"/>
                    </a:lnTo>
                    <a:lnTo>
                      <a:pt x="851" y="2"/>
                    </a:lnTo>
                    <a:close/>
                    <a:moveTo>
                      <a:pt x="837" y="2"/>
                    </a:moveTo>
                    <a:lnTo>
                      <a:pt x="830" y="2"/>
                    </a:lnTo>
                    <a:lnTo>
                      <a:pt x="829" y="1"/>
                    </a:lnTo>
                    <a:lnTo>
                      <a:pt x="829" y="1"/>
                    </a:lnTo>
                    <a:lnTo>
                      <a:pt x="829" y="0"/>
                    </a:lnTo>
                    <a:lnTo>
                      <a:pt x="830" y="0"/>
                    </a:lnTo>
                    <a:lnTo>
                      <a:pt x="837" y="0"/>
                    </a:lnTo>
                    <a:lnTo>
                      <a:pt x="838" y="0"/>
                    </a:lnTo>
                    <a:lnTo>
                      <a:pt x="838" y="1"/>
                    </a:lnTo>
                    <a:lnTo>
                      <a:pt x="838" y="1"/>
                    </a:lnTo>
                    <a:lnTo>
                      <a:pt x="837" y="2"/>
                    </a:lnTo>
                    <a:lnTo>
                      <a:pt x="837" y="2"/>
                    </a:lnTo>
                    <a:close/>
                    <a:moveTo>
                      <a:pt x="821" y="2"/>
                    </a:moveTo>
                    <a:lnTo>
                      <a:pt x="814" y="2"/>
                    </a:lnTo>
                    <a:lnTo>
                      <a:pt x="813" y="1"/>
                    </a:lnTo>
                    <a:lnTo>
                      <a:pt x="813" y="1"/>
                    </a:lnTo>
                    <a:lnTo>
                      <a:pt x="813" y="0"/>
                    </a:lnTo>
                    <a:lnTo>
                      <a:pt x="814" y="0"/>
                    </a:lnTo>
                    <a:lnTo>
                      <a:pt x="821" y="0"/>
                    </a:lnTo>
                    <a:lnTo>
                      <a:pt x="822" y="0"/>
                    </a:lnTo>
                    <a:lnTo>
                      <a:pt x="822" y="1"/>
                    </a:lnTo>
                    <a:lnTo>
                      <a:pt x="822" y="1"/>
                    </a:lnTo>
                    <a:lnTo>
                      <a:pt x="821" y="2"/>
                    </a:lnTo>
                    <a:lnTo>
                      <a:pt x="821" y="2"/>
                    </a:lnTo>
                    <a:close/>
                    <a:moveTo>
                      <a:pt x="806" y="2"/>
                    </a:moveTo>
                    <a:lnTo>
                      <a:pt x="799" y="2"/>
                    </a:lnTo>
                    <a:lnTo>
                      <a:pt x="799" y="1"/>
                    </a:lnTo>
                    <a:lnTo>
                      <a:pt x="798" y="1"/>
                    </a:lnTo>
                    <a:lnTo>
                      <a:pt x="799" y="0"/>
                    </a:lnTo>
                    <a:lnTo>
                      <a:pt x="799" y="0"/>
                    </a:lnTo>
                    <a:lnTo>
                      <a:pt x="806" y="0"/>
                    </a:lnTo>
                    <a:lnTo>
                      <a:pt x="806" y="0"/>
                    </a:lnTo>
                    <a:lnTo>
                      <a:pt x="807" y="1"/>
                    </a:lnTo>
                    <a:lnTo>
                      <a:pt x="806" y="1"/>
                    </a:lnTo>
                    <a:lnTo>
                      <a:pt x="806" y="2"/>
                    </a:lnTo>
                    <a:lnTo>
                      <a:pt x="806" y="2"/>
                    </a:lnTo>
                    <a:close/>
                    <a:moveTo>
                      <a:pt x="790" y="2"/>
                    </a:moveTo>
                    <a:lnTo>
                      <a:pt x="784" y="2"/>
                    </a:lnTo>
                    <a:lnTo>
                      <a:pt x="783" y="1"/>
                    </a:lnTo>
                    <a:lnTo>
                      <a:pt x="783" y="1"/>
                    </a:lnTo>
                    <a:lnTo>
                      <a:pt x="783" y="0"/>
                    </a:lnTo>
                    <a:lnTo>
                      <a:pt x="784" y="0"/>
                    </a:lnTo>
                    <a:lnTo>
                      <a:pt x="790" y="0"/>
                    </a:lnTo>
                    <a:lnTo>
                      <a:pt x="791" y="0"/>
                    </a:lnTo>
                    <a:lnTo>
                      <a:pt x="791" y="1"/>
                    </a:lnTo>
                    <a:lnTo>
                      <a:pt x="791" y="1"/>
                    </a:lnTo>
                    <a:lnTo>
                      <a:pt x="790" y="2"/>
                    </a:lnTo>
                    <a:lnTo>
                      <a:pt x="790" y="2"/>
                    </a:lnTo>
                    <a:close/>
                    <a:moveTo>
                      <a:pt x="774" y="2"/>
                    </a:moveTo>
                    <a:lnTo>
                      <a:pt x="768" y="2"/>
                    </a:lnTo>
                    <a:lnTo>
                      <a:pt x="767" y="1"/>
                    </a:lnTo>
                    <a:lnTo>
                      <a:pt x="767" y="1"/>
                    </a:lnTo>
                    <a:lnTo>
                      <a:pt x="767" y="0"/>
                    </a:lnTo>
                    <a:lnTo>
                      <a:pt x="768" y="0"/>
                    </a:lnTo>
                    <a:lnTo>
                      <a:pt x="774" y="0"/>
                    </a:lnTo>
                    <a:lnTo>
                      <a:pt x="776" y="0"/>
                    </a:lnTo>
                    <a:lnTo>
                      <a:pt x="777" y="1"/>
                    </a:lnTo>
                    <a:lnTo>
                      <a:pt x="776" y="1"/>
                    </a:lnTo>
                    <a:lnTo>
                      <a:pt x="774" y="2"/>
                    </a:lnTo>
                    <a:lnTo>
                      <a:pt x="774" y="2"/>
                    </a:lnTo>
                    <a:close/>
                    <a:moveTo>
                      <a:pt x="760" y="2"/>
                    </a:moveTo>
                    <a:lnTo>
                      <a:pt x="753" y="2"/>
                    </a:lnTo>
                    <a:lnTo>
                      <a:pt x="752" y="1"/>
                    </a:lnTo>
                    <a:lnTo>
                      <a:pt x="752" y="1"/>
                    </a:lnTo>
                    <a:lnTo>
                      <a:pt x="752" y="0"/>
                    </a:lnTo>
                    <a:lnTo>
                      <a:pt x="753" y="0"/>
                    </a:lnTo>
                    <a:lnTo>
                      <a:pt x="760" y="0"/>
                    </a:lnTo>
                    <a:lnTo>
                      <a:pt x="761" y="0"/>
                    </a:lnTo>
                    <a:lnTo>
                      <a:pt x="761" y="1"/>
                    </a:lnTo>
                    <a:lnTo>
                      <a:pt x="761" y="1"/>
                    </a:lnTo>
                    <a:lnTo>
                      <a:pt x="760" y="2"/>
                    </a:lnTo>
                    <a:lnTo>
                      <a:pt x="760" y="2"/>
                    </a:lnTo>
                    <a:close/>
                    <a:moveTo>
                      <a:pt x="744" y="2"/>
                    </a:moveTo>
                    <a:lnTo>
                      <a:pt x="738" y="2"/>
                    </a:lnTo>
                    <a:lnTo>
                      <a:pt x="737" y="1"/>
                    </a:lnTo>
                    <a:lnTo>
                      <a:pt x="737" y="1"/>
                    </a:lnTo>
                    <a:lnTo>
                      <a:pt x="737" y="0"/>
                    </a:lnTo>
                    <a:lnTo>
                      <a:pt x="738" y="0"/>
                    </a:lnTo>
                    <a:lnTo>
                      <a:pt x="744" y="0"/>
                    </a:lnTo>
                    <a:lnTo>
                      <a:pt x="745" y="0"/>
                    </a:lnTo>
                    <a:lnTo>
                      <a:pt x="745" y="1"/>
                    </a:lnTo>
                    <a:lnTo>
                      <a:pt x="745" y="1"/>
                    </a:lnTo>
                    <a:lnTo>
                      <a:pt x="744" y="2"/>
                    </a:lnTo>
                    <a:lnTo>
                      <a:pt x="744" y="2"/>
                    </a:lnTo>
                    <a:close/>
                    <a:moveTo>
                      <a:pt x="729" y="2"/>
                    </a:moveTo>
                    <a:lnTo>
                      <a:pt x="722" y="2"/>
                    </a:lnTo>
                    <a:lnTo>
                      <a:pt x="722" y="1"/>
                    </a:lnTo>
                    <a:lnTo>
                      <a:pt x="721" y="1"/>
                    </a:lnTo>
                    <a:lnTo>
                      <a:pt x="722" y="0"/>
                    </a:lnTo>
                    <a:lnTo>
                      <a:pt x="722" y="0"/>
                    </a:lnTo>
                    <a:lnTo>
                      <a:pt x="729" y="0"/>
                    </a:lnTo>
                    <a:lnTo>
                      <a:pt x="729" y="0"/>
                    </a:lnTo>
                    <a:lnTo>
                      <a:pt x="730" y="1"/>
                    </a:lnTo>
                    <a:lnTo>
                      <a:pt x="729" y="1"/>
                    </a:lnTo>
                    <a:lnTo>
                      <a:pt x="729" y="2"/>
                    </a:lnTo>
                    <a:lnTo>
                      <a:pt x="729" y="2"/>
                    </a:lnTo>
                    <a:close/>
                    <a:moveTo>
                      <a:pt x="713" y="2"/>
                    </a:moveTo>
                    <a:lnTo>
                      <a:pt x="707" y="2"/>
                    </a:lnTo>
                    <a:lnTo>
                      <a:pt x="706" y="1"/>
                    </a:lnTo>
                    <a:lnTo>
                      <a:pt x="706" y="1"/>
                    </a:lnTo>
                    <a:lnTo>
                      <a:pt x="706" y="0"/>
                    </a:lnTo>
                    <a:lnTo>
                      <a:pt x="707" y="0"/>
                    </a:lnTo>
                    <a:lnTo>
                      <a:pt x="713" y="0"/>
                    </a:lnTo>
                    <a:lnTo>
                      <a:pt x="714" y="0"/>
                    </a:lnTo>
                    <a:lnTo>
                      <a:pt x="714" y="1"/>
                    </a:lnTo>
                    <a:lnTo>
                      <a:pt x="714" y="1"/>
                    </a:lnTo>
                    <a:lnTo>
                      <a:pt x="713" y="2"/>
                    </a:lnTo>
                    <a:lnTo>
                      <a:pt x="713" y="2"/>
                    </a:lnTo>
                    <a:close/>
                    <a:moveTo>
                      <a:pt x="699" y="2"/>
                    </a:moveTo>
                    <a:lnTo>
                      <a:pt x="691" y="2"/>
                    </a:lnTo>
                    <a:lnTo>
                      <a:pt x="691" y="1"/>
                    </a:lnTo>
                    <a:lnTo>
                      <a:pt x="690" y="1"/>
                    </a:lnTo>
                    <a:lnTo>
                      <a:pt x="691" y="0"/>
                    </a:lnTo>
                    <a:lnTo>
                      <a:pt x="691" y="0"/>
                    </a:lnTo>
                    <a:lnTo>
                      <a:pt x="699" y="0"/>
                    </a:lnTo>
                    <a:lnTo>
                      <a:pt x="699" y="0"/>
                    </a:lnTo>
                    <a:lnTo>
                      <a:pt x="700" y="1"/>
                    </a:lnTo>
                    <a:lnTo>
                      <a:pt x="699" y="1"/>
                    </a:lnTo>
                    <a:lnTo>
                      <a:pt x="699" y="2"/>
                    </a:lnTo>
                    <a:lnTo>
                      <a:pt x="699" y="2"/>
                    </a:lnTo>
                    <a:close/>
                    <a:moveTo>
                      <a:pt x="683" y="2"/>
                    </a:moveTo>
                    <a:lnTo>
                      <a:pt x="677" y="2"/>
                    </a:lnTo>
                    <a:lnTo>
                      <a:pt x="676" y="1"/>
                    </a:lnTo>
                    <a:lnTo>
                      <a:pt x="676" y="1"/>
                    </a:lnTo>
                    <a:lnTo>
                      <a:pt x="676" y="0"/>
                    </a:lnTo>
                    <a:lnTo>
                      <a:pt x="677" y="0"/>
                    </a:lnTo>
                    <a:lnTo>
                      <a:pt x="683" y="0"/>
                    </a:lnTo>
                    <a:lnTo>
                      <a:pt x="684" y="0"/>
                    </a:lnTo>
                    <a:lnTo>
                      <a:pt x="684" y="1"/>
                    </a:lnTo>
                    <a:lnTo>
                      <a:pt x="684" y="1"/>
                    </a:lnTo>
                    <a:lnTo>
                      <a:pt x="683" y="2"/>
                    </a:lnTo>
                    <a:lnTo>
                      <a:pt x="683" y="2"/>
                    </a:lnTo>
                    <a:close/>
                    <a:moveTo>
                      <a:pt x="667" y="2"/>
                    </a:moveTo>
                    <a:lnTo>
                      <a:pt x="661" y="2"/>
                    </a:lnTo>
                    <a:lnTo>
                      <a:pt x="660" y="1"/>
                    </a:lnTo>
                    <a:lnTo>
                      <a:pt x="660" y="1"/>
                    </a:lnTo>
                    <a:lnTo>
                      <a:pt x="660" y="0"/>
                    </a:lnTo>
                    <a:lnTo>
                      <a:pt x="661" y="0"/>
                    </a:lnTo>
                    <a:lnTo>
                      <a:pt x="667" y="0"/>
                    </a:lnTo>
                    <a:lnTo>
                      <a:pt x="668" y="0"/>
                    </a:lnTo>
                    <a:lnTo>
                      <a:pt x="668" y="1"/>
                    </a:lnTo>
                    <a:lnTo>
                      <a:pt x="668" y="1"/>
                    </a:lnTo>
                    <a:lnTo>
                      <a:pt x="667" y="2"/>
                    </a:lnTo>
                    <a:lnTo>
                      <a:pt x="667" y="2"/>
                    </a:lnTo>
                    <a:close/>
                    <a:moveTo>
                      <a:pt x="652" y="2"/>
                    </a:moveTo>
                    <a:lnTo>
                      <a:pt x="646" y="2"/>
                    </a:lnTo>
                    <a:lnTo>
                      <a:pt x="645" y="1"/>
                    </a:lnTo>
                    <a:lnTo>
                      <a:pt x="645" y="1"/>
                    </a:lnTo>
                    <a:lnTo>
                      <a:pt x="645" y="0"/>
                    </a:lnTo>
                    <a:lnTo>
                      <a:pt x="646" y="0"/>
                    </a:lnTo>
                    <a:lnTo>
                      <a:pt x="652" y="0"/>
                    </a:lnTo>
                    <a:lnTo>
                      <a:pt x="653" y="0"/>
                    </a:lnTo>
                    <a:lnTo>
                      <a:pt x="653" y="1"/>
                    </a:lnTo>
                    <a:lnTo>
                      <a:pt x="653" y="1"/>
                    </a:lnTo>
                    <a:lnTo>
                      <a:pt x="652" y="2"/>
                    </a:lnTo>
                    <a:lnTo>
                      <a:pt x="652" y="2"/>
                    </a:lnTo>
                    <a:close/>
                    <a:moveTo>
                      <a:pt x="637" y="2"/>
                    </a:moveTo>
                    <a:lnTo>
                      <a:pt x="630" y="2"/>
                    </a:lnTo>
                    <a:lnTo>
                      <a:pt x="629" y="1"/>
                    </a:lnTo>
                    <a:lnTo>
                      <a:pt x="629" y="1"/>
                    </a:lnTo>
                    <a:lnTo>
                      <a:pt x="629" y="0"/>
                    </a:lnTo>
                    <a:lnTo>
                      <a:pt x="630" y="0"/>
                    </a:lnTo>
                    <a:lnTo>
                      <a:pt x="637" y="0"/>
                    </a:lnTo>
                    <a:lnTo>
                      <a:pt x="638" y="0"/>
                    </a:lnTo>
                    <a:lnTo>
                      <a:pt x="638" y="1"/>
                    </a:lnTo>
                    <a:lnTo>
                      <a:pt x="638" y="1"/>
                    </a:lnTo>
                    <a:lnTo>
                      <a:pt x="637" y="2"/>
                    </a:lnTo>
                    <a:lnTo>
                      <a:pt x="637" y="2"/>
                    </a:lnTo>
                    <a:close/>
                    <a:moveTo>
                      <a:pt x="622" y="2"/>
                    </a:moveTo>
                    <a:lnTo>
                      <a:pt x="615" y="2"/>
                    </a:lnTo>
                    <a:lnTo>
                      <a:pt x="615" y="1"/>
                    </a:lnTo>
                    <a:lnTo>
                      <a:pt x="613" y="1"/>
                    </a:lnTo>
                    <a:lnTo>
                      <a:pt x="615" y="0"/>
                    </a:lnTo>
                    <a:lnTo>
                      <a:pt x="615" y="0"/>
                    </a:lnTo>
                    <a:lnTo>
                      <a:pt x="622" y="0"/>
                    </a:lnTo>
                    <a:lnTo>
                      <a:pt x="622" y="0"/>
                    </a:lnTo>
                    <a:lnTo>
                      <a:pt x="623" y="1"/>
                    </a:lnTo>
                    <a:lnTo>
                      <a:pt x="622" y="1"/>
                    </a:lnTo>
                    <a:lnTo>
                      <a:pt x="622" y="2"/>
                    </a:lnTo>
                    <a:lnTo>
                      <a:pt x="622" y="2"/>
                    </a:lnTo>
                    <a:close/>
                    <a:moveTo>
                      <a:pt x="606" y="2"/>
                    </a:moveTo>
                    <a:lnTo>
                      <a:pt x="600" y="2"/>
                    </a:lnTo>
                    <a:lnTo>
                      <a:pt x="599" y="1"/>
                    </a:lnTo>
                    <a:lnTo>
                      <a:pt x="599" y="1"/>
                    </a:lnTo>
                    <a:lnTo>
                      <a:pt x="599" y="0"/>
                    </a:lnTo>
                    <a:lnTo>
                      <a:pt x="600" y="0"/>
                    </a:lnTo>
                    <a:lnTo>
                      <a:pt x="606" y="0"/>
                    </a:lnTo>
                    <a:lnTo>
                      <a:pt x="607" y="0"/>
                    </a:lnTo>
                    <a:lnTo>
                      <a:pt x="607" y="1"/>
                    </a:lnTo>
                    <a:lnTo>
                      <a:pt x="607" y="1"/>
                    </a:lnTo>
                    <a:lnTo>
                      <a:pt x="606" y="2"/>
                    </a:lnTo>
                    <a:lnTo>
                      <a:pt x="606" y="2"/>
                    </a:lnTo>
                    <a:close/>
                    <a:moveTo>
                      <a:pt x="590" y="2"/>
                    </a:moveTo>
                    <a:lnTo>
                      <a:pt x="584" y="2"/>
                    </a:lnTo>
                    <a:lnTo>
                      <a:pt x="583" y="1"/>
                    </a:lnTo>
                    <a:lnTo>
                      <a:pt x="583" y="1"/>
                    </a:lnTo>
                    <a:lnTo>
                      <a:pt x="583" y="0"/>
                    </a:lnTo>
                    <a:lnTo>
                      <a:pt x="584" y="0"/>
                    </a:lnTo>
                    <a:lnTo>
                      <a:pt x="590" y="0"/>
                    </a:lnTo>
                    <a:lnTo>
                      <a:pt x="591" y="0"/>
                    </a:lnTo>
                    <a:lnTo>
                      <a:pt x="592" y="1"/>
                    </a:lnTo>
                    <a:lnTo>
                      <a:pt x="591" y="1"/>
                    </a:lnTo>
                    <a:lnTo>
                      <a:pt x="590" y="2"/>
                    </a:lnTo>
                    <a:lnTo>
                      <a:pt x="590" y="2"/>
                    </a:lnTo>
                    <a:close/>
                    <a:moveTo>
                      <a:pt x="576" y="2"/>
                    </a:moveTo>
                    <a:lnTo>
                      <a:pt x="569" y="2"/>
                    </a:lnTo>
                    <a:lnTo>
                      <a:pt x="568" y="1"/>
                    </a:lnTo>
                    <a:lnTo>
                      <a:pt x="568" y="1"/>
                    </a:lnTo>
                    <a:lnTo>
                      <a:pt x="568" y="0"/>
                    </a:lnTo>
                    <a:lnTo>
                      <a:pt x="569" y="0"/>
                    </a:lnTo>
                    <a:lnTo>
                      <a:pt x="576" y="0"/>
                    </a:lnTo>
                    <a:lnTo>
                      <a:pt x="577" y="0"/>
                    </a:lnTo>
                    <a:lnTo>
                      <a:pt x="577" y="1"/>
                    </a:lnTo>
                    <a:lnTo>
                      <a:pt x="577" y="1"/>
                    </a:lnTo>
                    <a:lnTo>
                      <a:pt x="576" y="2"/>
                    </a:lnTo>
                    <a:lnTo>
                      <a:pt x="576" y="2"/>
                    </a:lnTo>
                    <a:close/>
                    <a:moveTo>
                      <a:pt x="560" y="2"/>
                    </a:moveTo>
                    <a:lnTo>
                      <a:pt x="554" y="2"/>
                    </a:lnTo>
                    <a:lnTo>
                      <a:pt x="552" y="1"/>
                    </a:lnTo>
                    <a:lnTo>
                      <a:pt x="552" y="1"/>
                    </a:lnTo>
                    <a:lnTo>
                      <a:pt x="552" y="0"/>
                    </a:lnTo>
                    <a:lnTo>
                      <a:pt x="554" y="0"/>
                    </a:lnTo>
                    <a:lnTo>
                      <a:pt x="560" y="0"/>
                    </a:lnTo>
                    <a:lnTo>
                      <a:pt x="561" y="0"/>
                    </a:lnTo>
                    <a:lnTo>
                      <a:pt x="561" y="1"/>
                    </a:lnTo>
                    <a:lnTo>
                      <a:pt x="561" y="1"/>
                    </a:lnTo>
                    <a:lnTo>
                      <a:pt x="560" y="2"/>
                    </a:lnTo>
                    <a:lnTo>
                      <a:pt x="560" y="2"/>
                    </a:lnTo>
                    <a:close/>
                    <a:moveTo>
                      <a:pt x="545" y="2"/>
                    </a:moveTo>
                    <a:lnTo>
                      <a:pt x="538" y="2"/>
                    </a:lnTo>
                    <a:lnTo>
                      <a:pt x="538" y="1"/>
                    </a:lnTo>
                    <a:lnTo>
                      <a:pt x="537" y="1"/>
                    </a:lnTo>
                    <a:lnTo>
                      <a:pt x="538" y="0"/>
                    </a:lnTo>
                    <a:lnTo>
                      <a:pt x="538" y="0"/>
                    </a:lnTo>
                    <a:lnTo>
                      <a:pt x="545" y="0"/>
                    </a:lnTo>
                    <a:lnTo>
                      <a:pt x="545" y="0"/>
                    </a:lnTo>
                    <a:lnTo>
                      <a:pt x="546" y="1"/>
                    </a:lnTo>
                    <a:lnTo>
                      <a:pt x="545" y="1"/>
                    </a:lnTo>
                    <a:lnTo>
                      <a:pt x="545" y="2"/>
                    </a:lnTo>
                    <a:lnTo>
                      <a:pt x="545" y="2"/>
                    </a:lnTo>
                    <a:close/>
                    <a:moveTo>
                      <a:pt x="529" y="2"/>
                    </a:moveTo>
                    <a:lnTo>
                      <a:pt x="523" y="2"/>
                    </a:lnTo>
                    <a:lnTo>
                      <a:pt x="522" y="1"/>
                    </a:lnTo>
                    <a:lnTo>
                      <a:pt x="522" y="1"/>
                    </a:lnTo>
                    <a:lnTo>
                      <a:pt x="522" y="0"/>
                    </a:lnTo>
                    <a:lnTo>
                      <a:pt x="523" y="0"/>
                    </a:lnTo>
                    <a:lnTo>
                      <a:pt x="529" y="0"/>
                    </a:lnTo>
                    <a:lnTo>
                      <a:pt x="530" y="0"/>
                    </a:lnTo>
                    <a:lnTo>
                      <a:pt x="530" y="1"/>
                    </a:lnTo>
                    <a:lnTo>
                      <a:pt x="530" y="1"/>
                    </a:lnTo>
                    <a:lnTo>
                      <a:pt x="529" y="2"/>
                    </a:lnTo>
                    <a:lnTo>
                      <a:pt x="529" y="2"/>
                    </a:lnTo>
                    <a:close/>
                    <a:moveTo>
                      <a:pt x="515" y="2"/>
                    </a:moveTo>
                    <a:lnTo>
                      <a:pt x="507" y="2"/>
                    </a:lnTo>
                    <a:lnTo>
                      <a:pt x="507" y="1"/>
                    </a:lnTo>
                    <a:lnTo>
                      <a:pt x="506" y="1"/>
                    </a:lnTo>
                    <a:lnTo>
                      <a:pt x="507" y="0"/>
                    </a:lnTo>
                    <a:lnTo>
                      <a:pt x="507" y="0"/>
                    </a:lnTo>
                    <a:lnTo>
                      <a:pt x="515" y="0"/>
                    </a:lnTo>
                    <a:lnTo>
                      <a:pt x="515" y="0"/>
                    </a:lnTo>
                    <a:lnTo>
                      <a:pt x="516" y="1"/>
                    </a:lnTo>
                    <a:lnTo>
                      <a:pt x="515" y="1"/>
                    </a:lnTo>
                    <a:lnTo>
                      <a:pt x="515" y="2"/>
                    </a:lnTo>
                    <a:lnTo>
                      <a:pt x="515" y="2"/>
                    </a:lnTo>
                    <a:close/>
                    <a:moveTo>
                      <a:pt x="499" y="2"/>
                    </a:moveTo>
                    <a:lnTo>
                      <a:pt x="492" y="2"/>
                    </a:lnTo>
                    <a:lnTo>
                      <a:pt x="491" y="1"/>
                    </a:lnTo>
                    <a:lnTo>
                      <a:pt x="491" y="1"/>
                    </a:lnTo>
                    <a:lnTo>
                      <a:pt x="491" y="0"/>
                    </a:lnTo>
                    <a:lnTo>
                      <a:pt x="492" y="0"/>
                    </a:lnTo>
                    <a:lnTo>
                      <a:pt x="499" y="0"/>
                    </a:lnTo>
                    <a:lnTo>
                      <a:pt x="500" y="0"/>
                    </a:lnTo>
                    <a:lnTo>
                      <a:pt x="500" y="1"/>
                    </a:lnTo>
                    <a:lnTo>
                      <a:pt x="500" y="1"/>
                    </a:lnTo>
                    <a:lnTo>
                      <a:pt x="499" y="2"/>
                    </a:lnTo>
                    <a:lnTo>
                      <a:pt x="499" y="2"/>
                    </a:lnTo>
                    <a:close/>
                    <a:moveTo>
                      <a:pt x="483" y="2"/>
                    </a:moveTo>
                    <a:lnTo>
                      <a:pt x="477" y="2"/>
                    </a:lnTo>
                    <a:lnTo>
                      <a:pt x="476" y="1"/>
                    </a:lnTo>
                    <a:lnTo>
                      <a:pt x="476" y="1"/>
                    </a:lnTo>
                    <a:lnTo>
                      <a:pt x="476" y="0"/>
                    </a:lnTo>
                    <a:lnTo>
                      <a:pt x="477" y="0"/>
                    </a:lnTo>
                    <a:lnTo>
                      <a:pt x="483" y="0"/>
                    </a:lnTo>
                    <a:lnTo>
                      <a:pt x="484" y="0"/>
                    </a:lnTo>
                    <a:lnTo>
                      <a:pt x="484" y="1"/>
                    </a:lnTo>
                    <a:lnTo>
                      <a:pt x="484" y="1"/>
                    </a:lnTo>
                    <a:lnTo>
                      <a:pt x="483" y="2"/>
                    </a:lnTo>
                    <a:lnTo>
                      <a:pt x="483" y="2"/>
                    </a:lnTo>
                    <a:close/>
                    <a:moveTo>
                      <a:pt x="468" y="2"/>
                    </a:moveTo>
                    <a:lnTo>
                      <a:pt x="462" y="2"/>
                    </a:lnTo>
                    <a:lnTo>
                      <a:pt x="461" y="2"/>
                    </a:lnTo>
                    <a:lnTo>
                      <a:pt x="461" y="1"/>
                    </a:lnTo>
                    <a:lnTo>
                      <a:pt x="461" y="0"/>
                    </a:lnTo>
                    <a:lnTo>
                      <a:pt x="462" y="0"/>
                    </a:lnTo>
                    <a:lnTo>
                      <a:pt x="468" y="0"/>
                    </a:lnTo>
                    <a:lnTo>
                      <a:pt x="469" y="0"/>
                    </a:lnTo>
                    <a:lnTo>
                      <a:pt x="469" y="1"/>
                    </a:lnTo>
                    <a:lnTo>
                      <a:pt x="469" y="2"/>
                    </a:lnTo>
                    <a:lnTo>
                      <a:pt x="468" y="2"/>
                    </a:lnTo>
                    <a:lnTo>
                      <a:pt x="468" y="2"/>
                    </a:lnTo>
                    <a:close/>
                    <a:moveTo>
                      <a:pt x="452" y="2"/>
                    </a:moveTo>
                    <a:lnTo>
                      <a:pt x="446" y="2"/>
                    </a:lnTo>
                    <a:lnTo>
                      <a:pt x="445" y="2"/>
                    </a:lnTo>
                    <a:lnTo>
                      <a:pt x="445" y="1"/>
                    </a:lnTo>
                    <a:lnTo>
                      <a:pt x="445" y="0"/>
                    </a:lnTo>
                    <a:lnTo>
                      <a:pt x="446" y="0"/>
                    </a:lnTo>
                    <a:lnTo>
                      <a:pt x="452" y="0"/>
                    </a:lnTo>
                    <a:lnTo>
                      <a:pt x="454" y="0"/>
                    </a:lnTo>
                    <a:lnTo>
                      <a:pt x="454" y="1"/>
                    </a:lnTo>
                    <a:lnTo>
                      <a:pt x="454" y="2"/>
                    </a:lnTo>
                    <a:lnTo>
                      <a:pt x="452" y="2"/>
                    </a:lnTo>
                    <a:lnTo>
                      <a:pt x="452" y="2"/>
                    </a:lnTo>
                    <a:close/>
                    <a:moveTo>
                      <a:pt x="438" y="2"/>
                    </a:moveTo>
                    <a:lnTo>
                      <a:pt x="430" y="2"/>
                    </a:lnTo>
                    <a:lnTo>
                      <a:pt x="430" y="2"/>
                    </a:lnTo>
                    <a:lnTo>
                      <a:pt x="429" y="1"/>
                    </a:lnTo>
                    <a:lnTo>
                      <a:pt x="430" y="0"/>
                    </a:lnTo>
                    <a:lnTo>
                      <a:pt x="430" y="0"/>
                    </a:lnTo>
                    <a:lnTo>
                      <a:pt x="438" y="0"/>
                    </a:lnTo>
                    <a:lnTo>
                      <a:pt x="438" y="0"/>
                    </a:lnTo>
                    <a:lnTo>
                      <a:pt x="439" y="1"/>
                    </a:lnTo>
                    <a:lnTo>
                      <a:pt x="438" y="2"/>
                    </a:lnTo>
                    <a:lnTo>
                      <a:pt x="438" y="2"/>
                    </a:lnTo>
                    <a:lnTo>
                      <a:pt x="438" y="2"/>
                    </a:lnTo>
                    <a:close/>
                    <a:moveTo>
                      <a:pt x="422" y="2"/>
                    </a:moveTo>
                    <a:lnTo>
                      <a:pt x="416" y="2"/>
                    </a:lnTo>
                    <a:lnTo>
                      <a:pt x="415" y="2"/>
                    </a:lnTo>
                    <a:lnTo>
                      <a:pt x="415" y="1"/>
                    </a:lnTo>
                    <a:lnTo>
                      <a:pt x="415" y="0"/>
                    </a:lnTo>
                    <a:lnTo>
                      <a:pt x="416" y="0"/>
                    </a:lnTo>
                    <a:lnTo>
                      <a:pt x="422" y="0"/>
                    </a:lnTo>
                    <a:lnTo>
                      <a:pt x="423" y="0"/>
                    </a:lnTo>
                    <a:lnTo>
                      <a:pt x="423" y="1"/>
                    </a:lnTo>
                    <a:lnTo>
                      <a:pt x="423" y="2"/>
                    </a:lnTo>
                    <a:lnTo>
                      <a:pt x="422" y="2"/>
                    </a:lnTo>
                    <a:lnTo>
                      <a:pt x="422" y="2"/>
                    </a:lnTo>
                    <a:close/>
                    <a:moveTo>
                      <a:pt x="406" y="2"/>
                    </a:moveTo>
                    <a:lnTo>
                      <a:pt x="400" y="2"/>
                    </a:lnTo>
                    <a:lnTo>
                      <a:pt x="399" y="2"/>
                    </a:lnTo>
                    <a:lnTo>
                      <a:pt x="399" y="1"/>
                    </a:lnTo>
                    <a:lnTo>
                      <a:pt x="399" y="0"/>
                    </a:lnTo>
                    <a:lnTo>
                      <a:pt x="400" y="0"/>
                    </a:lnTo>
                    <a:lnTo>
                      <a:pt x="406" y="0"/>
                    </a:lnTo>
                    <a:lnTo>
                      <a:pt x="407" y="0"/>
                    </a:lnTo>
                    <a:lnTo>
                      <a:pt x="408" y="1"/>
                    </a:lnTo>
                    <a:lnTo>
                      <a:pt x="407" y="2"/>
                    </a:lnTo>
                    <a:lnTo>
                      <a:pt x="406" y="2"/>
                    </a:lnTo>
                    <a:lnTo>
                      <a:pt x="406" y="2"/>
                    </a:lnTo>
                    <a:close/>
                    <a:moveTo>
                      <a:pt x="391" y="2"/>
                    </a:moveTo>
                    <a:lnTo>
                      <a:pt x="385" y="2"/>
                    </a:lnTo>
                    <a:lnTo>
                      <a:pt x="384" y="2"/>
                    </a:lnTo>
                    <a:lnTo>
                      <a:pt x="384" y="1"/>
                    </a:lnTo>
                    <a:lnTo>
                      <a:pt x="384" y="0"/>
                    </a:lnTo>
                    <a:lnTo>
                      <a:pt x="385" y="0"/>
                    </a:lnTo>
                    <a:lnTo>
                      <a:pt x="391" y="0"/>
                    </a:lnTo>
                    <a:lnTo>
                      <a:pt x="393" y="0"/>
                    </a:lnTo>
                    <a:lnTo>
                      <a:pt x="393" y="1"/>
                    </a:lnTo>
                    <a:lnTo>
                      <a:pt x="393" y="2"/>
                    </a:lnTo>
                    <a:lnTo>
                      <a:pt x="391" y="2"/>
                    </a:lnTo>
                    <a:lnTo>
                      <a:pt x="391" y="2"/>
                    </a:lnTo>
                    <a:close/>
                    <a:moveTo>
                      <a:pt x="376" y="2"/>
                    </a:moveTo>
                    <a:lnTo>
                      <a:pt x="369" y="2"/>
                    </a:lnTo>
                    <a:lnTo>
                      <a:pt x="368" y="2"/>
                    </a:lnTo>
                    <a:lnTo>
                      <a:pt x="368" y="1"/>
                    </a:lnTo>
                    <a:lnTo>
                      <a:pt x="368" y="0"/>
                    </a:lnTo>
                    <a:lnTo>
                      <a:pt x="369" y="0"/>
                    </a:lnTo>
                    <a:lnTo>
                      <a:pt x="376" y="0"/>
                    </a:lnTo>
                    <a:lnTo>
                      <a:pt x="377" y="0"/>
                    </a:lnTo>
                    <a:lnTo>
                      <a:pt x="377" y="1"/>
                    </a:lnTo>
                    <a:lnTo>
                      <a:pt x="377" y="2"/>
                    </a:lnTo>
                    <a:lnTo>
                      <a:pt x="376" y="2"/>
                    </a:lnTo>
                    <a:lnTo>
                      <a:pt x="376" y="2"/>
                    </a:lnTo>
                    <a:close/>
                    <a:moveTo>
                      <a:pt x="361" y="2"/>
                    </a:moveTo>
                    <a:lnTo>
                      <a:pt x="354" y="2"/>
                    </a:lnTo>
                    <a:lnTo>
                      <a:pt x="354" y="2"/>
                    </a:lnTo>
                    <a:lnTo>
                      <a:pt x="353" y="1"/>
                    </a:lnTo>
                    <a:lnTo>
                      <a:pt x="354" y="0"/>
                    </a:lnTo>
                    <a:lnTo>
                      <a:pt x="354" y="0"/>
                    </a:lnTo>
                    <a:lnTo>
                      <a:pt x="361" y="0"/>
                    </a:lnTo>
                    <a:lnTo>
                      <a:pt x="361" y="0"/>
                    </a:lnTo>
                    <a:lnTo>
                      <a:pt x="362" y="1"/>
                    </a:lnTo>
                    <a:lnTo>
                      <a:pt x="361" y="2"/>
                    </a:lnTo>
                    <a:lnTo>
                      <a:pt x="361" y="2"/>
                    </a:lnTo>
                    <a:lnTo>
                      <a:pt x="361" y="2"/>
                    </a:lnTo>
                    <a:close/>
                    <a:moveTo>
                      <a:pt x="345" y="2"/>
                    </a:moveTo>
                    <a:lnTo>
                      <a:pt x="339" y="2"/>
                    </a:lnTo>
                    <a:lnTo>
                      <a:pt x="338" y="2"/>
                    </a:lnTo>
                    <a:lnTo>
                      <a:pt x="338" y="1"/>
                    </a:lnTo>
                    <a:lnTo>
                      <a:pt x="338" y="0"/>
                    </a:lnTo>
                    <a:lnTo>
                      <a:pt x="339" y="0"/>
                    </a:lnTo>
                    <a:lnTo>
                      <a:pt x="345" y="0"/>
                    </a:lnTo>
                    <a:lnTo>
                      <a:pt x="346" y="0"/>
                    </a:lnTo>
                    <a:lnTo>
                      <a:pt x="346" y="1"/>
                    </a:lnTo>
                    <a:lnTo>
                      <a:pt x="346" y="2"/>
                    </a:lnTo>
                    <a:lnTo>
                      <a:pt x="345" y="2"/>
                    </a:lnTo>
                    <a:lnTo>
                      <a:pt x="345" y="2"/>
                    </a:lnTo>
                    <a:close/>
                    <a:moveTo>
                      <a:pt x="330" y="2"/>
                    </a:moveTo>
                    <a:lnTo>
                      <a:pt x="323" y="2"/>
                    </a:lnTo>
                    <a:lnTo>
                      <a:pt x="323" y="2"/>
                    </a:lnTo>
                    <a:lnTo>
                      <a:pt x="322" y="1"/>
                    </a:lnTo>
                    <a:lnTo>
                      <a:pt x="323" y="0"/>
                    </a:lnTo>
                    <a:lnTo>
                      <a:pt x="323" y="0"/>
                    </a:lnTo>
                    <a:lnTo>
                      <a:pt x="330" y="0"/>
                    </a:lnTo>
                    <a:lnTo>
                      <a:pt x="330" y="0"/>
                    </a:lnTo>
                    <a:lnTo>
                      <a:pt x="331" y="1"/>
                    </a:lnTo>
                    <a:lnTo>
                      <a:pt x="330" y="2"/>
                    </a:lnTo>
                    <a:lnTo>
                      <a:pt x="330" y="2"/>
                    </a:lnTo>
                    <a:lnTo>
                      <a:pt x="330" y="2"/>
                    </a:lnTo>
                    <a:close/>
                    <a:moveTo>
                      <a:pt x="315" y="2"/>
                    </a:moveTo>
                    <a:lnTo>
                      <a:pt x="308" y="2"/>
                    </a:lnTo>
                    <a:lnTo>
                      <a:pt x="307" y="2"/>
                    </a:lnTo>
                    <a:lnTo>
                      <a:pt x="307" y="1"/>
                    </a:lnTo>
                    <a:lnTo>
                      <a:pt x="307" y="0"/>
                    </a:lnTo>
                    <a:lnTo>
                      <a:pt x="308" y="0"/>
                    </a:lnTo>
                    <a:lnTo>
                      <a:pt x="315" y="0"/>
                    </a:lnTo>
                    <a:lnTo>
                      <a:pt x="316" y="0"/>
                    </a:lnTo>
                    <a:lnTo>
                      <a:pt x="316" y="1"/>
                    </a:lnTo>
                    <a:lnTo>
                      <a:pt x="316" y="2"/>
                    </a:lnTo>
                    <a:lnTo>
                      <a:pt x="315" y="2"/>
                    </a:lnTo>
                    <a:lnTo>
                      <a:pt x="315" y="2"/>
                    </a:lnTo>
                    <a:close/>
                    <a:moveTo>
                      <a:pt x="299" y="2"/>
                    </a:moveTo>
                    <a:lnTo>
                      <a:pt x="293" y="2"/>
                    </a:lnTo>
                    <a:lnTo>
                      <a:pt x="292" y="2"/>
                    </a:lnTo>
                    <a:lnTo>
                      <a:pt x="292" y="1"/>
                    </a:lnTo>
                    <a:lnTo>
                      <a:pt x="292" y="0"/>
                    </a:lnTo>
                    <a:lnTo>
                      <a:pt x="293" y="0"/>
                    </a:lnTo>
                    <a:lnTo>
                      <a:pt x="299" y="0"/>
                    </a:lnTo>
                    <a:lnTo>
                      <a:pt x="300" y="0"/>
                    </a:lnTo>
                    <a:lnTo>
                      <a:pt x="300" y="1"/>
                    </a:lnTo>
                    <a:lnTo>
                      <a:pt x="300" y="2"/>
                    </a:lnTo>
                    <a:lnTo>
                      <a:pt x="299" y="2"/>
                    </a:lnTo>
                    <a:lnTo>
                      <a:pt x="299" y="2"/>
                    </a:lnTo>
                    <a:close/>
                    <a:moveTo>
                      <a:pt x="284" y="2"/>
                    </a:moveTo>
                    <a:lnTo>
                      <a:pt x="278" y="2"/>
                    </a:lnTo>
                    <a:lnTo>
                      <a:pt x="277" y="2"/>
                    </a:lnTo>
                    <a:lnTo>
                      <a:pt x="277" y="1"/>
                    </a:lnTo>
                    <a:lnTo>
                      <a:pt x="277" y="0"/>
                    </a:lnTo>
                    <a:lnTo>
                      <a:pt x="278" y="0"/>
                    </a:lnTo>
                    <a:lnTo>
                      <a:pt x="284" y="0"/>
                    </a:lnTo>
                    <a:lnTo>
                      <a:pt x="285" y="0"/>
                    </a:lnTo>
                    <a:lnTo>
                      <a:pt x="285" y="1"/>
                    </a:lnTo>
                    <a:lnTo>
                      <a:pt x="285" y="2"/>
                    </a:lnTo>
                    <a:lnTo>
                      <a:pt x="284" y="2"/>
                    </a:lnTo>
                    <a:lnTo>
                      <a:pt x="284" y="2"/>
                    </a:lnTo>
                    <a:close/>
                    <a:moveTo>
                      <a:pt x="268" y="2"/>
                    </a:moveTo>
                    <a:lnTo>
                      <a:pt x="262" y="2"/>
                    </a:lnTo>
                    <a:lnTo>
                      <a:pt x="261" y="2"/>
                    </a:lnTo>
                    <a:lnTo>
                      <a:pt x="261" y="1"/>
                    </a:lnTo>
                    <a:lnTo>
                      <a:pt x="261" y="0"/>
                    </a:lnTo>
                    <a:lnTo>
                      <a:pt x="262" y="0"/>
                    </a:lnTo>
                    <a:lnTo>
                      <a:pt x="268" y="0"/>
                    </a:lnTo>
                    <a:lnTo>
                      <a:pt x="269" y="0"/>
                    </a:lnTo>
                    <a:lnTo>
                      <a:pt x="269" y="1"/>
                    </a:lnTo>
                    <a:lnTo>
                      <a:pt x="269" y="2"/>
                    </a:lnTo>
                    <a:lnTo>
                      <a:pt x="268" y="2"/>
                    </a:lnTo>
                    <a:lnTo>
                      <a:pt x="268" y="2"/>
                    </a:lnTo>
                    <a:close/>
                    <a:moveTo>
                      <a:pt x="254" y="2"/>
                    </a:moveTo>
                    <a:lnTo>
                      <a:pt x="246" y="2"/>
                    </a:lnTo>
                    <a:lnTo>
                      <a:pt x="246" y="2"/>
                    </a:lnTo>
                    <a:lnTo>
                      <a:pt x="245" y="1"/>
                    </a:lnTo>
                    <a:lnTo>
                      <a:pt x="246" y="0"/>
                    </a:lnTo>
                    <a:lnTo>
                      <a:pt x="246" y="0"/>
                    </a:lnTo>
                    <a:lnTo>
                      <a:pt x="254" y="0"/>
                    </a:lnTo>
                    <a:lnTo>
                      <a:pt x="254" y="0"/>
                    </a:lnTo>
                    <a:lnTo>
                      <a:pt x="255" y="1"/>
                    </a:lnTo>
                    <a:lnTo>
                      <a:pt x="254" y="2"/>
                    </a:lnTo>
                    <a:lnTo>
                      <a:pt x="254" y="2"/>
                    </a:lnTo>
                    <a:lnTo>
                      <a:pt x="254" y="2"/>
                    </a:lnTo>
                    <a:close/>
                    <a:moveTo>
                      <a:pt x="238" y="2"/>
                    </a:moveTo>
                    <a:lnTo>
                      <a:pt x="232" y="2"/>
                    </a:lnTo>
                    <a:lnTo>
                      <a:pt x="230" y="2"/>
                    </a:lnTo>
                    <a:lnTo>
                      <a:pt x="230" y="1"/>
                    </a:lnTo>
                    <a:lnTo>
                      <a:pt x="230" y="0"/>
                    </a:lnTo>
                    <a:lnTo>
                      <a:pt x="232" y="0"/>
                    </a:lnTo>
                    <a:lnTo>
                      <a:pt x="238" y="0"/>
                    </a:lnTo>
                    <a:lnTo>
                      <a:pt x="239" y="0"/>
                    </a:lnTo>
                    <a:lnTo>
                      <a:pt x="239" y="1"/>
                    </a:lnTo>
                    <a:lnTo>
                      <a:pt x="239" y="2"/>
                    </a:lnTo>
                    <a:lnTo>
                      <a:pt x="238" y="2"/>
                    </a:lnTo>
                    <a:lnTo>
                      <a:pt x="238" y="2"/>
                    </a:lnTo>
                    <a:close/>
                    <a:moveTo>
                      <a:pt x="222" y="2"/>
                    </a:moveTo>
                    <a:lnTo>
                      <a:pt x="216" y="2"/>
                    </a:lnTo>
                    <a:lnTo>
                      <a:pt x="215" y="2"/>
                    </a:lnTo>
                    <a:lnTo>
                      <a:pt x="215" y="1"/>
                    </a:lnTo>
                    <a:lnTo>
                      <a:pt x="215" y="0"/>
                    </a:lnTo>
                    <a:lnTo>
                      <a:pt x="216" y="0"/>
                    </a:lnTo>
                    <a:lnTo>
                      <a:pt x="222" y="0"/>
                    </a:lnTo>
                    <a:lnTo>
                      <a:pt x="223" y="0"/>
                    </a:lnTo>
                    <a:lnTo>
                      <a:pt x="224" y="1"/>
                    </a:lnTo>
                    <a:lnTo>
                      <a:pt x="223" y="2"/>
                    </a:lnTo>
                    <a:lnTo>
                      <a:pt x="222" y="2"/>
                    </a:lnTo>
                    <a:lnTo>
                      <a:pt x="222" y="2"/>
                    </a:lnTo>
                    <a:close/>
                    <a:moveTo>
                      <a:pt x="207" y="2"/>
                    </a:moveTo>
                    <a:lnTo>
                      <a:pt x="201" y="2"/>
                    </a:lnTo>
                    <a:lnTo>
                      <a:pt x="200" y="2"/>
                    </a:lnTo>
                    <a:lnTo>
                      <a:pt x="200" y="1"/>
                    </a:lnTo>
                    <a:lnTo>
                      <a:pt x="200" y="0"/>
                    </a:lnTo>
                    <a:lnTo>
                      <a:pt x="201" y="0"/>
                    </a:lnTo>
                    <a:lnTo>
                      <a:pt x="207" y="0"/>
                    </a:lnTo>
                    <a:lnTo>
                      <a:pt x="208" y="0"/>
                    </a:lnTo>
                    <a:lnTo>
                      <a:pt x="208" y="1"/>
                    </a:lnTo>
                    <a:lnTo>
                      <a:pt x="208" y="2"/>
                    </a:lnTo>
                    <a:lnTo>
                      <a:pt x="207" y="2"/>
                    </a:lnTo>
                    <a:lnTo>
                      <a:pt x="207" y="2"/>
                    </a:lnTo>
                    <a:close/>
                    <a:moveTo>
                      <a:pt x="192" y="2"/>
                    </a:moveTo>
                    <a:lnTo>
                      <a:pt x="185" y="2"/>
                    </a:lnTo>
                    <a:lnTo>
                      <a:pt x="184" y="2"/>
                    </a:lnTo>
                    <a:lnTo>
                      <a:pt x="184" y="1"/>
                    </a:lnTo>
                    <a:lnTo>
                      <a:pt x="184" y="0"/>
                    </a:lnTo>
                    <a:lnTo>
                      <a:pt x="185" y="0"/>
                    </a:lnTo>
                    <a:lnTo>
                      <a:pt x="192" y="0"/>
                    </a:lnTo>
                    <a:lnTo>
                      <a:pt x="193" y="0"/>
                    </a:lnTo>
                    <a:lnTo>
                      <a:pt x="193" y="1"/>
                    </a:lnTo>
                    <a:lnTo>
                      <a:pt x="193" y="2"/>
                    </a:lnTo>
                    <a:lnTo>
                      <a:pt x="192" y="2"/>
                    </a:lnTo>
                    <a:lnTo>
                      <a:pt x="192" y="2"/>
                    </a:lnTo>
                    <a:close/>
                    <a:moveTo>
                      <a:pt x="177" y="2"/>
                    </a:moveTo>
                    <a:lnTo>
                      <a:pt x="169" y="2"/>
                    </a:lnTo>
                    <a:lnTo>
                      <a:pt x="169" y="2"/>
                    </a:lnTo>
                    <a:lnTo>
                      <a:pt x="168" y="1"/>
                    </a:lnTo>
                    <a:lnTo>
                      <a:pt x="169" y="0"/>
                    </a:lnTo>
                    <a:lnTo>
                      <a:pt x="169" y="0"/>
                    </a:lnTo>
                    <a:lnTo>
                      <a:pt x="177" y="0"/>
                    </a:lnTo>
                    <a:lnTo>
                      <a:pt x="177" y="0"/>
                    </a:lnTo>
                    <a:lnTo>
                      <a:pt x="178" y="1"/>
                    </a:lnTo>
                    <a:lnTo>
                      <a:pt x="177" y="2"/>
                    </a:lnTo>
                    <a:lnTo>
                      <a:pt x="177" y="2"/>
                    </a:lnTo>
                    <a:lnTo>
                      <a:pt x="177" y="2"/>
                    </a:lnTo>
                    <a:close/>
                    <a:moveTo>
                      <a:pt x="161" y="2"/>
                    </a:moveTo>
                    <a:lnTo>
                      <a:pt x="155" y="2"/>
                    </a:lnTo>
                    <a:lnTo>
                      <a:pt x="154" y="2"/>
                    </a:lnTo>
                    <a:lnTo>
                      <a:pt x="154" y="1"/>
                    </a:lnTo>
                    <a:lnTo>
                      <a:pt x="154" y="0"/>
                    </a:lnTo>
                    <a:lnTo>
                      <a:pt x="155" y="0"/>
                    </a:lnTo>
                    <a:lnTo>
                      <a:pt x="161" y="0"/>
                    </a:lnTo>
                    <a:lnTo>
                      <a:pt x="162" y="0"/>
                    </a:lnTo>
                    <a:lnTo>
                      <a:pt x="162" y="1"/>
                    </a:lnTo>
                    <a:lnTo>
                      <a:pt x="162" y="2"/>
                    </a:lnTo>
                    <a:lnTo>
                      <a:pt x="161" y="2"/>
                    </a:lnTo>
                    <a:lnTo>
                      <a:pt x="161" y="2"/>
                    </a:lnTo>
                    <a:close/>
                    <a:moveTo>
                      <a:pt x="146" y="2"/>
                    </a:moveTo>
                    <a:lnTo>
                      <a:pt x="139" y="2"/>
                    </a:lnTo>
                    <a:lnTo>
                      <a:pt x="139" y="2"/>
                    </a:lnTo>
                    <a:lnTo>
                      <a:pt x="138" y="1"/>
                    </a:lnTo>
                    <a:lnTo>
                      <a:pt x="139" y="0"/>
                    </a:lnTo>
                    <a:lnTo>
                      <a:pt x="139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47" y="1"/>
                    </a:lnTo>
                    <a:lnTo>
                      <a:pt x="146" y="2"/>
                    </a:lnTo>
                    <a:lnTo>
                      <a:pt x="146" y="2"/>
                    </a:lnTo>
                    <a:lnTo>
                      <a:pt x="146" y="2"/>
                    </a:lnTo>
                    <a:close/>
                    <a:moveTo>
                      <a:pt x="131" y="2"/>
                    </a:moveTo>
                    <a:lnTo>
                      <a:pt x="124" y="2"/>
                    </a:lnTo>
                    <a:lnTo>
                      <a:pt x="123" y="2"/>
                    </a:lnTo>
                    <a:lnTo>
                      <a:pt x="123" y="1"/>
                    </a:lnTo>
                    <a:lnTo>
                      <a:pt x="123" y="0"/>
                    </a:lnTo>
                    <a:lnTo>
                      <a:pt x="124" y="0"/>
                    </a:lnTo>
                    <a:lnTo>
                      <a:pt x="131" y="0"/>
                    </a:lnTo>
                    <a:lnTo>
                      <a:pt x="132" y="0"/>
                    </a:lnTo>
                    <a:lnTo>
                      <a:pt x="132" y="1"/>
                    </a:lnTo>
                    <a:lnTo>
                      <a:pt x="132" y="2"/>
                    </a:lnTo>
                    <a:lnTo>
                      <a:pt x="131" y="2"/>
                    </a:lnTo>
                    <a:lnTo>
                      <a:pt x="131" y="2"/>
                    </a:lnTo>
                    <a:close/>
                    <a:moveTo>
                      <a:pt x="115" y="2"/>
                    </a:moveTo>
                    <a:lnTo>
                      <a:pt x="108" y="2"/>
                    </a:lnTo>
                    <a:lnTo>
                      <a:pt x="107" y="2"/>
                    </a:lnTo>
                    <a:lnTo>
                      <a:pt x="107" y="1"/>
                    </a:lnTo>
                    <a:lnTo>
                      <a:pt x="107" y="0"/>
                    </a:lnTo>
                    <a:lnTo>
                      <a:pt x="108" y="0"/>
                    </a:lnTo>
                    <a:lnTo>
                      <a:pt x="115" y="0"/>
                    </a:lnTo>
                    <a:lnTo>
                      <a:pt x="116" y="0"/>
                    </a:lnTo>
                    <a:lnTo>
                      <a:pt x="116" y="1"/>
                    </a:lnTo>
                    <a:lnTo>
                      <a:pt x="116" y="2"/>
                    </a:lnTo>
                    <a:lnTo>
                      <a:pt x="115" y="2"/>
                    </a:lnTo>
                    <a:lnTo>
                      <a:pt x="115" y="2"/>
                    </a:lnTo>
                    <a:close/>
                    <a:moveTo>
                      <a:pt x="100" y="2"/>
                    </a:moveTo>
                    <a:lnTo>
                      <a:pt x="94" y="2"/>
                    </a:lnTo>
                    <a:lnTo>
                      <a:pt x="93" y="2"/>
                    </a:lnTo>
                    <a:lnTo>
                      <a:pt x="93" y="1"/>
                    </a:lnTo>
                    <a:lnTo>
                      <a:pt x="93" y="0"/>
                    </a:lnTo>
                    <a:lnTo>
                      <a:pt x="94" y="0"/>
                    </a:lnTo>
                    <a:lnTo>
                      <a:pt x="100" y="0"/>
                    </a:lnTo>
                    <a:lnTo>
                      <a:pt x="101" y="0"/>
                    </a:lnTo>
                    <a:lnTo>
                      <a:pt x="101" y="1"/>
                    </a:lnTo>
                    <a:lnTo>
                      <a:pt x="101" y="2"/>
                    </a:lnTo>
                    <a:lnTo>
                      <a:pt x="100" y="2"/>
                    </a:lnTo>
                    <a:lnTo>
                      <a:pt x="100" y="2"/>
                    </a:lnTo>
                    <a:close/>
                    <a:moveTo>
                      <a:pt x="84" y="2"/>
                    </a:moveTo>
                    <a:lnTo>
                      <a:pt x="78" y="2"/>
                    </a:lnTo>
                    <a:lnTo>
                      <a:pt x="77" y="2"/>
                    </a:lnTo>
                    <a:lnTo>
                      <a:pt x="77" y="1"/>
                    </a:lnTo>
                    <a:lnTo>
                      <a:pt x="77" y="0"/>
                    </a:lnTo>
                    <a:lnTo>
                      <a:pt x="78" y="0"/>
                    </a:lnTo>
                    <a:lnTo>
                      <a:pt x="84" y="0"/>
                    </a:lnTo>
                    <a:lnTo>
                      <a:pt x="85" y="0"/>
                    </a:lnTo>
                    <a:lnTo>
                      <a:pt x="85" y="1"/>
                    </a:lnTo>
                    <a:lnTo>
                      <a:pt x="85" y="2"/>
                    </a:lnTo>
                    <a:lnTo>
                      <a:pt x="84" y="2"/>
                    </a:lnTo>
                    <a:lnTo>
                      <a:pt x="84" y="2"/>
                    </a:lnTo>
                    <a:close/>
                    <a:moveTo>
                      <a:pt x="69" y="2"/>
                    </a:moveTo>
                    <a:lnTo>
                      <a:pt x="62" y="2"/>
                    </a:lnTo>
                    <a:lnTo>
                      <a:pt x="62" y="2"/>
                    </a:lnTo>
                    <a:lnTo>
                      <a:pt x="61" y="1"/>
                    </a:lnTo>
                    <a:lnTo>
                      <a:pt x="62" y="0"/>
                    </a:lnTo>
                    <a:lnTo>
                      <a:pt x="62" y="0"/>
                    </a:lnTo>
                    <a:lnTo>
                      <a:pt x="69" y="0"/>
                    </a:lnTo>
                    <a:lnTo>
                      <a:pt x="69" y="0"/>
                    </a:lnTo>
                    <a:lnTo>
                      <a:pt x="71" y="1"/>
                    </a:lnTo>
                    <a:lnTo>
                      <a:pt x="69" y="2"/>
                    </a:lnTo>
                    <a:lnTo>
                      <a:pt x="69" y="2"/>
                    </a:lnTo>
                    <a:lnTo>
                      <a:pt x="69" y="2"/>
                    </a:lnTo>
                    <a:close/>
                    <a:moveTo>
                      <a:pt x="54" y="2"/>
                    </a:moveTo>
                    <a:lnTo>
                      <a:pt x="47" y="2"/>
                    </a:lnTo>
                    <a:lnTo>
                      <a:pt x="46" y="2"/>
                    </a:lnTo>
                    <a:lnTo>
                      <a:pt x="46" y="1"/>
                    </a:lnTo>
                    <a:lnTo>
                      <a:pt x="46" y="0"/>
                    </a:lnTo>
                    <a:lnTo>
                      <a:pt x="47" y="0"/>
                    </a:lnTo>
                    <a:lnTo>
                      <a:pt x="54" y="0"/>
                    </a:lnTo>
                    <a:lnTo>
                      <a:pt x="55" y="0"/>
                    </a:lnTo>
                    <a:lnTo>
                      <a:pt x="55" y="1"/>
                    </a:lnTo>
                    <a:lnTo>
                      <a:pt x="55" y="2"/>
                    </a:lnTo>
                    <a:lnTo>
                      <a:pt x="54" y="2"/>
                    </a:lnTo>
                    <a:lnTo>
                      <a:pt x="54" y="2"/>
                    </a:lnTo>
                    <a:close/>
                    <a:moveTo>
                      <a:pt x="38" y="2"/>
                    </a:moveTo>
                    <a:lnTo>
                      <a:pt x="32" y="2"/>
                    </a:lnTo>
                    <a:lnTo>
                      <a:pt x="31" y="2"/>
                    </a:lnTo>
                    <a:lnTo>
                      <a:pt x="31" y="1"/>
                    </a:lnTo>
                    <a:lnTo>
                      <a:pt x="31" y="0"/>
                    </a:lnTo>
                    <a:lnTo>
                      <a:pt x="32" y="0"/>
                    </a:lnTo>
                    <a:lnTo>
                      <a:pt x="38" y="0"/>
                    </a:lnTo>
                    <a:lnTo>
                      <a:pt x="39" y="0"/>
                    </a:lnTo>
                    <a:lnTo>
                      <a:pt x="40" y="1"/>
                    </a:lnTo>
                    <a:lnTo>
                      <a:pt x="39" y="2"/>
                    </a:lnTo>
                    <a:lnTo>
                      <a:pt x="38" y="2"/>
                    </a:lnTo>
                    <a:lnTo>
                      <a:pt x="38" y="2"/>
                    </a:lnTo>
                    <a:close/>
                    <a:moveTo>
                      <a:pt x="23" y="2"/>
                    </a:moveTo>
                    <a:lnTo>
                      <a:pt x="17" y="2"/>
                    </a:lnTo>
                    <a:lnTo>
                      <a:pt x="16" y="2"/>
                    </a:lnTo>
                    <a:lnTo>
                      <a:pt x="16" y="1"/>
                    </a:lnTo>
                    <a:lnTo>
                      <a:pt x="16" y="0"/>
                    </a:lnTo>
                    <a:lnTo>
                      <a:pt x="17" y="0"/>
                    </a:lnTo>
                    <a:lnTo>
                      <a:pt x="23" y="0"/>
                    </a:lnTo>
                    <a:lnTo>
                      <a:pt x="24" y="0"/>
                    </a:lnTo>
                    <a:lnTo>
                      <a:pt x="24" y="1"/>
                    </a:lnTo>
                    <a:lnTo>
                      <a:pt x="24" y="2"/>
                    </a:lnTo>
                    <a:lnTo>
                      <a:pt x="23" y="2"/>
                    </a:lnTo>
                    <a:lnTo>
                      <a:pt x="23" y="2"/>
                    </a:lnTo>
                    <a:close/>
                    <a:moveTo>
                      <a:pt x="7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7" y="0"/>
                    </a:lnTo>
                    <a:lnTo>
                      <a:pt x="8" y="0"/>
                    </a:lnTo>
                    <a:lnTo>
                      <a:pt x="8" y="1"/>
                    </a:lnTo>
                    <a:lnTo>
                      <a:pt x="8" y="2"/>
                    </a:lnTo>
                    <a:lnTo>
                      <a:pt x="7" y="2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33" name="Freeform 75"/>
              <p:cNvSpPr>
                <a:spLocks noEditPoints="1"/>
              </p:cNvSpPr>
              <p:nvPr/>
            </p:nvSpPr>
            <p:spPr bwMode="auto">
              <a:xfrm>
                <a:off x="5134" y="2225"/>
                <a:ext cx="3" cy="630"/>
              </a:xfrm>
              <a:custGeom>
                <a:avLst/>
                <a:gdLst>
                  <a:gd name="T0" fmla="*/ 2 w 3"/>
                  <a:gd name="T1" fmla="*/ 630 h 630"/>
                  <a:gd name="T2" fmla="*/ 1 w 3"/>
                  <a:gd name="T3" fmla="*/ 606 h 630"/>
                  <a:gd name="T4" fmla="*/ 0 w 3"/>
                  <a:gd name="T5" fmla="*/ 613 h 630"/>
                  <a:gd name="T6" fmla="*/ 2 w 3"/>
                  <a:gd name="T7" fmla="*/ 600 h 630"/>
                  <a:gd name="T8" fmla="*/ 1 w 3"/>
                  <a:gd name="T9" fmla="*/ 576 h 630"/>
                  <a:gd name="T10" fmla="*/ 0 w 3"/>
                  <a:gd name="T11" fmla="*/ 583 h 630"/>
                  <a:gd name="T12" fmla="*/ 2 w 3"/>
                  <a:gd name="T13" fmla="*/ 568 h 630"/>
                  <a:gd name="T14" fmla="*/ 1 w 3"/>
                  <a:gd name="T15" fmla="*/ 545 h 630"/>
                  <a:gd name="T16" fmla="*/ 0 w 3"/>
                  <a:gd name="T17" fmla="*/ 553 h 630"/>
                  <a:gd name="T18" fmla="*/ 2 w 3"/>
                  <a:gd name="T19" fmla="*/ 538 h 630"/>
                  <a:gd name="T20" fmla="*/ 1 w 3"/>
                  <a:gd name="T21" fmla="*/ 515 h 630"/>
                  <a:gd name="T22" fmla="*/ 0 w 3"/>
                  <a:gd name="T23" fmla="*/ 522 h 630"/>
                  <a:gd name="T24" fmla="*/ 2 w 3"/>
                  <a:gd name="T25" fmla="*/ 508 h 630"/>
                  <a:gd name="T26" fmla="*/ 1 w 3"/>
                  <a:gd name="T27" fmla="*/ 484 h 630"/>
                  <a:gd name="T28" fmla="*/ 0 w 3"/>
                  <a:gd name="T29" fmla="*/ 492 h 630"/>
                  <a:gd name="T30" fmla="*/ 2 w 3"/>
                  <a:gd name="T31" fmla="*/ 477 h 630"/>
                  <a:gd name="T32" fmla="*/ 1 w 3"/>
                  <a:gd name="T33" fmla="*/ 453 h 630"/>
                  <a:gd name="T34" fmla="*/ 0 w 3"/>
                  <a:gd name="T35" fmla="*/ 461 h 630"/>
                  <a:gd name="T36" fmla="*/ 2 w 3"/>
                  <a:gd name="T37" fmla="*/ 447 h 630"/>
                  <a:gd name="T38" fmla="*/ 1 w 3"/>
                  <a:gd name="T39" fmla="*/ 423 h 630"/>
                  <a:gd name="T40" fmla="*/ 0 w 3"/>
                  <a:gd name="T41" fmla="*/ 430 h 630"/>
                  <a:gd name="T42" fmla="*/ 2 w 3"/>
                  <a:gd name="T43" fmla="*/ 416 h 630"/>
                  <a:gd name="T44" fmla="*/ 1 w 3"/>
                  <a:gd name="T45" fmla="*/ 392 h 630"/>
                  <a:gd name="T46" fmla="*/ 0 w 3"/>
                  <a:gd name="T47" fmla="*/ 400 h 630"/>
                  <a:gd name="T48" fmla="*/ 2 w 3"/>
                  <a:gd name="T49" fmla="*/ 385 h 630"/>
                  <a:gd name="T50" fmla="*/ 1 w 3"/>
                  <a:gd name="T51" fmla="*/ 362 h 630"/>
                  <a:gd name="T52" fmla="*/ 0 w 3"/>
                  <a:gd name="T53" fmla="*/ 369 h 630"/>
                  <a:gd name="T54" fmla="*/ 2 w 3"/>
                  <a:gd name="T55" fmla="*/ 355 h 630"/>
                  <a:gd name="T56" fmla="*/ 1 w 3"/>
                  <a:gd name="T57" fmla="*/ 332 h 630"/>
                  <a:gd name="T58" fmla="*/ 0 w 3"/>
                  <a:gd name="T59" fmla="*/ 339 h 630"/>
                  <a:gd name="T60" fmla="*/ 2 w 3"/>
                  <a:gd name="T61" fmla="*/ 324 h 630"/>
                  <a:gd name="T62" fmla="*/ 1 w 3"/>
                  <a:gd name="T63" fmla="*/ 301 h 630"/>
                  <a:gd name="T64" fmla="*/ 0 w 3"/>
                  <a:gd name="T65" fmla="*/ 309 h 630"/>
                  <a:gd name="T66" fmla="*/ 2 w 3"/>
                  <a:gd name="T67" fmla="*/ 294 h 630"/>
                  <a:gd name="T68" fmla="*/ 1 w 3"/>
                  <a:gd name="T69" fmla="*/ 270 h 630"/>
                  <a:gd name="T70" fmla="*/ 0 w 3"/>
                  <a:gd name="T71" fmla="*/ 278 h 630"/>
                  <a:gd name="T72" fmla="*/ 2 w 3"/>
                  <a:gd name="T73" fmla="*/ 264 h 630"/>
                  <a:gd name="T74" fmla="*/ 1 w 3"/>
                  <a:gd name="T75" fmla="*/ 240 h 630"/>
                  <a:gd name="T76" fmla="*/ 0 w 3"/>
                  <a:gd name="T77" fmla="*/ 247 h 630"/>
                  <a:gd name="T78" fmla="*/ 2 w 3"/>
                  <a:gd name="T79" fmla="*/ 233 h 630"/>
                  <a:gd name="T80" fmla="*/ 1 w 3"/>
                  <a:gd name="T81" fmla="*/ 209 h 630"/>
                  <a:gd name="T82" fmla="*/ 0 w 3"/>
                  <a:gd name="T83" fmla="*/ 217 h 630"/>
                  <a:gd name="T84" fmla="*/ 2 w 3"/>
                  <a:gd name="T85" fmla="*/ 202 h 630"/>
                  <a:gd name="T86" fmla="*/ 1 w 3"/>
                  <a:gd name="T87" fmla="*/ 179 h 630"/>
                  <a:gd name="T88" fmla="*/ 0 w 3"/>
                  <a:gd name="T89" fmla="*/ 186 h 630"/>
                  <a:gd name="T90" fmla="*/ 2 w 3"/>
                  <a:gd name="T91" fmla="*/ 172 h 630"/>
                  <a:gd name="T92" fmla="*/ 1 w 3"/>
                  <a:gd name="T93" fmla="*/ 149 h 630"/>
                  <a:gd name="T94" fmla="*/ 0 w 3"/>
                  <a:gd name="T95" fmla="*/ 156 h 630"/>
                  <a:gd name="T96" fmla="*/ 2 w 3"/>
                  <a:gd name="T97" fmla="*/ 141 h 630"/>
                  <a:gd name="T98" fmla="*/ 1 w 3"/>
                  <a:gd name="T99" fmla="*/ 118 h 630"/>
                  <a:gd name="T100" fmla="*/ 0 w 3"/>
                  <a:gd name="T101" fmla="*/ 126 h 630"/>
                  <a:gd name="T102" fmla="*/ 2 w 3"/>
                  <a:gd name="T103" fmla="*/ 111 h 630"/>
                  <a:gd name="T104" fmla="*/ 1 w 3"/>
                  <a:gd name="T105" fmla="*/ 87 h 630"/>
                  <a:gd name="T106" fmla="*/ 0 w 3"/>
                  <a:gd name="T107" fmla="*/ 95 h 630"/>
                  <a:gd name="T108" fmla="*/ 2 w 3"/>
                  <a:gd name="T109" fmla="*/ 81 h 630"/>
                  <a:gd name="T110" fmla="*/ 1 w 3"/>
                  <a:gd name="T111" fmla="*/ 56 h 630"/>
                  <a:gd name="T112" fmla="*/ 0 w 3"/>
                  <a:gd name="T113" fmla="*/ 64 h 630"/>
                  <a:gd name="T114" fmla="*/ 2 w 3"/>
                  <a:gd name="T115" fmla="*/ 50 h 630"/>
                  <a:gd name="T116" fmla="*/ 1 w 3"/>
                  <a:gd name="T117" fmla="*/ 26 h 630"/>
                  <a:gd name="T118" fmla="*/ 0 w 3"/>
                  <a:gd name="T119" fmla="*/ 33 h 630"/>
                  <a:gd name="T120" fmla="*/ 2 w 3"/>
                  <a:gd name="T121" fmla="*/ 19 h 630"/>
                  <a:gd name="T122" fmla="*/ 1 w 3"/>
                  <a:gd name="T123" fmla="*/ 0 h 630"/>
                  <a:gd name="T124" fmla="*/ 0 w 3"/>
                  <a:gd name="T125" fmla="*/ 3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" h="630">
                    <a:moveTo>
                      <a:pt x="0" y="629"/>
                    </a:moveTo>
                    <a:lnTo>
                      <a:pt x="0" y="623"/>
                    </a:lnTo>
                    <a:lnTo>
                      <a:pt x="0" y="622"/>
                    </a:lnTo>
                    <a:lnTo>
                      <a:pt x="1" y="622"/>
                    </a:lnTo>
                    <a:lnTo>
                      <a:pt x="2" y="622"/>
                    </a:lnTo>
                    <a:lnTo>
                      <a:pt x="2" y="623"/>
                    </a:lnTo>
                    <a:lnTo>
                      <a:pt x="2" y="629"/>
                    </a:lnTo>
                    <a:lnTo>
                      <a:pt x="2" y="630"/>
                    </a:lnTo>
                    <a:lnTo>
                      <a:pt x="1" y="630"/>
                    </a:lnTo>
                    <a:lnTo>
                      <a:pt x="0" y="630"/>
                    </a:lnTo>
                    <a:lnTo>
                      <a:pt x="0" y="629"/>
                    </a:lnTo>
                    <a:lnTo>
                      <a:pt x="0" y="629"/>
                    </a:lnTo>
                    <a:close/>
                    <a:moveTo>
                      <a:pt x="0" y="613"/>
                    </a:moveTo>
                    <a:lnTo>
                      <a:pt x="0" y="607"/>
                    </a:lnTo>
                    <a:lnTo>
                      <a:pt x="0" y="606"/>
                    </a:lnTo>
                    <a:lnTo>
                      <a:pt x="1" y="606"/>
                    </a:lnTo>
                    <a:lnTo>
                      <a:pt x="2" y="606"/>
                    </a:lnTo>
                    <a:lnTo>
                      <a:pt x="2" y="607"/>
                    </a:lnTo>
                    <a:lnTo>
                      <a:pt x="2" y="613"/>
                    </a:lnTo>
                    <a:lnTo>
                      <a:pt x="2" y="614"/>
                    </a:lnTo>
                    <a:lnTo>
                      <a:pt x="1" y="615"/>
                    </a:lnTo>
                    <a:lnTo>
                      <a:pt x="0" y="614"/>
                    </a:lnTo>
                    <a:lnTo>
                      <a:pt x="0" y="613"/>
                    </a:lnTo>
                    <a:lnTo>
                      <a:pt x="0" y="613"/>
                    </a:lnTo>
                    <a:close/>
                    <a:moveTo>
                      <a:pt x="0" y="599"/>
                    </a:moveTo>
                    <a:lnTo>
                      <a:pt x="0" y="592"/>
                    </a:lnTo>
                    <a:lnTo>
                      <a:pt x="0" y="591"/>
                    </a:lnTo>
                    <a:lnTo>
                      <a:pt x="1" y="591"/>
                    </a:lnTo>
                    <a:lnTo>
                      <a:pt x="2" y="591"/>
                    </a:lnTo>
                    <a:lnTo>
                      <a:pt x="2" y="592"/>
                    </a:lnTo>
                    <a:lnTo>
                      <a:pt x="2" y="599"/>
                    </a:lnTo>
                    <a:lnTo>
                      <a:pt x="2" y="600"/>
                    </a:lnTo>
                    <a:lnTo>
                      <a:pt x="1" y="600"/>
                    </a:lnTo>
                    <a:lnTo>
                      <a:pt x="0" y="600"/>
                    </a:lnTo>
                    <a:lnTo>
                      <a:pt x="0" y="599"/>
                    </a:lnTo>
                    <a:lnTo>
                      <a:pt x="0" y="599"/>
                    </a:lnTo>
                    <a:close/>
                    <a:moveTo>
                      <a:pt x="0" y="583"/>
                    </a:moveTo>
                    <a:lnTo>
                      <a:pt x="0" y="577"/>
                    </a:lnTo>
                    <a:lnTo>
                      <a:pt x="0" y="576"/>
                    </a:lnTo>
                    <a:lnTo>
                      <a:pt x="1" y="576"/>
                    </a:lnTo>
                    <a:lnTo>
                      <a:pt x="2" y="576"/>
                    </a:lnTo>
                    <a:lnTo>
                      <a:pt x="2" y="577"/>
                    </a:lnTo>
                    <a:lnTo>
                      <a:pt x="2" y="583"/>
                    </a:lnTo>
                    <a:lnTo>
                      <a:pt x="2" y="584"/>
                    </a:lnTo>
                    <a:lnTo>
                      <a:pt x="1" y="584"/>
                    </a:lnTo>
                    <a:lnTo>
                      <a:pt x="0" y="584"/>
                    </a:lnTo>
                    <a:lnTo>
                      <a:pt x="0" y="583"/>
                    </a:lnTo>
                    <a:lnTo>
                      <a:pt x="0" y="583"/>
                    </a:lnTo>
                    <a:close/>
                    <a:moveTo>
                      <a:pt x="0" y="568"/>
                    </a:moveTo>
                    <a:lnTo>
                      <a:pt x="0" y="561"/>
                    </a:lnTo>
                    <a:lnTo>
                      <a:pt x="0" y="561"/>
                    </a:lnTo>
                    <a:lnTo>
                      <a:pt x="1" y="560"/>
                    </a:lnTo>
                    <a:lnTo>
                      <a:pt x="2" y="561"/>
                    </a:lnTo>
                    <a:lnTo>
                      <a:pt x="2" y="561"/>
                    </a:lnTo>
                    <a:lnTo>
                      <a:pt x="2" y="568"/>
                    </a:lnTo>
                    <a:lnTo>
                      <a:pt x="2" y="568"/>
                    </a:lnTo>
                    <a:lnTo>
                      <a:pt x="1" y="569"/>
                    </a:lnTo>
                    <a:lnTo>
                      <a:pt x="0" y="568"/>
                    </a:lnTo>
                    <a:lnTo>
                      <a:pt x="0" y="568"/>
                    </a:lnTo>
                    <a:lnTo>
                      <a:pt x="0" y="568"/>
                    </a:lnTo>
                    <a:close/>
                    <a:moveTo>
                      <a:pt x="0" y="553"/>
                    </a:moveTo>
                    <a:lnTo>
                      <a:pt x="0" y="546"/>
                    </a:lnTo>
                    <a:lnTo>
                      <a:pt x="0" y="545"/>
                    </a:lnTo>
                    <a:lnTo>
                      <a:pt x="1" y="545"/>
                    </a:lnTo>
                    <a:lnTo>
                      <a:pt x="2" y="545"/>
                    </a:lnTo>
                    <a:lnTo>
                      <a:pt x="2" y="546"/>
                    </a:lnTo>
                    <a:lnTo>
                      <a:pt x="2" y="553"/>
                    </a:lnTo>
                    <a:lnTo>
                      <a:pt x="2" y="554"/>
                    </a:lnTo>
                    <a:lnTo>
                      <a:pt x="1" y="554"/>
                    </a:lnTo>
                    <a:lnTo>
                      <a:pt x="0" y="554"/>
                    </a:lnTo>
                    <a:lnTo>
                      <a:pt x="0" y="553"/>
                    </a:lnTo>
                    <a:lnTo>
                      <a:pt x="0" y="553"/>
                    </a:lnTo>
                    <a:close/>
                    <a:moveTo>
                      <a:pt x="0" y="538"/>
                    </a:moveTo>
                    <a:lnTo>
                      <a:pt x="0" y="531"/>
                    </a:lnTo>
                    <a:lnTo>
                      <a:pt x="0" y="531"/>
                    </a:lnTo>
                    <a:lnTo>
                      <a:pt x="1" y="529"/>
                    </a:lnTo>
                    <a:lnTo>
                      <a:pt x="2" y="531"/>
                    </a:lnTo>
                    <a:lnTo>
                      <a:pt x="2" y="531"/>
                    </a:lnTo>
                    <a:lnTo>
                      <a:pt x="2" y="538"/>
                    </a:lnTo>
                    <a:lnTo>
                      <a:pt x="2" y="538"/>
                    </a:lnTo>
                    <a:lnTo>
                      <a:pt x="1" y="539"/>
                    </a:lnTo>
                    <a:lnTo>
                      <a:pt x="0" y="538"/>
                    </a:lnTo>
                    <a:lnTo>
                      <a:pt x="0" y="538"/>
                    </a:lnTo>
                    <a:lnTo>
                      <a:pt x="0" y="538"/>
                    </a:lnTo>
                    <a:close/>
                    <a:moveTo>
                      <a:pt x="0" y="522"/>
                    </a:moveTo>
                    <a:lnTo>
                      <a:pt x="0" y="516"/>
                    </a:lnTo>
                    <a:lnTo>
                      <a:pt x="0" y="515"/>
                    </a:lnTo>
                    <a:lnTo>
                      <a:pt x="1" y="515"/>
                    </a:lnTo>
                    <a:lnTo>
                      <a:pt x="2" y="515"/>
                    </a:lnTo>
                    <a:lnTo>
                      <a:pt x="2" y="516"/>
                    </a:lnTo>
                    <a:lnTo>
                      <a:pt x="2" y="522"/>
                    </a:lnTo>
                    <a:lnTo>
                      <a:pt x="2" y="523"/>
                    </a:lnTo>
                    <a:lnTo>
                      <a:pt x="1" y="523"/>
                    </a:lnTo>
                    <a:lnTo>
                      <a:pt x="0" y="523"/>
                    </a:lnTo>
                    <a:lnTo>
                      <a:pt x="0" y="522"/>
                    </a:lnTo>
                    <a:lnTo>
                      <a:pt x="0" y="522"/>
                    </a:lnTo>
                    <a:close/>
                    <a:moveTo>
                      <a:pt x="0" y="506"/>
                    </a:moveTo>
                    <a:lnTo>
                      <a:pt x="0" y="500"/>
                    </a:lnTo>
                    <a:lnTo>
                      <a:pt x="0" y="499"/>
                    </a:lnTo>
                    <a:lnTo>
                      <a:pt x="1" y="499"/>
                    </a:lnTo>
                    <a:lnTo>
                      <a:pt x="2" y="499"/>
                    </a:lnTo>
                    <a:lnTo>
                      <a:pt x="2" y="500"/>
                    </a:lnTo>
                    <a:lnTo>
                      <a:pt x="2" y="506"/>
                    </a:lnTo>
                    <a:lnTo>
                      <a:pt x="2" y="508"/>
                    </a:lnTo>
                    <a:lnTo>
                      <a:pt x="1" y="508"/>
                    </a:lnTo>
                    <a:lnTo>
                      <a:pt x="0" y="508"/>
                    </a:lnTo>
                    <a:lnTo>
                      <a:pt x="0" y="506"/>
                    </a:lnTo>
                    <a:lnTo>
                      <a:pt x="0" y="506"/>
                    </a:lnTo>
                    <a:close/>
                    <a:moveTo>
                      <a:pt x="0" y="492"/>
                    </a:moveTo>
                    <a:lnTo>
                      <a:pt x="0" y="486"/>
                    </a:lnTo>
                    <a:lnTo>
                      <a:pt x="0" y="484"/>
                    </a:lnTo>
                    <a:lnTo>
                      <a:pt x="1" y="484"/>
                    </a:lnTo>
                    <a:lnTo>
                      <a:pt x="2" y="484"/>
                    </a:lnTo>
                    <a:lnTo>
                      <a:pt x="2" y="486"/>
                    </a:lnTo>
                    <a:lnTo>
                      <a:pt x="2" y="492"/>
                    </a:lnTo>
                    <a:lnTo>
                      <a:pt x="2" y="493"/>
                    </a:lnTo>
                    <a:lnTo>
                      <a:pt x="1" y="493"/>
                    </a:lnTo>
                    <a:lnTo>
                      <a:pt x="0" y="493"/>
                    </a:lnTo>
                    <a:lnTo>
                      <a:pt x="0" y="492"/>
                    </a:lnTo>
                    <a:lnTo>
                      <a:pt x="0" y="492"/>
                    </a:lnTo>
                    <a:close/>
                    <a:moveTo>
                      <a:pt x="0" y="476"/>
                    </a:moveTo>
                    <a:lnTo>
                      <a:pt x="0" y="470"/>
                    </a:lnTo>
                    <a:lnTo>
                      <a:pt x="0" y="469"/>
                    </a:lnTo>
                    <a:lnTo>
                      <a:pt x="1" y="469"/>
                    </a:lnTo>
                    <a:lnTo>
                      <a:pt x="2" y="469"/>
                    </a:lnTo>
                    <a:lnTo>
                      <a:pt x="2" y="470"/>
                    </a:lnTo>
                    <a:lnTo>
                      <a:pt x="2" y="476"/>
                    </a:lnTo>
                    <a:lnTo>
                      <a:pt x="2" y="477"/>
                    </a:lnTo>
                    <a:lnTo>
                      <a:pt x="1" y="477"/>
                    </a:lnTo>
                    <a:lnTo>
                      <a:pt x="0" y="477"/>
                    </a:lnTo>
                    <a:lnTo>
                      <a:pt x="0" y="476"/>
                    </a:lnTo>
                    <a:lnTo>
                      <a:pt x="0" y="476"/>
                    </a:lnTo>
                    <a:close/>
                    <a:moveTo>
                      <a:pt x="0" y="461"/>
                    </a:moveTo>
                    <a:lnTo>
                      <a:pt x="0" y="454"/>
                    </a:lnTo>
                    <a:lnTo>
                      <a:pt x="0" y="454"/>
                    </a:lnTo>
                    <a:lnTo>
                      <a:pt x="1" y="453"/>
                    </a:lnTo>
                    <a:lnTo>
                      <a:pt x="2" y="454"/>
                    </a:lnTo>
                    <a:lnTo>
                      <a:pt x="2" y="454"/>
                    </a:lnTo>
                    <a:lnTo>
                      <a:pt x="2" y="461"/>
                    </a:lnTo>
                    <a:lnTo>
                      <a:pt x="2" y="461"/>
                    </a:lnTo>
                    <a:lnTo>
                      <a:pt x="1" y="463"/>
                    </a:lnTo>
                    <a:lnTo>
                      <a:pt x="0" y="461"/>
                    </a:lnTo>
                    <a:lnTo>
                      <a:pt x="0" y="461"/>
                    </a:lnTo>
                    <a:lnTo>
                      <a:pt x="0" y="461"/>
                    </a:lnTo>
                    <a:close/>
                    <a:moveTo>
                      <a:pt x="0" y="446"/>
                    </a:moveTo>
                    <a:lnTo>
                      <a:pt x="0" y="439"/>
                    </a:lnTo>
                    <a:lnTo>
                      <a:pt x="0" y="438"/>
                    </a:lnTo>
                    <a:lnTo>
                      <a:pt x="1" y="438"/>
                    </a:lnTo>
                    <a:lnTo>
                      <a:pt x="2" y="438"/>
                    </a:lnTo>
                    <a:lnTo>
                      <a:pt x="2" y="439"/>
                    </a:lnTo>
                    <a:lnTo>
                      <a:pt x="2" y="446"/>
                    </a:lnTo>
                    <a:lnTo>
                      <a:pt x="2" y="447"/>
                    </a:lnTo>
                    <a:lnTo>
                      <a:pt x="1" y="447"/>
                    </a:lnTo>
                    <a:lnTo>
                      <a:pt x="0" y="447"/>
                    </a:lnTo>
                    <a:lnTo>
                      <a:pt x="0" y="446"/>
                    </a:lnTo>
                    <a:lnTo>
                      <a:pt x="0" y="446"/>
                    </a:lnTo>
                    <a:close/>
                    <a:moveTo>
                      <a:pt x="0" y="430"/>
                    </a:moveTo>
                    <a:lnTo>
                      <a:pt x="0" y="424"/>
                    </a:lnTo>
                    <a:lnTo>
                      <a:pt x="0" y="423"/>
                    </a:lnTo>
                    <a:lnTo>
                      <a:pt x="1" y="423"/>
                    </a:lnTo>
                    <a:lnTo>
                      <a:pt x="2" y="423"/>
                    </a:lnTo>
                    <a:lnTo>
                      <a:pt x="2" y="424"/>
                    </a:lnTo>
                    <a:lnTo>
                      <a:pt x="2" y="430"/>
                    </a:lnTo>
                    <a:lnTo>
                      <a:pt x="2" y="431"/>
                    </a:lnTo>
                    <a:lnTo>
                      <a:pt x="1" y="432"/>
                    </a:lnTo>
                    <a:lnTo>
                      <a:pt x="0" y="431"/>
                    </a:lnTo>
                    <a:lnTo>
                      <a:pt x="0" y="430"/>
                    </a:lnTo>
                    <a:lnTo>
                      <a:pt x="0" y="430"/>
                    </a:lnTo>
                    <a:close/>
                    <a:moveTo>
                      <a:pt x="0" y="415"/>
                    </a:moveTo>
                    <a:lnTo>
                      <a:pt x="0" y="409"/>
                    </a:lnTo>
                    <a:lnTo>
                      <a:pt x="0" y="408"/>
                    </a:lnTo>
                    <a:lnTo>
                      <a:pt x="1" y="408"/>
                    </a:lnTo>
                    <a:lnTo>
                      <a:pt x="2" y="408"/>
                    </a:lnTo>
                    <a:lnTo>
                      <a:pt x="2" y="409"/>
                    </a:lnTo>
                    <a:lnTo>
                      <a:pt x="2" y="415"/>
                    </a:lnTo>
                    <a:lnTo>
                      <a:pt x="2" y="416"/>
                    </a:lnTo>
                    <a:lnTo>
                      <a:pt x="1" y="416"/>
                    </a:lnTo>
                    <a:lnTo>
                      <a:pt x="0" y="416"/>
                    </a:lnTo>
                    <a:lnTo>
                      <a:pt x="0" y="415"/>
                    </a:lnTo>
                    <a:lnTo>
                      <a:pt x="0" y="415"/>
                    </a:lnTo>
                    <a:close/>
                    <a:moveTo>
                      <a:pt x="0" y="400"/>
                    </a:moveTo>
                    <a:lnTo>
                      <a:pt x="0" y="393"/>
                    </a:lnTo>
                    <a:lnTo>
                      <a:pt x="0" y="392"/>
                    </a:lnTo>
                    <a:lnTo>
                      <a:pt x="1" y="392"/>
                    </a:lnTo>
                    <a:lnTo>
                      <a:pt x="2" y="392"/>
                    </a:lnTo>
                    <a:lnTo>
                      <a:pt x="2" y="393"/>
                    </a:lnTo>
                    <a:lnTo>
                      <a:pt x="2" y="400"/>
                    </a:lnTo>
                    <a:lnTo>
                      <a:pt x="2" y="401"/>
                    </a:lnTo>
                    <a:lnTo>
                      <a:pt x="1" y="401"/>
                    </a:lnTo>
                    <a:lnTo>
                      <a:pt x="0" y="401"/>
                    </a:lnTo>
                    <a:lnTo>
                      <a:pt x="0" y="400"/>
                    </a:lnTo>
                    <a:lnTo>
                      <a:pt x="0" y="400"/>
                    </a:lnTo>
                    <a:close/>
                    <a:moveTo>
                      <a:pt x="0" y="385"/>
                    </a:moveTo>
                    <a:lnTo>
                      <a:pt x="0" y="378"/>
                    </a:lnTo>
                    <a:lnTo>
                      <a:pt x="0" y="378"/>
                    </a:lnTo>
                    <a:lnTo>
                      <a:pt x="1" y="377"/>
                    </a:lnTo>
                    <a:lnTo>
                      <a:pt x="2" y="378"/>
                    </a:lnTo>
                    <a:lnTo>
                      <a:pt x="2" y="378"/>
                    </a:lnTo>
                    <a:lnTo>
                      <a:pt x="2" y="385"/>
                    </a:lnTo>
                    <a:lnTo>
                      <a:pt x="2" y="385"/>
                    </a:lnTo>
                    <a:lnTo>
                      <a:pt x="1" y="386"/>
                    </a:lnTo>
                    <a:lnTo>
                      <a:pt x="0" y="385"/>
                    </a:lnTo>
                    <a:lnTo>
                      <a:pt x="0" y="385"/>
                    </a:lnTo>
                    <a:lnTo>
                      <a:pt x="0" y="385"/>
                    </a:lnTo>
                    <a:close/>
                    <a:moveTo>
                      <a:pt x="0" y="369"/>
                    </a:moveTo>
                    <a:lnTo>
                      <a:pt x="0" y="363"/>
                    </a:lnTo>
                    <a:lnTo>
                      <a:pt x="1" y="362"/>
                    </a:lnTo>
                    <a:lnTo>
                      <a:pt x="1" y="362"/>
                    </a:lnTo>
                    <a:lnTo>
                      <a:pt x="2" y="362"/>
                    </a:lnTo>
                    <a:lnTo>
                      <a:pt x="2" y="363"/>
                    </a:lnTo>
                    <a:lnTo>
                      <a:pt x="2" y="369"/>
                    </a:lnTo>
                    <a:lnTo>
                      <a:pt x="2" y="370"/>
                    </a:lnTo>
                    <a:lnTo>
                      <a:pt x="1" y="370"/>
                    </a:lnTo>
                    <a:lnTo>
                      <a:pt x="1" y="370"/>
                    </a:lnTo>
                    <a:lnTo>
                      <a:pt x="0" y="369"/>
                    </a:lnTo>
                    <a:lnTo>
                      <a:pt x="0" y="369"/>
                    </a:lnTo>
                    <a:close/>
                    <a:moveTo>
                      <a:pt x="0" y="355"/>
                    </a:moveTo>
                    <a:lnTo>
                      <a:pt x="0" y="347"/>
                    </a:lnTo>
                    <a:lnTo>
                      <a:pt x="1" y="347"/>
                    </a:lnTo>
                    <a:lnTo>
                      <a:pt x="1" y="346"/>
                    </a:lnTo>
                    <a:lnTo>
                      <a:pt x="2" y="347"/>
                    </a:lnTo>
                    <a:lnTo>
                      <a:pt x="2" y="347"/>
                    </a:lnTo>
                    <a:lnTo>
                      <a:pt x="2" y="355"/>
                    </a:lnTo>
                    <a:lnTo>
                      <a:pt x="2" y="355"/>
                    </a:lnTo>
                    <a:lnTo>
                      <a:pt x="1" y="356"/>
                    </a:lnTo>
                    <a:lnTo>
                      <a:pt x="1" y="355"/>
                    </a:lnTo>
                    <a:lnTo>
                      <a:pt x="0" y="355"/>
                    </a:lnTo>
                    <a:lnTo>
                      <a:pt x="0" y="355"/>
                    </a:lnTo>
                    <a:close/>
                    <a:moveTo>
                      <a:pt x="0" y="339"/>
                    </a:moveTo>
                    <a:lnTo>
                      <a:pt x="0" y="333"/>
                    </a:lnTo>
                    <a:lnTo>
                      <a:pt x="1" y="332"/>
                    </a:lnTo>
                    <a:lnTo>
                      <a:pt x="1" y="332"/>
                    </a:lnTo>
                    <a:lnTo>
                      <a:pt x="2" y="332"/>
                    </a:lnTo>
                    <a:lnTo>
                      <a:pt x="2" y="333"/>
                    </a:lnTo>
                    <a:lnTo>
                      <a:pt x="2" y="339"/>
                    </a:lnTo>
                    <a:lnTo>
                      <a:pt x="2" y="340"/>
                    </a:lnTo>
                    <a:lnTo>
                      <a:pt x="1" y="340"/>
                    </a:lnTo>
                    <a:lnTo>
                      <a:pt x="1" y="340"/>
                    </a:lnTo>
                    <a:lnTo>
                      <a:pt x="0" y="339"/>
                    </a:lnTo>
                    <a:lnTo>
                      <a:pt x="0" y="339"/>
                    </a:lnTo>
                    <a:close/>
                    <a:moveTo>
                      <a:pt x="0" y="323"/>
                    </a:moveTo>
                    <a:lnTo>
                      <a:pt x="0" y="317"/>
                    </a:lnTo>
                    <a:lnTo>
                      <a:pt x="1" y="316"/>
                    </a:lnTo>
                    <a:lnTo>
                      <a:pt x="1" y="316"/>
                    </a:lnTo>
                    <a:lnTo>
                      <a:pt x="2" y="316"/>
                    </a:lnTo>
                    <a:lnTo>
                      <a:pt x="2" y="317"/>
                    </a:lnTo>
                    <a:lnTo>
                      <a:pt x="2" y="323"/>
                    </a:lnTo>
                    <a:lnTo>
                      <a:pt x="2" y="324"/>
                    </a:lnTo>
                    <a:lnTo>
                      <a:pt x="1" y="324"/>
                    </a:lnTo>
                    <a:lnTo>
                      <a:pt x="1" y="324"/>
                    </a:lnTo>
                    <a:lnTo>
                      <a:pt x="0" y="323"/>
                    </a:lnTo>
                    <a:lnTo>
                      <a:pt x="0" y="323"/>
                    </a:lnTo>
                    <a:close/>
                    <a:moveTo>
                      <a:pt x="0" y="309"/>
                    </a:moveTo>
                    <a:lnTo>
                      <a:pt x="0" y="302"/>
                    </a:lnTo>
                    <a:lnTo>
                      <a:pt x="1" y="301"/>
                    </a:lnTo>
                    <a:lnTo>
                      <a:pt x="1" y="301"/>
                    </a:lnTo>
                    <a:lnTo>
                      <a:pt x="2" y="301"/>
                    </a:lnTo>
                    <a:lnTo>
                      <a:pt x="2" y="302"/>
                    </a:lnTo>
                    <a:lnTo>
                      <a:pt x="2" y="309"/>
                    </a:lnTo>
                    <a:lnTo>
                      <a:pt x="2" y="310"/>
                    </a:lnTo>
                    <a:lnTo>
                      <a:pt x="1" y="310"/>
                    </a:lnTo>
                    <a:lnTo>
                      <a:pt x="1" y="310"/>
                    </a:lnTo>
                    <a:lnTo>
                      <a:pt x="0" y="309"/>
                    </a:lnTo>
                    <a:lnTo>
                      <a:pt x="0" y="309"/>
                    </a:lnTo>
                    <a:close/>
                    <a:moveTo>
                      <a:pt x="0" y="293"/>
                    </a:moveTo>
                    <a:lnTo>
                      <a:pt x="0" y="287"/>
                    </a:lnTo>
                    <a:lnTo>
                      <a:pt x="1" y="286"/>
                    </a:lnTo>
                    <a:lnTo>
                      <a:pt x="1" y="286"/>
                    </a:lnTo>
                    <a:lnTo>
                      <a:pt x="2" y="286"/>
                    </a:lnTo>
                    <a:lnTo>
                      <a:pt x="2" y="287"/>
                    </a:lnTo>
                    <a:lnTo>
                      <a:pt x="2" y="293"/>
                    </a:lnTo>
                    <a:lnTo>
                      <a:pt x="2" y="294"/>
                    </a:lnTo>
                    <a:lnTo>
                      <a:pt x="1" y="294"/>
                    </a:lnTo>
                    <a:lnTo>
                      <a:pt x="1" y="294"/>
                    </a:lnTo>
                    <a:lnTo>
                      <a:pt x="0" y="293"/>
                    </a:lnTo>
                    <a:lnTo>
                      <a:pt x="0" y="293"/>
                    </a:lnTo>
                    <a:close/>
                    <a:moveTo>
                      <a:pt x="0" y="278"/>
                    </a:moveTo>
                    <a:lnTo>
                      <a:pt x="0" y="271"/>
                    </a:lnTo>
                    <a:lnTo>
                      <a:pt x="1" y="271"/>
                    </a:lnTo>
                    <a:lnTo>
                      <a:pt x="1" y="270"/>
                    </a:lnTo>
                    <a:lnTo>
                      <a:pt x="2" y="271"/>
                    </a:lnTo>
                    <a:lnTo>
                      <a:pt x="2" y="271"/>
                    </a:lnTo>
                    <a:lnTo>
                      <a:pt x="2" y="278"/>
                    </a:lnTo>
                    <a:lnTo>
                      <a:pt x="2" y="278"/>
                    </a:lnTo>
                    <a:lnTo>
                      <a:pt x="1" y="279"/>
                    </a:lnTo>
                    <a:lnTo>
                      <a:pt x="1" y="278"/>
                    </a:lnTo>
                    <a:lnTo>
                      <a:pt x="0" y="278"/>
                    </a:lnTo>
                    <a:lnTo>
                      <a:pt x="0" y="278"/>
                    </a:lnTo>
                    <a:close/>
                    <a:moveTo>
                      <a:pt x="0" y="263"/>
                    </a:moveTo>
                    <a:lnTo>
                      <a:pt x="0" y="256"/>
                    </a:lnTo>
                    <a:lnTo>
                      <a:pt x="1" y="255"/>
                    </a:lnTo>
                    <a:lnTo>
                      <a:pt x="1" y="255"/>
                    </a:lnTo>
                    <a:lnTo>
                      <a:pt x="2" y="255"/>
                    </a:lnTo>
                    <a:lnTo>
                      <a:pt x="2" y="256"/>
                    </a:lnTo>
                    <a:lnTo>
                      <a:pt x="2" y="263"/>
                    </a:lnTo>
                    <a:lnTo>
                      <a:pt x="2" y="264"/>
                    </a:lnTo>
                    <a:lnTo>
                      <a:pt x="1" y="264"/>
                    </a:lnTo>
                    <a:lnTo>
                      <a:pt x="1" y="264"/>
                    </a:lnTo>
                    <a:lnTo>
                      <a:pt x="0" y="263"/>
                    </a:lnTo>
                    <a:lnTo>
                      <a:pt x="0" y="263"/>
                    </a:lnTo>
                    <a:close/>
                    <a:moveTo>
                      <a:pt x="0" y="247"/>
                    </a:moveTo>
                    <a:lnTo>
                      <a:pt x="0" y="241"/>
                    </a:lnTo>
                    <a:lnTo>
                      <a:pt x="1" y="240"/>
                    </a:lnTo>
                    <a:lnTo>
                      <a:pt x="1" y="240"/>
                    </a:lnTo>
                    <a:lnTo>
                      <a:pt x="2" y="240"/>
                    </a:lnTo>
                    <a:lnTo>
                      <a:pt x="2" y="241"/>
                    </a:lnTo>
                    <a:lnTo>
                      <a:pt x="2" y="247"/>
                    </a:lnTo>
                    <a:lnTo>
                      <a:pt x="2" y="248"/>
                    </a:lnTo>
                    <a:lnTo>
                      <a:pt x="1" y="249"/>
                    </a:lnTo>
                    <a:lnTo>
                      <a:pt x="1" y="248"/>
                    </a:lnTo>
                    <a:lnTo>
                      <a:pt x="0" y="247"/>
                    </a:lnTo>
                    <a:lnTo>
                      <a:pt x="0" y="247"/>
                    </a:lnTo>
                    <a:close/>
                    <a:moveTo>
                      <a:pt x="0" y="232"/>
                    </a:moveTo>
                    <a:lnTo>
                      <a:pt x="0" y="226"/>
                    </a:lnTo>
                    <a:lnTo>
                      <a:pt x="1" y="225"/>
                    </a:lnTo>
                    <a:lnTo>
                      <a:pt x="1" y="225"/>
                    </a:lnTo>
                    <a:lnTo>
                      <a:pt x="2" y="225"/>
                    </a:lnTo>
                    <a:lnTo>
                      <a:pt x="2" y="226"/>
                    </a:lnTo>
                    <a:lnTo>
                      <a:pt x="2" y="232"/>
                    </a:lnTo>
                    <a:lnTo>
                      <a:pt x="2" y="233"/>
                    </a:lnTo>
                    <a:lnTo>
                      <a:pt x="1" y="233"/>
                    </a:lnTo>
                    <a:lnTo>
                      <a:pt x="1" y="233"/>
                    </a:lnTo>
                    <a:lnTo>
                      <a:pt x="0" y="232"/>
                    </a:lnTo>
                    <a:lnTo>
                      <a:pt x="0" y="232"/>
                    </a:lnTo>
                    <a:close/>
                    <a:moveTo>
                      <a:pt x="0" y="217"/>
                    </a:moveTo>
                    <a:lnTo>
                      <a:pt x="0" y="210"/>
                    </a:lnTo>
                    <a:lnTo>
                      <a:pt x="1" y="209"/>
                    </a:lnTo>
                    <a:lnTo>
                      <a:pt x="1" y="209"/>
                    </a:lnTo>
                    <a:lnTo>
                      <a:pt x="2" y="209"/>
                    </a:lnTo>
                    <a:lnTo>
                      <a:pt x="2" y="210"/>
                    </a:lnTo>
                    <a:lnTo>
                      <a:pt x="2" y="217"/>
                    </a:lnTo>
                    <a:lnTo>
                      <a:pt x="2" y="218"/>
                    </a:lnTo>
                    <a:lnTo>
                      <a:pt x="1" y="218"/>
                    </a:lnTo>
                    <a:lnTo>
                      <a:pt x="1" y="218"/>
                    </a:lnTo>
                    <a:lnTo>
                      <a:pt x="0" y="217"/>
                    </a:lnTo>
                    <a:lnTo>
                      <a:pt x="0" y="217"/>
                    </a:lnTo>
                    <a:close/>
                    <a:moveTo>
                      <a:pt x="0" y="202"/>
                    </a:moveTo>
                    <a:lnTo>
                      <a:pt x="0" y="195"/>
                    </a:lnTo>
                    <a:lnTo>
                      <a:pt x="1" y="195"/>
                    </a:lnTo>
                    <a:lnTo>
                      <a:pt x="1" y="194"/>
                    </a:lnTo>
                    <a:lnTo>
                      <a:pt x="2" y="195"/>
                    </a:lnTo>
                    <a:lnTo>
                      <a:pt x="2" y="195"/>
                    </a:lnTo>
                    <a:lnTo>
                      <a:pt x="2" y="202"/>
                    </a:lnTo>
                    <a:lnTo>
                      <a:pt x="2" y="202"/>
                    </a:lnTo>
                    <a:lnTo>
                      <a:pt x="1" y="203"/>
                    </a:lnTo>
                    <a:lnTo>
                      <a:pt x="1" y="202"/>
                    </a:lnTo>
                    <a:lnTo>
                      <a:pt x="0" y="202"/>
                    </a:lnTo>
                    <a:lnTo>
                      <a:pt x="0" y="202"/>
                    </a:lnTo>
                    <a:close/>
                    <a:moveTo>
                      <a:pt x="0" y="186"/>
                    </a:moveTo>
                    <a:lnTo>
                      <a:pt x="0" y="180"/>
                    </a:lnTo>
                    <a:lnTo>
                      <a:pt x="1" y="179"/>
                    </a:lnTo>
                    <a:lnTo>
                      <a:pt x="1" y="179"/>
                    </a:lnTo>
                    <a:lnTo>
                      <a:pt x="2" y="179"/>
                    </a:lnTo>
                    <a:lnTo>
                      <a:pt x="2" y="180"/>
                    </a:lnTo>
                    <a:lnTo>
                      <a:pt x="2" y="186"/>
                    </a:lnTo>
                    <a:lnTo>
                      <a:pt x="2" y="187"/>
                    </a:lnTo>
                    <a:lnTo>
                      <a:pt x="1" y="187"/>
                    </a:lnTo>
                    <a:lnTo>
                      <a:pt x="1" y="187"/>
                    </a:lnTo>
                    <a:lnTo>
                      <a:pt x="0" y="186"/>
                    </a:lnTo>
                    <a:lnTo>
                      <a:pt x="0" y="186"/>
                    </a:lnTo>
                    <a:close/>
                    <a:moveTo>
                      <a:pt x="0" y="172"/>
                    </a:moveTo>
                    <a:lnTo>
                      <a:pt x="0" y="164"/>
                    </a:lnTo>
                    <a:lnTo>
                      <a:pt x="1" y="164"/>
                    </a:lnTo>
                    <a:lnTo>
                      <a:pt x="1" y="163"/>
                    </a:lnTo>
                    <a:lnTo>
                      <a:pt x="2" y="164"/>
                    </a:lnTo>
                    <a:lnTo>
                      <a:pt x="2" y="164"/>
                    </a:lnTo>
                    <a:lnTo>
                      <a:pt x="2" y="172"/>
                    </a:lnTo>
                    <a:lnTo>
                      <a:pt x="2" y="172"/>
                    </a:lnTo>
                    <a:lnTo>
                      <a:pt x="1" y="173"/>
                    </a:lnTo>
                    <a:lnTo>
                      <a:pt x="1" y="172"/>
                    </a:lnTo>
                    <a:lnTo>
                      <a:pt x="0" y="172"/>
                    </a:lnTo>
                    <a:lnTo>
                      <a:pt x="0" y="172"/>
                    </a:lnTo>
                    <a:close/>
                    <a:moveTo>
                      <a:pt x="0" y="156"/>
                    </a:moveTo>
                    <a:lnTo>
                      <a:pt x="0" y="150"/>
                    </a:lnTo>
                    <a:lnTo>
                      <a:pt x="1" y="149"/>
                    </a:lnTo>
                    <a:lnTo>
                      <a:pt x="1" y="149"/>
                    </a:lnTo>
                    <a:lnTo>
                      <a:pt x="2" y="149"/>
                    </a:lnTo>
                    <a:lnTo>
                      <a:pt x="2" y="150"/>
                    </a:lnTo>
                    <a:lnTo>
                      <a:pt x="2" y="156"/>
                    </a:lnTo>
                    <a:lnTo>
                      <a:pt x="2" y="157"/>
                    </a:lnTo>
                    <a:lnTo>
                      <a:pt x="1" y="157"/>
                    </a:lnTo>
                    <a:lnTo>
                      <a:pt x="1" y="157"/>
                    </a:lnTo>
                    <a:lnTo>
                      <a:pt x="0" y="156"/>
                    </a:lnTo>
                    <a:lnTo>
                      <a:pt x="0" y="156"/>
                    </a:lnTo>
                    <a:close/>
                    <a:moveTo>
                      <a:pt x="0" y="140"/>
                    </a:moveTo>
                    <a:lnTo>
                      <a:pt x="0" y="134"/>
                    </a:lnTo>
                    <a:lnTo>
                      <a:pt x="1" y="133"/>
                    </a:lnTo>
                    <a:lnTo>
                      <a:pt x="1" y="133"/>
                    </a:lnTo>
                    <a:lnTo>
                      <a:pt x="2" y="133"/>
                    </a:lnTo>
                    <a:lnTo>
                      <a:pt x="2" y="134"/>
                    </a:lnTo>
                    <a:lnTo>
                      <a:pt x="2" y="140"/>
                    </a:lnTo>
                    <a:lnTo>
                      <a:pt x="2" y="141"/>
                    </a:lnTo>
                    <a:lnTo>
                      <a:pt x="1" y="141"/>
                    </a:lnTo>
                    <a:lnTo>
                      <a:pt x="1" y="141"/>
                    </a:lnTo>
                    <a:lnTo>
                      <a:pt x="0" y="140"/>
                    </a:lnTo>
                    <a:lnTo>
                      <a:pt x="0" y="140"/>
                    </a:lnTo>
                    <a:close/>
                    <a:moveTo>
                      <a:pt x="0" y="126"/>
                    </a:moveTo>
                    <a:lnTo>
                      <a:pt x="0" y="119"/>
                    </a:lnTo>
                    <a:lnTo>
                      <a:pt x="1" y="118"/>
                    </a:lnTo>
                    <a:lnTo>
                      <a:pt x="1" y="118"/>
                    </a:lnTo>
                    <a:lnTo>
                      <a:pt x="2" y="118"/>
                    </a:lnTo>
                    <a:lnTo>
                      <a:pt x="2" y="119"/>
                    </a:lnTo>
                    <a:lnTo>
                      <a:pt x="2" y="126"/>
                    </a:lnTo>
                    <a:lnTo>
                      <a:pt x="2" y="127"/>
                    </a:lnTo>
                    <a:lnTo>
                      <a:pt x="1" y="127"/>
                    </a:lnTo>
                    <a:lnTo>
                      <a:pt x="1" y="127"/>
                    </a:lnTo>
                    <a:lnTo>
                      <a:pt x="0" y="126"/>
                    </a:lnTo>
                    <a:lnTo>
                      <a:pt x="0" y="126"/>
                    </a:lnTo>
                    <a:close/>
                    <a:moveTo>
                      <a:pt x="0" y="110"/>
                    </a:moveTo>
                    <a:lnTo>
                      <a:pt x="0" y="104"/>
                    </a:lnTo>
                    <a:lnTo>
                      <a:pt x="1" y="102"/>
                    </a:lnTo>
                    <a:lnTo>
                      <a:pt x="1" y="102"/>
                    </a:lnTo>
                    <a:lnTo>
                      <a:pt x="2" y="102"/>
                    </a:lnTo>
                    <a:lnTo>
                      <a:pt x="2" y="104"/>
                    </a:lnTo>
                    <a:lnTo>
                      <a:pt x="2" y="110"/>
                    </a:lnTo>
                    <a:lnTo>
                      <a:pt x="2" y="111"/>
                    </a:lnTo>
                    <a:lnTo>
                      <a:pt x="1" y="111"/>
                    </a:lnTo>
                    <a:lnTo>
                      <a:pt x="1" y="111"/>
                    </a:lnTo>
                    <a:lnTo>
                      <a:pt x="0" y="110"/>
                    </a:lnTo>
                    <a:lnTo>
                      <a:pt x="0" y="110"/>
                    </a:lnTo>
                    <a:close/>
                    <a:moveTo>
                      <a:pt x="0" y="95"/>
                    </a:moveTo>
                    <a:lnTo>
                      <a:pt x="0" y="88"/>
                    </a:lnTo>
                    <a:lnTo>
                      <a:pt x="1" y="88"/>
                    </a:lnTo>
                    <a:lnTo>
                      <a:pt x="1" y="87"/>
                    </a:lnTo>
                    <a:lnTo>
                      <a:pt x="2" y="88"/>
                    </a:lnTo>
                    <a:lnTo>
                      <a:pt x="2" y="88"/>
                    </a:lnTo>
                    <a:lnTo>
                      <a:pt x="2" y="95"/>
                    </a:lnTo>
                    <a:lnTo>
                      <a:pt x="2" y="95"/>
                    </a:lnTo>
                    <a:lnTo>
                      <a:pt x="1" y="96"/>
                    </a:lnTo>
                    <a:lnTo>
                      <a:pt x="1" y="95"/>
                    </a:lnTo>
                    <a:lnTo>
                      <a:pt x="0" y="95"/>
                    </a:lnTo>
                    <a:lnTo>
                      <a:pt x="0" y="95"/>
                    </a:lnTo>
                    <a:close/>
                    <a:moveTo>
                      <a:pt x="0" y="79"/>
                    </a:moveTo>
                    <a:lnTo>
                      <a:pt x="0" y="73"/>
                    </a:lnTo>
                    <a:lnTo>
                      <a:pt x="1" y="72"/>
                    </a:lnTo>
                    <a:lnTo>
                      <a:pt x="1" y="72"/>
                    </a:lnTo>
                    <a:lnTo>
                      <a:pt x="2" y="72"/>
                    </a:lnTo>
                    <a:lnTo>
                      <a:pt x="2" y="73"/>
                    </a:lnTo>
                    <a:lnTo>
                      <a:pt x="2" y="79"/>
                    </a:lnTo>
                    <a:lnTo>
                      <a:pt x="2" y="81"/>
                    </a:lnTo>
                    <a:lnTo>
                      <a:pt x="1" y="81"/>
                    </a:lnTo>
                    <a:lnTo>
                      <a:pt x="1" y="81"/>
                    </a:lnTo>
                    <a:lnTo>
                      <a:pt x="0" y="79"/>
                    </a:lnTo>
                    <a:lnTo>
                      <a:pt x="0" y="79"/>
                    </a:lnTo>
                    <a:close/>
                    <a:moveTo>
                      <a:pt x="0" y="64"/>
                    </a:moveTo>
                    <a:lnTo>
                      <a:pt x="0" y="57"/>
                    </a:lnTo>
                    <a:lnTo>
                      <a:pt x="1" y="56"/>
                    </a:lnTo>
                    <a:lnTo>
                      <a:pt x="1" y="56"/>
                    </a:lnTo>
                    <a:lnTo>
                      <a:pt x="2" y="56"/>
                    </a:lnTo>
                    <a:lnTo>
                      <a:pt x="2" y="57"/>
                    </a:lnTo>
                    <a:lnTo>
                      <a:pt x="2" y="64"/>
                    </a:lnTo>
                    <a:lnTo>
                      <a:pt x="2" y="65"/>
                    </a:lnTo>
                    <a:lnTo>
                      <a:pt x="1" y="66"/>
                    </a:lnTo>
                    <a:lnTo>
                      <a:pt x="1" y="65"/>
                    </a:lnTo>
                    <a:lnTo>
                      <a:pt x="0" y="64"/>
                    </a:lnTo>
                    <a:lnTo>
                      <a:pt x="0" y="64"/>
                    </a:lnTo>
                    <a:close/>
                    <a:moveTo>
                      <a:pt x="0" y="49"/>
                    </a:moveTo>
                    <a:lnTo>
                      <a:pt x="0" y="43"/>
                    </a:lnTo>
                    <a:lnTo>
                      <a:pt x="1" y="42"/>
                    </a:lnTo>
                    <a:lnTo>
                      <a:pt x="1" y="42"/>
                    </a:lnTo>
                    <a:lnTo>
                      <a:pt x="2" y="42"/>
                    </a:lnTo>
                    <a:lnTo>
                      <a:pt x="2" y="43"/>
                    </a:lnTo>
                    <a:lnTo>
                      <a:pt x="2" y="49"/>
                    </a:lnTo>
                    <a:lnTo>
                      <a:pt x="2" y="50"/>
                    </a:lnTo>
                    <a:lnTo>
                      <a:pt x="1" y="50"/>
                    </a:lnTo>
                    <a:lnTo>
                      <a:pt x="1" y="50"/>
                    </a:lnTo>
                    <a:lnTo>
                      <a:pt x="0" y="49"/>
                    </a:lnTo>
                    <a:lnTo>
                      <a:pt x="0" y="49"/>
                    </a:lnTo>
                    <a:close/>
                    <a:moveTo>
                      <a:pt x="0" y="33"/>
                    </a:moveTo>
                    <a:lnTo>
                      <a:pt x="0" y="27"/>
                    </a:lnTo>
                    <a:lnTo>
                      <a:pt x="1" y="26"/>
                    </a:lnTo>
                    <a:lnTo>
                      <a:pt x="1" y="26"/>
                    </a:lnTo>
                    <a:lnTo>
                      <a:pt x="2" y="26"/>
                    </a:lnTo>
                    <a:lnTo>
                      <a:pt x="3" y="27"/>
                    </a:lnTo>
                    <a:lnTo>
                      <a:pt x="2" y="33"/>
                    </a:lnTo>
                    <a:lnTo>
                      <a:pt x="2" y="34"/>
                    </a:lnTo>
                    <a:lnTo>
                      <a:pt x="1" y="34"/>
                    </a:lnTo>
                    <a:lnTo>
                      <a:pt x="1" y="34"/>
                    </a:lnTo>
                    <a:lnTo>
                      <a:pt x="0" y="33"/>
                    </a:lnTo>
                    <a:lnTo>
                      <a:pt x="0" y="33"/>
                    </a:lnTo>
                    <a:close/>
                    <a:moveTo>
                      <a:pt x="0" y="19"/>
                    </a:moveTo>
                    <a:lnTo>
                      <a:pt x="0" y="11"/>
                    </a:lnTo>
                    <a:lnTo>
                      <a:pt x="1" y="11"/>
                    </a:lnTo>
                    <a:lnTo>
                      <a:pt x="1" y="10"/>
                    </a:lnTo>
                    <a:lnTo>
                      <a:pt x="2" y="11"/>
                    </a:lnTo>
                    <a:lnTo>
                      <a:pt x="3" y="11"/>
                    </a:lnTo>
                    <a:lnTo>
                      <a:pt x="3" y="19"/>
                    </a:lnTo>
                    <a:lnTo>
                      <a:pt x="2" y="19"/>
                    </a:lnTo>
                    <a:lnTo>
                      <a:pt x="1" y="20"/>
                    </a:lnTo>
                    <a:lnTo>
                      <a:pt x="1" y="19"/>
                    </a:lnTo>
                    <a:lnTo>
                      <a:pt x="0" y="19"/>
                    </a:lnTo>
                    <a:lnTo>
                      <a:pt x="0" y="19"/>
                    </a:lnTo>
                    <a:close/>
                    <a:moveTo>
                      <a:pt x="0" y="3"/>
                    </a:moveTo>
                    <a:lnTo>
                      <a:pt x="0" y="1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3" y="1"/>
                    </a:lnTo>
                    <a:lnTo>
                      <a:pt x="3" y="3"/>
                    </a:lnTo>
                    <a:lnTo>
                      <a:pt x="2" y="4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34" name="Freeform 76"/>
              <p:cNvSpPr>
                <a:spLocks noEditPoints="1"/>
              </p:cNvSpPr>
              <p:nvPr/>
            </p:nvSpPr>
            <p:spPr bwMode="auto">
              <a:xfrm>
                <a:off x="4602" y="1892"/>
                <a:ext cx="538" cy="332"/>
              </a:xfrm>
              <a:custGeom>
                <a:avLst/>
                <a:gdLst>
                  <a:gd name="T0" fmla="*/ 0 w 538"/>
                  <a:gd name="T1" fmla="*/ 1 h 332"/>
                  <a:gd name="T2" fmla="*/ 20 w 538"/>
                  <a:gd name="T3" fmla="*/ 14 h 332"/>
                  <a:gd name="T4" fmla="*/ 15 w 538"/>
                  <a:gd name="T5" fmla="*/ 8 h 332"/>
                  <a:gd name="T6" fmla="*/ 25 w 538"/>
                  <a:gd name="T7" fmla="*/ 18 h 332"/>
                  <a:gd name="T8" fmla="*/ 46 w 538"/>
                  <a:gd name="T9" fmla="*/ 29 h 332"/>
                  <a:gd name="T10" fmla="*/ 40 w 538"/>
                  <a:gd name="T11" fmla="*/ 24 h 332"/>
                  <a:gd name="T12" fmla="*/ 52 w 538"/>
                  <a:gd name="T13" fmla="*/ 34 h 332"/>
                  <a:gd name="T14" fmla="*/ 73 w 538"/>
                  <a:gd name="T15" fmla="*/ 45 h 332"/>
                  <a:gd name="T16" fmla="*/ 66 w 538"/>
                  <a:gd name="T17" fmla="*/ 41 h 332"/>
                  <a:gd name="T18" fmla="*/ 78 w 538"/>
                  <a:gd name="T19" fmla="*/ 49 h 332"/>
                  <a:gd name="T20" fmla="*/ 99 w 538"/>
                  <a:gd name="T21" fmla="*/ 62 h 332"/>
                  <a:gd name="T22" fmla="*/ 93 w 538"/>
                  <a:gd name="T23" fmla="*/ 57 h 332"/>
                  <a:gd name="T24" fmla="*/ 104 w 538"/>
                  <a:gd name="T25" fmla="*/ 66 h 332"/>
                  <a:gd name="T26" fmla="*/ 125 w 538"/>
                  <a:gd name="T27" fmla="*/ 78 h 332"/>
                  <a:gd name="T28" fmla="*/ 119 w 538"/>
                  <a:gd name="T29" fmla="*/ 72 h 332"/>
                  <a:gd name="T30" fmla="*/ 131 w 538"/>
                  <a:gd name="T31" fmla="*/ 82 h 332"/>
                  <a:gd name="T32" fmla="*/ 151 w 538"/>
                  <a:gd name="T33" fmla="*/ 93 h 332"/>
                  <a:gd name="T34" fmla="*/ 145 w 538"/>
                  <a:gd name="T35" fmla="*/ 89 h 332"/>
                  <a:gd name="T36" fmla="*/ 157 w 538"/>
                  <a:gd name="T37" fmla="*/ 97 h 332"/>
                  <a:gd name="T38" fmla="*/ 177 w 538"/>
                  <a:gd name="T39" fmla="*/ 110 h 332"/>
                  <a:gd name="T40" fmla="*/ 172 w 538"/>
                  <a:gd name="T41" fmla="*/ 105 h 332"/>
                  <a:gd name="T42" fmla="*/ 182 w 538"/>
                  <a:gd name="T43" fmla="*/ 114 h 332"/>
                  <a:gd name="T44" fmla="*/ 203 w 538"/>
                  <a:gd name="T45" fmla="*/ 126 h 332"/>
                  <a:gd name="T46" fmla="*/ 197 w 538"/>
                  <a:gd name="T47" fmla="*/ 120 h 332"/>
                  <a:gd name="T48" fmla="*/ 209 w 538"/>
                  <a:gd name="T49" fmla="*/ 130 h 332"/>
                  <a:gd name="T50" fmla="*/ 230 w 538"/>
                  <a:gd name="T51" fmla="*/ 141 h 332"/>
                  <a:gd name="T52" fmla="*/ 223 w 538"/>
                  <a:gd name="T53" fmla="*/ 136 h 332"/>
                  <a:gd name="T54" fmla="*/ 235 w 538"/>
                  <a:gd name="T55" fmla="*/ 146 h 332"/>
                  <a:gd name="T56" fmla="*/ 256 w 538"/>
                  <a:gd name="T57" fmla="*/ 158 h 332"/>
                  <a:gd name="T58" fmla="*/ 250 w 538"/>
                  <a:gd name="T59" fmla="*/ 153 h 332"/>
                  <a:gd name="T60" fmla="*/ 261 w 538"/>
                  <a:gd name="T61" fmla="*/ 162 h 332"/>
                  <a:gd name="T62" fmla="*/ 281 w 538"/>
                  <a:gd name="T63" fmla="*/ 174 h 332"/>
                  <a:gd name="T64" fmla="*/ 276 w 538"/>
                  <a:gd name="T65" fmla="*/ 169 h 332"/>
                  <a:gd name="T66" fmla="*/ 287 w 538"/>
                  <a:gd name="T67" fmla="*/ 178 h 332"/>
                  <a:gd name="T68" fmla="*/ 307 w 538"/>
                  <a:gd name="T69" fmla="*/ 190 h 332"/>
                  <a:gd name="T70" fmla="*/ 302 w 538"/>
                  <a:gd name="T71" fmla="*/ 184 h 332"/>
                  <a:gd name="T72" fmla="*/ 313 w 538"/>
                  <a:gd name="T73" fmla="*/ 194 h 332"/>
                  <a:gd name="T74" fmla="*/ 334 w 538"/>
                  <a:gd name="T75" fmla="*/ 205 h 332"/>
                  <a:gd name="T76" fmla="*/ 327 w 538"/>
                  <a:gd name="T77" fmla="*/ 201 h 332"/>
                  <a:gd name="T78" fmla="*/ 339 w 538"/>
                  <a:gd name="T79" fmla="*/ 210 h 332"/>
                  <a:gd name="T80" fmla="*/ 360 w 538"/>
                  <a:gd name="T81" fmla="*/ 222 h 332"/>
                  <a:gd name="T82" fmla="*/ 354 w 538"/>
                  <a:gd name="T83" fmla="*/ 217 h 332"/>
                  <a:gd name="T84" fmla="*/ 365 w 538"/>
                  <a:gd name="T85" fmla="*/ 226 h 332"/>
                  <a:gd name="T86" fmla="*/ 386 w 538"/>
                  <a:gd name="T87" fmla="*/ 238 h 332"/>
                  <a:gd name="T88" fmla="*/ 380 w 538"/>
                  <a:gd name="T89" fmla="*/ 232 h 332"/>
                  <a:gd name="T90" fmla="*/ 392 w 538"/>
                  <a:gd name="T91" fmla="*/ 242 h 332"/>
                  <a:gd name="T92" fmla="*/ 413 w 538"/>
                  <a:gd name="T93" fmla="*/ 253 h 332"/>
                  <a:gd name="T94" fmla="*/ 406 w 538"/>
                  <a:gd name="T95" fmla="*/ 249 h 332"/>
                  <a:gd name="T96" fmla="*/ 418 w 538"/>
                  <a:gd name="T97" fmla="*/ 259 h 332"/>
                  <a:gd name="T98" fmla="*/ 438 w 538"/>
                  <a:gd name="T99" fmla="*/ 270 h 332"/>
                  <a:gd name="T100" fmla="*/ 433 w 538"/>
                  <a:gd name="T101" fmla="*/ 265 h 332"/>
                  <a:gd name="T102" fmla="*/ 444 w 538"/>
                  <a:gd name="T103" fmla="*/ 274 h 332"/>
                  <a:gd name="T104" fmla="*/ 464 w 538"/>
                  <a:gd name="T105" fmla="*/ 286 h 332"/>
                  <a:gd name="T106" fmla="*/ 459 w 538"/>
                  <a:gd name="T107" fmla="*/ 281 h 332"/>
                  <a:gd name="T108" fmla="*/ 469 w 538"/>
                  <a:gd name="T109" fmla="*/ 290 h 332"/>
                  <a:gd name="T110" fmla="*/ 491 w 538"/>
                  <a:gd name="T111" fmla="*/ 302 h 332"/>
                  <a:gd name="T112" fmla="*/ 484 w 538"/>
                  <a:gd name="T113" fmla="*/ 297 h 332"/>
                  <a:gd name="T114" fmla="*/ 496 w 538"/>
                  <a:gd name="T115" fmla="*/ 307 h 332"/>
                  <a:gd name="T116" fmla="*/ 517 w 538"/>
                  <a:gd name="T117" fmla="*/ 318 h 332"/>
                  <a:gd name="T118" fmla="*/ 511 w 538"/>
                  <a:gd name="T119" fmla="*/ 313 h 332"/>
                  <a:gd name="T120" fmla="*/ 522 w 538"/>
                  <a:gd name="T121" fmla="*/ 322 h 332"/>
                  <a:gd name="T122" fmla="*/ 538 w 538"/>
                  <a:gd name="T123" fmla="*/ 331 h 332"/>
                  <a:gd name="T124" fmla="*/ 537 w 538"/>
                  <a:gd name="T125" fmla="*/ 329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38" h="332">
                    <a:moveTo>
                      <a:pt x="1" y="0"/>
                    </a:moveTo>
                    <a:lnTo>
                      <a:pt x="8" y="4"/>
                    </a:lnTo>
                    <a:lnTo>
                      <a:pt x="8" y="4"/>
                    </a:lnTo>
                    <a:lnTo>
                      <a:pt x="8" y="5"/>
                    </a:lnTo>
                    <a:lnTo>
                      <a:pt x="7" y="5"/>
                    </a:lnTo>
                    <a:lnTo>
                      <a:pt x="5" y="5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  <a:moveTo>
                      <a:pt x="15" y="8"/>
                    </a:moveTo>
                    <a:lnTo>
                      <a:pt x="20" y="12"/>
                    </a:lnTo>
                    <a:lnTo>
                      <a:pt x="20" y="13"/>
                    </a:lnTo>
                    <a:lnTo>
                      <a:pt x="20" y="14"/>
                    </a:lnTo>
                    <a:lnTo>
                      <a:pt x="20" y="14"/>
                    </a:lnTo>
                    <a:lnTo>
                      <a:pt x="19" y="14"/>
                    </a:lnTo>
                    <a:lnTo>
                      <a:pt x="14" y="11"/>
                    </a:lnTo>
                    <a:lnTo>
                      <a:pt x="13" y="10"/>
                    </a:lnTo>
                    <a:lnTo>
                      <a:pt x="13" y="8"/>
                    </a:lnTo>
                    <a:lnTo>
                      <a:pt x="14" y="8"/>
                    </a:lnTo>
                    <a:lnTo>
                      <a:pt x="15" y="8"/>
                    </a:lnTo>
                    <a:lnTo>
                      <a:pt x="15" y="8"/>
                    </a:lnTo>
                    <a:close/>
                    <a:moveTo>
                      <a:pt x="28" y="17"/>
                    </a:moveTo>
                    <a:lnTo>
                      <a:pt x="33" y="20"/>
                    </a:lnTo>
                    <a:lnTo>
                      <a:pt x="34" y="20"/>
                    </a:lnTo>
                    <a:lnTo>
                      <a:pt x="34" y="21"/>
                    </a:lnTo>
                    <a:lnTo>
                      <a:pt x="33" y="22"/>
                    </a:lnTo>
                    <a:lnTo>
                      <a:pt x="32" y="22"/>
                    </a:lnTo>
                    <a:lnTo>
                      <a:pt x="26" y="18"/>
                    </a:lnTo>
                    <a:lnTo>
                      <a:pt x="25" y="18"/>
                    </a:lnTo>
                    <a:lnTo>
                      <a:pt x="26" y="17"/>
                    </a:lnTo>
                    <a:lnTo>
                      <a:pt x="26" y="16"/>
                    </a:lnTo>
                    <a:lnTo>
                      <a:pt x="28" y="17"/>
                    </a:lnTo>
                    <a:lnTo>
                      <a:pt x="28" y="17"/>
                    </a:lnTo>
                    <a:close/>
                    <a:moveTo>
                      <a:pt x="40" y="24"/>
                    </a:moveTo>
                    <a:lnTo>
                      <a:pt x="46" y="28"/>
                    </a:lnTo>
                    <a:lnTo>
                      <a:pt x="46" y="28"/>
                    </a:lnTo>
                    <a:lnTo>
                      <a:pt x="46" y="29"/>
                    </a:lnTo>
                    <a:lnTo>
                      <a:pt x="45" y="29"/>
                    </a:lnTo>
                    <a:lnTo>
                      <a:pt x="45" y="29"/>
                    </a:lnTo>
                    <a:lnTo>
                      <a:pt x="39" y="26"/>
                    </a:lnTo>
                    <a:lnTo>
                      <a:pt x="39" y="25"/>
                    </a:lnTo>
                    <a:lnTo>
                      <a:pt x="39" y="25"/>
                    </a:lnTo>
                    <a:lnTo>
                      <a:pt x="40" y="24"/>
                    </a:lnTo>
                    <a:lnTo>
                      <a:pt x="40" y="24"/>
                    </a:lnTo>
                    <a:lnTo>
                      <a:pt x="40" y="24"/>
                    </a:lnTo>
                    <a:close/>
                    <a:moveTo>
                      <a:pt x="54" y="33"/>
                    </a:moveTo>
                    <a:lnTo>
                      <a:pt x="59" y="36"/>
                    </a:lnTo>
                    <a:lnTo>
                      <a:pt x="60" y="37"/>
                    </a:lnTo>
                    <a:lnTo>
                      <a:pt x="59" y="38"/>
                    </a:lnTo>
                    <a:lnTo>
                      <a:pt x="59" y="38"/>
                    </a:lnTo>
                    <a:lnTo>
                      <a:pt x="58" y="38"/>
                    </a:lnTo>
                    <a:lnTo>
                      <a:pt x="53" y="35"/>
                    </a:lnTo>
                    <a:lnTo>
                      <a:pt x="52" y="34"/>
                    </a:lnTo>
                    <a:lnTo>
                      <a:pt x="52" y="33"/>
                    </a:lnTo>
                    <a:lnTo>
                      <a:pt x="53" y="33"/>
                    </a:lnTo>
                    <a:lnTo>
                      <a:pt x="54" y="33"/>
                    </a:lnTo>
                    <a:lnTo>
                      <a:pt x="54" y="33"/>
                    </a:lnTo>
                    <a:close/>
                    <a:moveTo>
                      <a:pt x="66" y="41"/>
                    </a:moveTo>
                    <a:lnTo>
                      <a:pt x="73" y="44"/>
                    </a:lnTo>
                    <a:lnTo>
                      <a:pt x="73" y="44"/>
                    </a:lnTo>
                    <a:lnTo>
                      <a:pt x="73" y="45"/>
                    </a:lnTo>
                    <a:lnTo>
                      <a:pt x="72" y="46"/>
                    </a:lnTo>
                    <a:lnTo>
                      <a:pt x="71" y="46"/>
                    </a:lnTo>
                    <a:lnTo>
                      <a:pt x="65" y="42"/>
                    </a:lnTo>
                    <a:lnTo>
                      <a:pt x="65" y="42"/>
                    </a:lnTo>
                    <a:lnTo>
                      <a:pt x="65" y="41"/>
                    </a:lnTo>
                    <a:lnTo>
                      <a:pt x="65" y="40"/>
                    </a:lnTo>
                    <a:lnTo>
                      <a:pt x="66" y="41"/>
                    </a:lnTo>
                    <a:lnTo>
                      <a:pt x="66" y="41"/>
                    </a:lnTo>
                    <a:close/>
                    <a:moveTo>
                      <a:pt x="80" y="48"/>
                    </a:moveTo>
                    <a:lnTo>
                      <a:pt x="85" y="52"/>
                    </a:lnTo>
                    <a:lnTo>
                      <a:pt x="85" y="52"/>
                    </a:lnTo>
                    <a:lnTo>
                      <a:pt x="85" y="53"/>
                    </a:lnTo>
                    <a:lnTo>
                      <a:pt x="85" y="53"/>
                    </a:lnTo>
                    <a:lnTo>
                      <a:pt x="84" y="53"/>
                    </a:lnTo>
                    <a:lnTo>
                      <a:pt x="79" y="50"/>
                    </a:lnTo>
                    <a:lnTo>
                      <a:pt x="78" y="49"/>
                    </a:lnTo>
                    <a:lnTo>
                      <a:pt x="78" y="49"/>
                    </a:lnTo>
                    <a:lnTo>
                      <a:pt x="79" y="48"/>
                    </a:lnTo>
                    <a:lnTo>
                      <a:pt x="80" y="48"/>
                    </a:lnTo>
                    <a:lnTo>
                      <a:pt x="80" y="48"/>
                    </a:lnTo>
                    <a:close/>
                    <a:moveTo>
                      <a:pt x="93" y="57"/>
                    </a:moveTo>
                    <a:lnTo>
                      <a:pt x="98" y="60"/>
                    </a:lnTo>
                    <a:lnTo>
                      <a:pt x="99" y="61"/>
                    </a:lnTo>
                    <a:lnTo>
                      <a:pt x="99" y="62"/>
                    </a:lnTo>
                    <a:lnTo>
                      <a:pt x="98" y="62"/>
                    </a:lnTo>
                    <a:lnTo>
                      <a:pt x="97" y="62"/>
                    </a:lnTo>
                    <a:lnTo>
                      <a:pt x="92" y="59"/>
                    </a:lnTo>
                    <a:lnTo>
                      <a:pt x="92" y="58"/>
                    </a:lnTo>
                    <a:lnTo>
                      <a:pt x="92" y="57"/>
                    </a:lnTo>
                    <a:lnTo>
                      <a:pt x="92" y="57"/>
                    </a:lnTo>
                    <a:lnTo>
                      <a:pt x="93" y="57"/>
                    </a:lnTo>
                    <a:lnTo>
                      <a:pt x="93" y="57"/>
                    </a:lnTo>
                    <a:close/>
                    <a:moveTo>
                      <a:pt x="105" y="65"/>
                    </a:moveTo>
                    <a:lnTo>
                      <a:pt x="112" y="68"/>
                    </a:lnTo>
                    <a:lnTo>
                      <a:pt x="112" y="68"/>
                    </a:lnTo>
                    <a:lnTo>
                      <a:pt x="112" y="69"/>
                    </a:lnTo>
                    <a:lnTo>
                      <a:pt x="111" y="70"/>
                    </a:lnTo>
                    <a:lnTo>
                      <a:pt x="111" y="70"/>
                    </a:lnTo>
                    <a:lnTo>
                      <a:pt x="104" y="66"/>
                    </a:lnTo>
                    <a:lnTo>
                      <a:pt x="104" y="66"/>
                    </a:lnTo>
                    <a:lnTo>
                      <a:pt x="104" y="65"/>
                    </a:lnTo>
                    <a:lnTo>
                      <a:pt x="105" y="64"/>
                    </a:lnTo>
                    <a:lnTo>
                      <a:pt x="105" y="65"/>
                    </a:lnTo>
                    <a:lnTo>
                      <a:pt x="105" y="65"/>
                    </a:lnTo>
                    <a:close/>
                    <a:moveTo>
                      <a:pt x="119" y="72"/>
                    </a:moveTo>
                    <a:lnTo>
                      <a:pt x="124" y="75"/>
                    </a:lnTo>
                    <a:lnTo>
                      <a:pt x="125" y="77"/>
                    </a:lnTo>
                    <a:lnTo>
                      <a:pt x="125" y="78"/>
                    </a:lnTo>
                    <a:lnTo>
                      <a:pt x="124" y="78"/>
                    </a:lnTo>
                    <a:lnTo>
                      <a:pt x="123" y="78"/>
                    </a:lnTo>
                    <a:lnTo>
                      <a:pt x="118" y="74"/>
                    </a:lnTo>
                    <a:lnTo>
                      <a:pt x="117" y="73"/>
                    </a:lnTo>
                    <a:lnTo>
                      <a:pt x="117" y="73"/>
                    </a:lnTo>
                    <a:lnTo>
                      <a:pt x="118" y="72"/>
                    </a:lnTo>
                    <a:lnTo>
                      <a:pt x="119" y="72"/>
                    </a:lnTo>
                    <a:lnTo>
                      <a:pt x="119" y="72"/>
                    </a:lnTo>
                    <a:close/>
                    <a:moveTo>
                      <a:pt x="132" y="81"/>
                    </a:moveTo>
                    <a:lnTo>
                      <a:pt x="138" y="84"/>
                    </a:lnTo>
                    <a:lnTo>
                      <a:pt x="138" y="85"/>
                    </a:lnTo>
                    <a:lnTo>
                      <a:pt x="138" y="86"/>
                    </a:lnTo>
                    <a:lnTo>
                      <a:pt x="137" y="86"/>
                    </a:lnTo>
                    <a:lnTo>
                      <a:pt x="137" y="86"/>
                    </a:lnTo>
                    <a:lnTo>
                      <a:pt x="131" y="83"/>
                    </a:lnTo>
                    <a:lnTo>
                      <a:pt x="131" y="82"/>
                    </a:lnTo>
                    <a:lnTo>
                      <a:pt x="131" y="81"/>
                    </a:lnTo>
                    <a:lnTo>
                      <a:pt x="131" y="81"/>
                    </a:lnTo>
                    <a:lnTo>
                      <a:pt x="132" y="81"/>
                    </a:lnTo>
                    <a:lnTo>
                      <a:pt x="132" y="81"/>
                    </a:lnTo>
                    <a:close/>
                    <a:moveTo>
                      <a:pt x="145" y="89"/>
                    </a:moveTo>
                    <a:lnTo>
                      <a:pt x="151" y="92"/>
                    </a:lnTo>
                    <a:lnTo>
                      <a:pt x="151" y="92"/>
                    </a:lnTo>
                    <a:lnTo>
                      <a:pt x="151" y="93"/>
                    </a:lnTo>
                    <a:lnTo>
                      <a:pt x="151" y="94"/>
                    </a:lnTo>
                    <a:lnTo>
                      <a:pt x="150" y="94"/>
                    </a:lnTo>
                    <a:lnTo>
                      <a:pt x="144" y="90"/>
                    </a:lnTo>
                    <a:lnTo>
                      <a:pt x="143" y="90"/>
                    </a:lnTo>
                    <a:lnTo>
                      <a:pt x="143" y="89"/>
                    </a:lnTo>
                    <a:lnTo>
                      <a:pt x="144" y="88"/>
                    </a:lnTo>
                    <a:lnTo>
                      <a:pt x="145" y="89"/>
                    </a:lnTo>
                    <a:lnTo>
                      <a:pt x="145" y="89"/>
                    </a:lnTo>
                    <a:close/>
                    <a:moveTo>
                      <a:pt x="158" y="96"/>
                    </a:moveTo>
                    <a:lnTo>
                      <a:pt x="163" y="100"/>
                    </a:lnTo>
                    <a:lnTo>
                      <a:pt x="164" y="101"/>
                    </a:lnTo>
                    <a:lnTo>
                      <a:pt x="164" y="102"/>
                    </a:lnTo>
                    <a:lnTo>
                      <a:pt x="163" y="102"/>
                    </a:lnTo>
                    <a:lnTo>
                      <a:pt x="162" y="102"/>
                    </a:lnTo>
                    <a:lnTo>
                      <a:pt x="157" y="98"/>
                    </a:lnTo>
                    <a:lnTo>
                      <a:pt x="157" y="97"/>
                    </a:lnTo>
                    <a:lnTo>
                      <a:pt x="157" y="97"/>
                    </a:lnTo>
                    <a:lnTo>
                      <a:pt x="157" y="96"/>
                    </a:lnTo>
                    <a:lnTo>
                      <a:pt x="158" y="96"/>
                    </a:lnTo>
                    <a:lnTo>
                      <a:pt x="158" y="96"/>
                    </a:lnTo>
                    <a:close/>
                    <a:moveTo>
                      <a:pt x="172" y="105"/>
                    </a:moveTo>
                    <a:lnTo>
                      <a:pt x="177" y="108"/>
                    </a:lnTo>
                    <a:lnTo>
                      <a:pt x="177" y="109"/>
                    </a:lnTo>
                    <a:lnTo>
                      <a:pt x="177" y="110"/>
                    </a:lnTo>
                    <a:lnTo>
                      <a:pt x="177" y="110"/>
                    </a:lnTo>
                    <a:lnTo>
                      <a:pt x="176" y="110"/>
                    </a:lnTo>
                    <a:lnTo>
                      <a:pt x="170" y="107"/>
                    </a:lnTo>
                    <a:lnTo>
                      <a:pt x="170" y="106"/>
                    </a:lnTo>
                    <a:lnTo>
                      <a:pt x="170" y="105"/>
                    </a:lnTo>
                    <a:lnTo>
                      <a:pt x="171" y="105"/>
                    </a:lnTo>
                    <a:lnTo>
                      <a:pt x="172" y="105"/>
                    </a:lnTo>
                    <a:lnTo>
                      <a:pt x="172" y="105"/>
                    </a:lnTo>
                    <a:close/>
                    <a:moveTo>
                      <a:pt x="184" y="113"/>
                    </a:moveTo>
                    <a:lnTo>
                      <a:pt x="190" y="116"/>
                    </a:lnTo>
                    <a:lnTo>
                      <a:pt x="191" y="116"/>
                    </a:lnTo>
                    <a:lnTo>
                      <a:pt x="191" y="117"/>
                    </a:lnTo>
                    <a:lnTo>
                      <a:pt x="190" y="118"/>
                    </a:lnTo>
                    <a:lnTo>
                      <a:pt x="189" y="118"/>
                    </a:lnTo>
                    <a:lnTo>
                      <a:pt x="183" y="114"/>
                    </a:lnTo>
                    <a:lnTo>
                      <a:pt x="182" y="114"/>
                    </a:lnTo>
                    <a:lnTo>
                      <a:pt x="182" y="113"/>
                    </a:lnTo>
                    <a:lnTo>
                      <a:pt x="183" y="112"/>
                    </a:lnTo>
                    <a:lnTo>
                      <a:pt x="184" y="113"/>
                    </a:lnTo>
                    <a:lnTo>
                      <a:pt x="184" y="113"/>
                    </a:lnTo>
                    <a:close/>
                    <a:moveTo>
                      <a:pt x="197" y="120"/>
                    </a:moveTo>
                    <a:lnTo>
                      <a:pt x="203" y="124"/>
                    </a:lnTo>
                    <a:lnTo>
                      <a:pt x="203" y="125"/>
                    </a:lnTo>
                    <a:lnTo>
                      <a:pt x="203" y="126"/>
                    </a:lnTo>
                    <a:lnTo>
                      <a:pt x="202" y="126"/>
                    </a:lnTo>
                    <a:lnTo>
                      <a:pt x="202" y="126"/>
                    </a:lnTo>
                    <a:lnTo>
                      <a:pt x="196" y="123"/>
                    </a:lnTo>
                    <a:lnTo>
                      <a:pt x="196" y="122"/>
                    </a:lnTo>
                    <a:lnTo>
                      <a:pt x="196" y="122"/>
                    </a:lnTo>
                    <a:lnTo>
                      <a:pt x="197" y="120"/>
                    </a:lnTo>
                    <a:lnTo>
                      <a:pt x="197" y="120"/>
                    </a:lnTo>
                    <a:lnTo>
                      <a:pt x="197" y="120"/>
                    </a:lnTo>
                    <a:close/>
                    <a:moveTo>
                      <a:pt x="211" y="129"/>
                    </a:moveTo>
                    <a:lnTo>
                      <a:pt x="216" y="132"/>
                    </a:lnTo>
                    <a:lnTo>
                      <a:pt x="217" y="133"/>
                    </a:lnTo>
                    <a:lnTo>
                      <a:pt x="216" y="134"/>
                    </a:lnTo>
                    <a:lnTo>
                      <a:pt x="216" y="134"/>
                    </a:lnTo>
                    <a:lnTo>
                      <a:pt x="215" y="134"/>
                    </a:lnTo>
                    <a:lnTo>
                      <a:pt x="210" y="131"/>
                    </a:lnTo>
                    <a:lnTo>
                      <a:pt x="209" y="130"/>
                    </a:lnTo>
                    <a:lnTo>
                      <a:pt x="209" y="129"/>
                    </a:lnTo>
                    <a:lnTo>
                      <a:pt x="210" y="129"/>
                    </a:lnTo>
                    <a:lnTo>
                      <a:pt x="211" y="129"/>
                    </a:lnTo>
                    <a:lnTo>
                      <a:pt x="211" y="129"/>
                    </a:lnTo>
                    <a:close/>
                    <a:moveTo>
                      <a:pt x="223" y="136"/>
                    </a:moveTo>
                    <a:lnTo>
                      <a:pt x="229" y="140"/>
                    </a:lnTo>
                    <a:lnTo>
                      <a:pt x="230" y="140"/>
                    </a:lnTo>
                    <a:lnTo>
                      <a:pt x="230" y="141"/>
                    </a:lnTo>
                    <a:lnTo>
                      <a:pt x="229" y="142"/>
                    </a:lnTo>
                    <a:lnTo>
                      <a:pt x="227" y="142"/>
                    </a:lnTo>
                    <a:lnTo>
                      <a:pt x="222" y="138"/>
                    </a:lnTo>
                    <a:lnTo>
                      <a:pt x="222" y="138"/>
                    </a:lnTo>
                    <a:lnTo>
                      <a:pt x="222" y="137"/>
                    </a:lnTo>
                    <a:lnTo>
                      <a:pt x="222" y="136"/>
                    </a:lnTo>
                    <a:lnTo>
                      <a:pt x="223" y="136"/>
                    </a:lnTo>
                    <a:lnTo>
                      <a:pt x="223" y="136"/>
                    </a:lnTo>
                    <a:close/>
                    <a:moveTo>
                      <a:pt x="237" y="145"/>
                    </a:moveTo>
                    <a:lnTo>
                      <a:pt x="242" y="148"/>
                    </a:lnTo>
                    <a:lnTo>
                      <a:pt x="242" y="149"/>
                    </a:lnTo>
                    <a:lnTo>
                      <a:pt x="242" y="150"/>
                    </a:lnTo>
                    <a:lnTo>
                      <a:pt x="242" y="150"/>
                    </a:lnTo>
                    <a:lnTo>
                      <a:pt x="241" y="150"/>
                    </a:lnTo>
                    <a:lnTo>
                      <a:pt x="235" y="147"/>
                    </a:lnTo>
                    <a:lnTo>
                      <a:pt x="235" y="146"/>
                    </a:lnTo>
                    <a:lnTo>
                      <a:pt x="235" y="145"/>
                    </a:lnTo>
                    <a:lnTo>
                      <a:pt x="236" y="145"/>
                    </a:lnTo>
                    <a:lnTo>
                      <a:pt x="237" y="145"/>
                    </a:lnTo>
                    <a:lnTo>
                      <a:pt x="237" y="145"/>
                    </a:lnTo>
                    <a:close/>
                    <a:moveTo>
                      <a:pt x="250" y="153"/>
                    </a:moveTo>
                    <a:lnTo>
                      <a:pt x="255" y="156"/>
                    </a:lnTo>
                    <a:lnTo>
                      <a:pt x="256" y="157"/>
                    </a:lnTo>
                    <a:lnTo>
                      <a:pt x="256" y="158"/>
                    </a:lnTo>
                    <a:lnTo>
                      <a:pt x="255" y="158"/>
                    </a:lnTo>
                    <a:lnTo>
                      <a:pt x="254" y="158"/>
                    </a:lnTo>
                    <a:lnTo>
                      <a:pt x="249" y="155"/>
                    </a:lnTo>
                    <a:lnTo>
                      <a:pt x="247" y="154"/>
                    </a:lnTo>
                    <a:lnTo>
                      <a:pt x="249" y="153"/>
                    </a:lnTo>
                    <a:lnTo>
                      <a:pt x="249" y="153"/>
                    </a:lnTo>
                    <a:lnTo>
                      <a:pt x="250" y="153"/>
                    </a:lnTo>
                    <a:lnTo>
                      <a:pt x="250" y="153"/>
                    </a:lnTo>
                    <a:close/>
                    <a:moveTo>
                      <a:pt x="262" y="160"/>
                    </a:moveTo>
                    <a:lnTo>
                      <a:pt x="269" y="164"/>
                    </a:lnTo>
                    <a:lnTo>
                      <a:pt x="269" y="164"/>
                    </a:lnTo>
                    <a:lnTo>
                      <a:pt x="269" y="165"/>
                    </a:lnTo>
                    <a:lnTo>
                      <a:pt x="267" y="167"/>
                    </a:lnTo>
                    <a:lnTo>
                      <a:pt x="267" y="167"/>
                    </a:lnTo>
                    <a:lnTo>
                      <a:pt x="261" y="162"/>
                    </a:lnTo>
                    <a:lnTo>
                      <a:pt x="261" y="162"/>
                    </a:lnTo>
                    <a:lnTo>
                      <a:pt x="261" y="161"/>
                    </a:lnTo>
                    <a:lnTo>
                      <a:pt x="262" y="160"/>
                    </a:lnTo>
                    <a:lnTo>
                      <a:pt x="262" y="160"/>
                    </a:lnTo>
                    <a:lnTo>
                      <a:pt x="262" y="160"/>
                    </a:lnTo>
                    <a:close/>
                    <a:moveTo>
                      <a:pt x="276" y="169"/>
                    </a:moveTo>
                    <a:lnTo>
                      <a:pt x="281" y="172"/>
                    </a:lnTo>
                    <a:lnTo>
                      <a:pt x="282" y="173"/>
                    </a:lnTo>
                    <a:lnTo>
                      <a:pt x="281" y="174"/>
                    </a:lnTo>
                    <a:lnTo>
                      <a:pt x="281" y="174"/>
                    </a:lnTo>
                    <a:lnTo>
                      <a:pt x="280" y="174"/>
                    </a:lnTo>
                    <a:lnTo>
                      <a:pt x="275" y="171"/>
                    </a:lnTo>
                    <a:lnTo>
                      <a:pt x="274" y="170"/>
                    </a:lnTo>
                    <a:lnTo>
                      <a:pt x="274" y="169"/>
                    </a:lnTo>
                    <a:lnTo>
                      <a:pt x="275" y="169"/>
                    </a:lnTo>
                    <a:lnTo>
                      <a:pt x="276" y="169"/>
                    </a:lnTo>
                    <a:lnTo>
                      <a:pt x="276" y="169"/>
                    </a:lnTo>
                    <a:close/>
                    <a:moveTo>
                      <a:pt x="288" y="177"/>
                    </a:moveTo>
                    <a:lnTo>
                      <a:pt x="295" y="180"/>
                    </a:lnTo>
                    <a:lnTo>
                      <a:pt x="295" y="181"/>
                    </a:lnTo>
                    <a:lnTo>
                      <a:pt x="295" y="182"/>
                    </a:lnTo>
                    <a:lnTo>
                      <a:pt x="294" y="182"/>
                    </a:lnTo>
                    <a:lnTo>
                      <a:pt x="293" y="182"/>
                    </a:lnTo>
                    <a:lnTo>
                      <a:pt x="287" y="179"/>
                    </a:lnTo>
                    <a:lnTo>
                      <a:pt x="287" y="178"/>
                    </a:lnTo>
                    <a:lnTo>
                      <a:pt x="287" y="177"/>
                    </a:lnTo>
                    <a:lnTo>
                      <a:pt x="287" y="177"/>
                    </a:lnTo>
                    <a:lnTo>
                      <a:pt x="288" y="177"/>
                    </a:lnTo>
                    <a:lnTo>
                      <a:pt x="288" y="177"/>
                    </a:lnTo>
                    <a:close/>
                    <a:moveTo>
                      <a:pt x="302" y="184"/>
                    </a:moveTo>
                    <a:lnTo>
                      <a:pt x="307" y="189"/>
                    </a:lnTo>
                    <a:lnTo>
                      <a:pt x="307" y="189"/>
                    </a:lnTo>
                    <a:lnTo>
                      <a:pt x="307" y="190"/>
                    </a:lnTo>
                    <a:lnTo>
                      <a:pt x="307" y="191"/>
                    </a:lnTo>
                    <a:lnTo>
                      <a:pt x="306" y="191"/>
                    </a:lnTo>
                    <a:lnTo>
                      <a:pt x="301" y="186"/>
                    </a:lnTo>
                    <a:lnTo>
                      <a:pt x="300" y="186"/>
                    </a:lnTo>
                    <a:lnTo>
                      <a:pt x="300" y="185"/>
                    </a:lnTo>
                    <a:lnTo>
                      <a:pt x="301" y="184"/>
                    </a:lnTo>
                    <a:lnTo>
                      <a:pt x="302" y="184"/>
                    </a:lnTo>
                    <a:lnTo>
                      <a:pt x="302" y="184"/>
                    </a:lnTo>
                    <a:close/>
                    <a:moveTo>
                      <a:pt x="315" y="193"/>
                    </a:moveTo>
                    <a:lnTo>
                      <a:pt x="320" y="196"/>
                    </a:lnTo>
                    <a:lnTo>
                      <a:pt x="321" y="197"/>
                    </a:lnTo>
                    <a:lnTo>
                      <a:pt x="321" y="198"/>
                    </a:lnTo>
                    <a:lnTo>
                      <a:pt x="320" y="198"/>
                    </a:lnTo>
                    <a:lnTo>
                      <a:pt x="319" y="198"/>
                    </a:lnTo>
                    <a:lnTo>
                      <a:pt x="314" y="195"/>
                    </a:lnTo>
                    <a:lnTo>
                      <a:pt x="313" y="194"/>
                    </a:lnTo>
                    <a:lnTo>
                      <a:pt x="314" y="193"/>
                    </a:lnTo>
                    <a:lnTo>
                      <a:pt x="314" y="193"/>
                    </a:lnTo>
                    <a:lnTo>
                      <a:pt x="315" y="193"/>
                    </a:lnTo>
                    <a:lnTo>
                      <a:pt x="315" y="193"/>
                    </a:lnTo>
                    <a:close/>
                    <a:moveTo>
                      <a:pt x="327" y="201"/>
                    </a:moveTo>
                    <a:lnTo>
                      <a:pt x="334" y="204"/>
                    </a:lnTo>
                    <a:lnTo>
                      <a:pt x="334" y="205"/>
                    </a:lnTo>
                    <a:lnTo>
                      <a:pt x="334" y="205"/>
                    </a:lnTo>
                    <a:lnTo>
                      <a:pt x="333" y="206"/>
                    </a:lnTo>
                    <a:lnTo>
                      <a:pt x="333" y="206"/>
                    </a:lnTo>
                    <a:lnTo>
                      <a:pt x="326" y="203"/>
                    </a:lnTo>
                    <a:lnTo>
                      <a:pt x="326" y="202"/>
                    </a:lnTo>
                    <a:lnTo>
                      <a:pt x="326" y="201"/>
                    </a:lnTo>
                    <a:lnTo>
                      <a:pt x="327" y="201"/>
                    </a:lnTo>
                    <a:lnTo>
                      <a:pt x="327" y="201"/>
                    </a:lnTo>
                    <a:lnTo>
                      <a:pt x="327" y="201"/>
                    </a:lnTo>
                    <a:close/>
                    <a:moveTo>
                      <a:pt x="341" y="208"/>
                    </a:moveTo>
                    <a:lnTo>
                      <a:pt x="346" y="213"/>
                    </a:lnTo>
                    <a:lnTo>
                      <a:pt x="347" y="213"/>
                    </a:lnTo>
                    <a:lnTo>
                      <a:pt x="346" y="214"/>
                    </a:lnTo>
                    <a:lnTo>
                      <a:pt x="346" y="215"/>
                    </a:lnTo>
                    <a:lnTo>
                      <a:pt x="345" y="214"/>
                    </a:lnTo>
                    <a:lnTo>
                      <a:pt x="340" y="210"/>
                    </a:lnTo>
                    <a:lnTo>
                      <a:pt x="339" y="210"/>
                    </a:lnTo>
                    <a:lnTo>
                      <a:pt x="339" y="209"/>
                    </a:lnTo>
                    <a:lnTo>
                      <a:pt x="340" y="208"/>
                    </a:lnTo>
                    <a:lnTo>
                      <a:pt x="341" y="208"/>
                    </a:lnTo>
                    <a:lnTo>
                      <a:pt x="341" y="208"/>
                    </a:lnTo>
                    <a:close/>
                    <a:moveTo>
                      <a:pt x="354" y="217"/>
                    </a:moveTo>
                    <a:lnTo>
                      <a:pt x="360" y="220"/>
                    </a:lnTo>
                    <a:lnTo>
                      <a:pt x="360" y="221"/>
                    </a:lnTo>
                    <a:lnTo>
                      <a:pt x="360" y="222"/>
                    </a:lnTo>
                    <a:lnTo>
                      <a:pt x="359" y="222"/>
                    </a:lnTo>
                    <a:lnTo>
                      <a:pt x="358" y="222"/>
                    </a:lnTo>
                    <a:lnTo>
                      <a:pt x="353" y="219"/>
                    </a:lnTo>
                    <a:lnTo>
                      <a:pt x="353" y="218"/>
                    </a:lnTo>
                    <a:lnTo>
                      <a:pt x="353" y="217"/>
                    </a:lnTo>
                    <a:lnTo>
                      <a:pt x="353" y="217"/>
                    </a:lnTo>
                    <a:lnTo>
                      <a:pt x="354" y="217"/>
                    </a:lnTo>
                    <a:lnTo>
                      <a:pt x="354" y="217"/>
                    </a:lnTo>
                    <a:close/>
                    <a:moveTo>
                      <a:pt x="367" y="225"/>
                    </a:moveTo>
                    <a:lnTo>
                      <a:pt x="373" y="228"/>
                    </a:lnTo>
                    <a:lnTo>
                      <a:pt x="373" y="229"/>
                    </a:lnTo>
                    <a:lnTo>
                      <a:pt x="373" y="229"/>
                    </a:lnTo>
                    <a:lnTo>
                      <a:pt x="373" y="230"/>
                    </a:lnTo>
                    <a:lnTo>
                      <a:pt x="372" y="230"/>
                    </a:lnTo>
                    <a:lnTo>
                      <a:pt x="366" y="227"/>
                    </a:lnTo>
                    <a:lnTo>
                      <a:pt x="365" y="226"/>
                    </a:lnTo>
                    <a:lnTo>
                      <a:pt x="365" y="225"/>
                    </a:lnTo>
                    <a:lnTo>
                      <a:pt x="366" y="225"/>
                    </a:lnTo>
                    <a:lnTo>
                      <a:pt x="367" y="225"/>
                    </a:lnTo>
                    <a:lnTo>
                      <a:pt x="367" y="225"/>
                    </a:lnTo>
                    <a:close/>
                    <a:moveTo>
                      <a:pt x="380" y="232"/>
                    </a:moveTo>
                    <a:lnTo>
                      <a:pt x="385" y="237"/>
                    </a:lnTo>
                    <a:lnTo>
                      <a:pt x="386" y="237"/>
                    </a:lnTo>
                    <a:lnTo>
                      <a:pt x="386" y="238"/>
                    </a:lnTo>
                    <a:lnTo>
                      <a:pt x="385" y="239"/>
                    </a:lnTo>
                    <a:lnTo>
                      <a:pt x="384" y="238"/>
                    </a:lnTo>
                    <a:lnTo>
                      <a:pt x="379" y="235"/>
                    </a:lnTo>
                    <a:lnTo>
                      <a:pt x="379" y="235"/>
                    </a:lnTo>
                    <a:lnTo>
                      <a:pt x="379" y="234"/>
                    </a:lnTo>
                    <a:lnTo>
                      <a:pt x="379" y="232"/>
                    </a:lnTo>
                    <a:lnTo>
                      <a:pt x="380" y="232"/>
                    </a:lnTo>
                    <a:lnTo>
                      <a:pt x="380" y="232"/>
                    </a:lnTo>
                    <a:close/>
                    <a:moveTo>
                      <a:pt x="393" y="241"/>
                    </a:moveTo>
                    <a:lnTo>
                      <a:pt x="399" y="244"/>
                    </a:lnTo>
                    <a:lnTo>
                      <a:pt x="399" y="245"/>
                    </a:lnTo>
                    <a:lnTo>
                      <a:pt x="399" y="246"/>
                    </a:lnTo>
                    <a:lnTo>
                      <a:pt x="398" y="246"/>
                    </a:lnTo>
                    <a:lnTo>
                      <a:pt x="398" y="246"/>
                    </a:lnTo>
                    <a:lnTo>
                      <a:pt x="392" y="243"/>
                    </a:lnTo>
                    <a:lnTo>
                      <a:pt x="392" y="242"/>
                    </a:lnTo>
                    <a:lnTo>
                      <a:pt x="392" y="241"/>
                    </a:lnTo>
                    <a:lnTo>
                      <a:pt x="393" y="241"/>
                    </a:lnTo>
                    <a:lnTo>
                      <a:pt x="393" y="241"/>
                    </a:lnTo>
                    <a:lnTo>
                      <a:pt x="393" y="241"/>
                    </a:lnTo>
                    <a:close/>
                    <a:moveTo>
                      <a:pt x="406" y="249"/>
                    </a:moveTo>
                    <a:lnTo>
                      <a:pt x="412" y="252"/>
                    </a:lnTo>
                    <a:lnTo>
                      <a:pt x="413" y="253"/>
                    </a:lnTo>
                    <a:lnTo>
                      <a:pt x="413" y="253"/>
                    </a:lnTo>
                    <a:lnTo>
                      <a:pt x="412" y="254"/>
                    </a:lnTo>
                    <a:lnTo>
                      <a:pt x="411" y="254"/>
                    </a:lnTo>
                    <a:lnTo>
                      <a:pt x="405" y="251"/>
                    </a:lnTo>
                    <a:lnTo>
                      <a:pt x="404" y="250"/>
                    </a:lnTo>
                    <a:lnTo>
                      <a:pt x="404" y="249"/>
                    </a:lnTo>
                    <a:lnTo>
                      <a:pt x="405" y="249"/>
                    </a:lnTo>
                    <a:lnTo>
                      <a:pt x="406" y="249"/>
                    </a:lnTo>
                    <a:lnTo>
                      <a:pt x="406" y="249"/>
                    </a:lnTo>
                    <a:close/>
                    <a:moveTo>
                      <a:pt x="419" y="257"/>
                    </a:moveTo>
                    <a:lnTo>
                      <a:pt x="425" y="261"/>
                    </a:lnTo>
                    <a:lnTo>
                      <a:pt x="425" y="261"/>
                    </a:lnTo>
                    <a:lnTo>
                      <a:pt x="425" y="262"/>
                    </a:lnTo>
                    <a:lnTo>
                      <a:pt x="424" y="263"/>
                    </a:lnTo>
                    <a:lnTo>
                      <a:pt x="424" y="262"/>
                    </a:lnTo>
                    <a:lnTo>
                      <a:pt x="418" y="259"/>
                    </a:lnTo>
                    <a:lnTo>
                      <a:pt x="418" y="259"/>
                    </a:lnTo>
                    <a:lnTo>
                      <a:pt x="418" y="258"/>
                    </a:lnTo>
                    <a:lnTo>
                      <a:pt x="418" y="257"/>
                    </a:lnTo>
                    <a:lnTo>
                      <a:pt x="419" y="257"/>
                    </a:lnTo>
                    <a:lnTo>
                      <a:pt x="419" y="257"/>
                    </a:lnTo>
                    <a:close/>
                    <a:moveTo>
                      <a:pt x="433" y="265"/>
                    </a:moveTo>
                    <a:lnTo>
                      <a:pt x="438" y="268"/>
                    </a:lnTo>
                    <a:lnTo>
                      <a:pt x="438" y="269"/>
                    </a:lnTo>
                    <a:lnTo>
                      <a:pt x="438" y="270"/>
                    </a:lnTo>
                    <a:lnTo>
                      <a:pt x="438" y="270"/>
                    </a:lnTo>
                    <a:lnTo>
                      <a:pt x="437" y="270"/>
                    </a:lnTo>
                    <a:lnTo>
                      <a:pt x="432" y="267"/>
                    </a:lnTo>
                    <a:lnTo>
                      <a:pt x="431" y="266"/>
                    </a:lnTo>
                    <a:lnTo>
                      <a:pt x="431" y="265"/>
                    </a:lnTo>
                    <a:lnTo>
                      <a:pt x="432" y="265"/>
                    </a:lnTo>
                    <a:lnTo>
                      <a:pt x="433" y="265"/>
                    </a:lnTo>
                    <a:lnTo>
                      <a:pt x="433" y="265"/>
                    </a:lnTo>
                    <a:close/>
                    <a:moveTo>
                      <a:pt x="445" y="273"/>
                    </a:moveTo>
                    <a:lnTo>
                      <a:pt x="451" y="276"/>
                    </a:lnTo>
                    <a:lnTo>
                      <a:pt x="452" y="277"/>
                    </a:lnTo>
                    <a:lnTo>
                      <a:pt x="452" y="277"/>
                    </a:lnTo>
                    <a:lnTo>
                      <a:pt x="451" y="279"/>
                    </a:lnTo>
                    <a:lnTo>
                      <a:pt x="449" y="279"/>
                    </a:lnTo>
                    <a:lnTo>
                      <a:pt x="444" y="274"/>
                    </a:lnTo>
                    <a:lnTo>
                      <a:pt x="444" y="274"/>
                    </a:lnTo>
                    <a:lnTo>
                      <a:pt x="444" y="273"/>
                    </a:lnTo>
                    <a:lnTo>
                      <a:pt x="444" y="273"/>
                    </a:lnTo>
                    <a:lnTo>
                      <a:pt x="445" y="273"/>
                    </a:lnTo>
                    <a:lnTo>
                      <a:pt x="445" y="273"/>
                    </a:lnTo>
                    <a:close/>
                    <a:moveTo>
                      <a:pt x="459" y="281"/>
                    </a:moveTo>
                    <a:lnTo>
                      <a:pt x="464" y="285"/>
                    </a:lnTo>
                    <a:lnTo>
                      <a:pt x="464" y="285"/>
                    </a:lnTo>
                    <a:lnTo>
                      <a:pt x="464" y="286"/>
                    </a:lnTo>
                    <a:lnTo>
                      <a:pt x="464" y="287"/>
                    </a:lnTo>
                    <a:lnTo>
                      <a:pt x="463" y="286"/>
                    </a:lnTo>
                    <a:lnTo>
                      <a:pt x="457" y="283"/>
                    </a:lnTo>
                    <a:lnTo>
                      <a:pt x="457" y="283"/>
                    </a:lnTo>
                    <a:lnTo>
                      <a:pt x="457" y="282"/>
                    </a:lnTo>
                    <a:lnTo>
                      <a:pt x="458" y="281"/>
                    </a:lnTo>
                    <a:lnTo>
                      <a:pt x="459" y="281"/>
                    </a:lnTo>
                    <a:lnTo>
                      <a:pt x="459" y="281"/>
                    </a:lnTo>
                    <a:close/>
                    <a:moveTo>
                      <a:pt x="472" y="289"/>
                    </a:moveTo>
                    <a:lnTo>
                      <a:pt x="477" y="292"/>
                    </a:lnTo>
                    <a:lnTo>
                      <a:pt x="478" y="293"/>
                    </a:lnTo>
                    <a:lnTo>
                      <a:pt x="478" y="294"/>
                    </a:lnTo>
                    <a:lnTo>
                      <a:pt x="477" y="294"/>
                    </a:lnTo>
                    <a:lnTo>
                      <a:pt x="476" y="294"/>
                    </a:lnTo>
                    <a:lnTo>
                      <a:pt x="471" y="291"/>
                    </a:lnTo>
                    <a:lnTo>
                      <a:pt x="469" y="290"/>
                    </a:lnTo>
                    <a:lnTo>
                      <a:pt x="469" y="289"/>
                    </a:lnTo>
                    <a:lnTo>
                      <a:pt x="471" y="289"/>
                    </a:lnTo>
                    <a:lnTo>
                      <a:pt x="472" y="289"/>
                    </a:lnTo>
                    <a:lnTo>
                      <a:pt x="472" y="289"/>
                    </a:lnTo>
                    <a:close/>
                    <a:moveTo>
                      <a:pt x="484" y="297"/>
                    </a:moveTo>
                    <a:lnTo>
                      <a:pt x="491" y="300"/>
                    </a:lnTo>
                    <a:lnTo>
                      <a:pt x="491" y="302"/>
                    </a:lnTo>
                    <a:lnTo>
                      <a:pt x="491" y="302"/>
                    </a:lnTo>
                    <a:lnTo>
                      <a:pt x="489" y="303"/>
                    </a:lnTo>
                    <a:lnTo>
                      <a:pt x="489" y="303"/>
                    </a:lnTo>
                    <a:lnTo>
                      <a:pt x="483" y="298"/>
                    </a:lnTo>
                    <a:lnTo>
                      <a:pt x="483" y="298"/>
                    </a:lnTo>
                    <a:lnTo>
                      <a:pt x="483" y="297"/>
                    </a:lnTo>
                    <a:lnTo>
                      <a:pt x="484" y="297"/>
                    </a:lnTo>
                    <a:lnTo>
                      <a:pt x="484" y="297"/>
                    </a:lnTo>
                    <a:lnTo>
                      <a:pt x="484" y="297"/>
                    </a:lnTo>
                    <a:close/>
                    <a:moveTo>
                      <a:pt x="498" y="305"/>
                    </a:moveTo>
                    <a:lnTo>
                      <a:pt x="503" y="309"/>
                    </a:lnTo>
                    <a:lnTo>
                      <a:pt x="504" y="309"/>
                    </a:lnTo>
                    <a:lnTo>
                      <a:pt x="503" y="310"/>
                    </a:lnTo>
                    <a:lnTo>
                      <a:pt x="503" y="311"/>
                    </a:lnTo>
                    <a:lnTo>
                      <a:pt x="502" y="310"/>
                    </a:lnTo>
                    <a:lnTo>
                      <a:pt x="497" y="307"/>
                    </a:lnTo>
                    <a:lnTo>
                      <a:pt x="496" y="307"/>
                    </a:lnTo>
                    <a:lnTo>
                      <a:pt x="496" y="306"/>
                    </a:lnTo>
                    <a:lnTo>
                      <a:pt x="497" y="305"/>
                    </a:lnTo>
                    <a:lnTo>
                      <a:pt x="498" y="305"/>
                    </a:lnTo>
                    <a:lnTo>
                      <a:pt x="498" y="305"/>
                    </a:lnTo>
                    <a:close/>
                    <a:moveTo>
                      <a:pt x="511" y="313"/>
                    </a:moveTo>
                    <a:lnTo>
                      <a:pt x="516" y="316"/>
                    </a:lnTo>
                    <a:lnTo>
                      <a:pt x="517" y="317"/>
                    </a:lnTo>
                    <a:lnTo>
                      <a:pt x="517" y="318"/>
                    </a:lnTo>
                    <a:lnTo>
                      <a:pt x="516" y="318"/>
                    </a:lnTo>
                    <a:lnTo>
                      <a:pt x="515" y="318"/>
                    </a:lnTo>
                    <a:lnTo>
                      <a:pt x="509" y="315"/>
                    </a:lnTo>
                    <a:lnTo>
                      <a:pt x="509" y="314"/>
                    </a:lnTo>
                    <a:lnTo>
                      <a:pt x="509" y="313"/>
                    </a:lnTo>
                    <a:lnTo>
                      <a:pt x="509" y="313"/>
                    </a:lnTo>
                    <a:lnTo>
                      <a:pt x="511" y="313"/>
                    </a:lnTo>
                    <a:lnTo>
                      <a:pt x="511" y="313"/>
                    </a:lnTo>
                    <a:close/>
                    <a:moveTo>
                      <a:pt x="524" y="321"/>
                    </a:moveTo>
                    <a:lnTo>
                      <a:pt x="529" y="325"/>
                    </a:lnTo>
                    <a:lnTo>
                      <a:pt x="529" y="326"/>
                    </a:lnTo>
                    <a:lnTo>
                      <a:pt x="529" y="326"/>
                    </a:lnTo>
                    <a:lnTo>
                      <a:pt x="529" y="327"/>
                    </a:lnTo>
                    <a:lnTo>
                      <a:pt x="528" y="327"/>
                    </a:lnTo>
                    <a:lnTo>
                      <a:pt x="522" y="322"/>
                    </a:lnTo>
                    <a:lnTo>
                      <a:pt x="522" y="322"/>
                    </a:lnTo>
                    <a:lnTo>
                      <a:pt x="522" y="321"/>
                    </a:lnTo>
                    <a:lnTo>
                      <a:pt x="523" y="321"/>
                    </a:lnTo>
                    <a:lnTo>
                      <a:pt x="524" y="321"/>
                    </a:lnTo>
                    <a:lnTo>
                      <a:pt x="524" y="321"/>
                    </a:lnTo>
                    <a:close/>
                    <a:moveTo>
                      <a:pt x="537" y="329"/>
                    </a:moveTo>
                    <a:lnTo>
                      <a:pt x="538" y="330"/>
                    </a:lnTo>
                    <a:lnTo>
                      <a:pt x="538" y="330"/>
                    </a:lnTo>
                    <a:lnTo>
                      <a:pt x="538" y="331"/>
                    </a:lnTo>
                    <a:lnTo>
                      <a:pt x="537" y="332"/>
                    </a:lnTo>
                    <a:lnTo>
                      <a:pt x="537" y="332"/>
                    </a:lnTo>
                    <a:lnTo>
                      <a:pt x="536" y="331"/>
                    </a:lnTo>
                    <a:lnTo>
                      <a:pt x="535" y="330"/>
                    </a:lnTo>
                    <a:lnTo>
                      <a:pt x="536" y="330"/>
                    </a:lnTo>
                    <a:lnTo>
                      <a:pt x="536" y="329"/>
                    </a:lnTo>
                    <a:lnTo>
                      <a:pt x="537" y="329"/>
                    </a:lnTo>
                    <a:lnTo>
                      <a:pt x="537" y="329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35" name="Line 77"/>
              <p:cNvSpPr>
                <a:spLocks noChangeShapeType="1"/>
              </p:cNvSpPr>
              <p:nvPr/>
            </p:nvSpPr>
            <p:spPr bwMode="auto">
              <a:xfrm flipV="1">
                <a:off x="4599" y="1736"/>
                <a:ext cx="1" cy="42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36" name="Freeform 78"/>
              <p:cNvSpPr>
                <a:spLocks noEditPoints="1"/>
              </p:cNvSpPr>
              <p:nvPr/>
            </p:nvSpPr>
            <p:spPr bwMode="auto">
              <a:xfrm>
                <a:off x="4595" y="2219"/>
                <a:ext cx="548" cy="293"/>
              </a:xfrm>
              <a:custGeom>
                <a:avLst/>
                <a:gdLst>
                  <a:gd name="T0" fmla="*/ 0 w 548"/>
                  <a:gd name="T1" fmla="*/ 277 h 293"/>
                  <a:gd name="T2" fmla="*/ 521 w 548"/>
                  <a:gd name="T3" fmla="*/ 4 h 293"/>
                  <a:gd name="T4" fmla="*/ 528 w 548"/>
                  <a:gd name="T5" fmla="*/ 20 h 293"/>
                  <a:gd name="T6" fmla="*/ 8 w 548"/>
                  <a:gd name="T7" fmla="*/ 293 h 293"/>
                  <a:gd name="T8" fmla="*/ 0 w 548"/>
                  <a:gd name="T9" fmla="*/ 277 h 293"/>
                  <a:gd name="T10" fmla="*/ 508 w 548"/>
                  <a:gd name="T11" fmla="*/ 0 h 293"/>
                  <a:gd name="T12" fmla="*/ 548 w 548"/>
                  <a:gd name="T13" fmla="*/ 0 h 293"/>
                  <a:gd name="T14" fmla="*/ 525 w 548"/>
                  <a:gd name="T15" fmla="*/ 31 h 293"/>
                  <a:gd name="T16" fmla="*/ 508 w 548"/>
                  <a:gd name="T17" fmla="*/ 0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8" h="293">
                    <a:moveTo>
                      <a:pt x="0" y="277"/>
                    </a:moveTo>
                    <a:lnTo>
                      <a:pt x="521" y="4"/>
                    </a:lnTo>
                    <a:lnTo>
                      <a:pt x="528" y="20"/>
                    </a:lnTo>
                    <a:lnTo>
                      <a:pt x="8" y="293"/>
                    </a:lnTo>
                    <a:lnTo>
                      <a:pt x="0" y="277"/>
                    </a:lnTo>
                    <a:close/>
                    <a:moveTo>
                      <a:pt x="508" y="0"/>
                    </a:moveTo>
                    <a:lnTo>
                      <a:pt x="548" y="0"/>
                    </a:lnTo>
                    <a:lnTo>
                      <a:pt x="525" y="31"/>
                    </a:lnTo>
                    <a:lnTo>
                      <a:pt x="508" y="0"/>
                    </a:lnTo>
                    <a:close/>
                  </a:path>
                </a:pathLst>
              </a:custGeom>
              <a:solidFill>
                <a:srgbClr val="FF0000"/>
              </a:solidFill>
              <a:ln w="1588">
                <a:solidFill>
                  <a:srgbClr val="FF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37" name="Rectangle 79"/>
              <p:cNvSpPr>
                <a:spLocks noChangeArrowheads="1"/>
              </p:cNvSpPr>
              <p:nvPr/>
            </p:nvSpPr>
            <p:spPr bwMode="auto">
              <a:xfrm>
                <a:off x="5079" y="2099"/>
                <a:ext cx="64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 b="1">
                    <a:solidFill>
                      <a:srgbClr val="000000"/>
                    </a:solidFill>
                  </a:rPr>
                  <a:t>V</a:t>
                </a:r>
                <a:endParaRPr lang="fr-FR"/>
              </a:p>
            </p:txBody>
          </p:sp>
          <p:sp>
            <p:nvSpPr>
              <p:cNvPr id="138" name="Rectangle 80"/>
              <p:cNvSpPr>
                <a:spLocks noChangeArrowheads="1"/>
              </p:cNvSpPr>
              <p:nvPr/>
            </p:nvSpPr>
            <p:spPr bwMode="auto">
              <a:xfrm>
                <a:off x="5142" y="2100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139" name="Rectangle 81"/>
              <p:cNvSpPr>
                <a:spLocks noChangeArrowheads="1"/>
              </p:cNvSpPr>
              <p:nvPr/>
            </p:nvSpPr>
            <p:spPr bwMode="auto">
              <a:xfrm>
                <a:off x="4498" y="2429"/>
                <a:ext cx="64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O</a:t>
                </a:r>
                <a:endParaRPr lang="fr-FR"/>
              </a:p>
            </p:txBody>
          </p:sp>
          <p:sp>
            <p:nvSpPr>
              <p:cNvPr id="140" name="Rectangle 82"/>
              <p:cNvSpPr>
                <a:spLocks noChangeArrowheads="1"/>
              </p:cNvSpPr>
              <p:nvPr/>
            </p:nvSpPr>
            <p:spPr bwMode="auto">
              <a:xfrm>
                <a:off x="4561" y="2429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141" name="Freeform 83"/>
              <p:cNvSpPr>
                <a:spLocks noEditPoints="1"/>
              </p:cNvSpPr>
              <p:nvPr/>
            </p:nvSpPr>
            <p:spPr bwMode="auto">
              <a:xfrm>
                <a:off x="4454" y="2094"/>
                <a:ext cx="70" cy="36"/>
              </a:xfrm>
              <a:custGeom>
                <a:avLst/>
                <a:gdLst>
                  <a:gd name="T0" fmla="*/ 5 w 70"/>
                  <a:gd name="T1" fmla="*/ 14 h 36"/>
                  <a:gd name="T2" fmla="*/ 45 w 70"/>
                  <a:gd name="T3" fmla="*/ 14 h 36"/>
                  <a:gd name="T4" fmla="*/ 46 w 70"/>
                  <a:gd name="T5" fmla="*/ 14 h 36"/>
                  <a:gd name="T6" fmla="*/ 47 w 70"/>
                  <a:gd name="T7" fmla="*/ 15 h 36"/>
                  <a:gd name="T8" fmla="*/ 48 w 70"/>
                  <a:gd name="T9" fmla="*/ 17 h 36"/>
                  <a:gd name="T10" fmla="*/ 49 w 70"/>
                  <a:gd name="T11" fmla="*/ 18 h 36"/>
                  <a:gd name="T12" fmla="*/ 48 w 70"/>
                  <a:gd name="T13" fmla="*/ 20 h 36"/>
                  <a:gd name="T14" fmla="*/ 47 w 70"/>
                  <a:gd name="T15" fmla="*/ 21 h 36"/>
                  <a:gd name="T16" fmla="*/ 46 w 70"/>
                  <a:gd name="T17" fmla="*/ 22 h 36"/>
                  <a:gd name="T18" fmla="*/ 44 w 70"/>
                  <a:gd name="T19" fmla="*/ 22 h 36"/>
                  <a:gd name="T20" fmla="*/ 5 w 70"/>
                  <a:gd name="T21" fmla="*/ 22 h 36"/>
                  <a:gd name="T22" fmla="*/ 3 w 70"/>
                  <a:gd name="T23" fmla="*/ 22 h 36"/>
                  <a:gd name="T24" fmla="*/ 2 w 70"/>
                  <a:gd name="T25" fmla="*/ 21 h 36"/>
                  <a:gd name="T26" fmla="*/ 1 w 70"/>
                  <a:gd name="T27" fmla="*/ 19 h 36"/>
                  <a:gd name="T28" fmla="*/ 0 w 70"/>
                  <a:gd name="T29" fmla="*/ 18 h 36"/>
                  <a:gd name="T30" fmla="*/ 1 w 70"/>
                  <a:gd name="T31" fmla="*/ 16 h 36"/>
                  <a:gd name="T32" fmla="*/ 2 w 70"/>
                  <a:gd name="T33" fmla="*/ 15 h 36"/>
                  <a:gd name="T34" fmla="*/ 3 w 70"/>
                  <a:gd name="T35" fmla="*/ 14 h 36"/>
                  <a:gd name="T36" fmla="*/ 5 w 70"/>
                  <a:gd name="T37" fmla="*/ 14 h 36"/>
                  <a:gd name="T38" fmla="*/ 5 w 70"/>
                  <a:gd name="T39" fmla="*/ 14 h 36"/>
                  <a:gd name="T40" fmla="*/ 36 w 70"/>
                  <a:gd name="T41" fmla="*/ 0 h 36"/>
                  <a:gd name="T42" fmla="*/ 70 w 70"/>
                  <a:gd name="T43" fmla="*/ 18 h 36"/>
                  <a:gd name="T44" fmla="*/ 36 w 70"/>
                  <a:gd name="T45" fmla="*/ 36 h 36"/>
                  <a:gd name="T46" fmla="*/ 36 w 70"/>
                  <a:gd name="T4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0" h="36">
                    <a:moveTo>
                      <a:pt x="5" y="14"/>
                    </a:moveTo>
                    <a:lnTo>
                      <a:pt x="45" y="14"/>
                    </a:lnTo>
                    <a:lnTo>
                      <a:pt x="46" y="14"/>
                    </a:lnTo>
                    <a:lnTo>
                      <a:pt x="47" y="15"/>
                    </a:lnTo>
                    <a:lnTo>
                      <a:pt x="48" y="17"/>
                    </a:lnTo>
                    <a:lnTo>
                      <a:pt x="49" y="18"/>
                    </a:lnTo>
                    <a:lnTo>
                      <a:pt x="48" y="20"/>
                    </a:lnTo>
                    <a:lnTo>
                      <a:pt x="47" y="21"/>
                    </a:lnTo>
                    <a:lnTo>
                      <a:pt x="46" y="22"/>
                    </a:lnTo>
                    <a:lnTo>
                      <a:pt x="44" y="22"/>
                    </a:lnTo>
                    <a:lnTo>
                      <a:pt x="5" y="22"/>
                    </a:lnTo>
                    <a:lnTo>
                      <a:pt x="3" y="22"/>
                    </a:lnTo>
                    <a:lnTo>
                      <a:pt x="2" y="21"/>
                    </a:lnTo>
                    <a:lnTo>
                      <a:pt x="1" y="19"/>
                    </a:lnTo>
                    <a:lnTo>
                      <a:pt x="0" y="18"/>
                    </a:lnTo>
                    <a:lnTo>
                      <a:pt x="1" y="16"/>
                    </a:lnTo>
                    <a:lnTo>
                      <a:pt x="2" y="15"/>
                    </a:lnTo>
                    <a:lnTo>
                      <a:pt x="3" y="14"/>
                    </a:lnTo>
                    <a:lnTo>
                      <a:pt x="5" y="14"/>
                    </a:lnTo>
                    <a:lnTo>
                      <a:pt x="5" y="14"/>
                    </a:lnTo>
                    <a:close/>
                    <a:moveTo>
                      <a:pt x="36" y="0"/>
                    </a:moveTo>
                    <a:lnTo>
                      <a:pt x="70" y="18"/>
                    </a:lnTo>
                    <a:lnTo>
                      <a:pt x="36" y="36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42" name="Freeform 84"/>
              <p:cNvSpPr>
                <a:spLocks noEditPoints="1"/>
              </p:cNvSpPr>
              <p:nvPr/>
            </p:nvSpPr>
            <p:spPr bwMode="auto">
              <a:xfrm>
                <a:off x="5076" y="2061"/>
                <a:ext cx="74" cy="34"/>
              </a:xfrm>
              <a:custGeom>
                <a:avLst/>
                <a:gdLst>
                  <a:gd name="T0" fmla="*/ 4 w 74"/>
                  <a:gd name="T1" fmla="*/ 12 h 34"/>
                  <a:gd name="T2" fmla="*/ 49 w 74"/>
                  <a:gd name="T3" fmla="*/ 12 h 34"/>
                  <a:gd name="T4" fmla="*/ 50 w 74"/>
                  <a:gd name="T5" fmla="*/ 13 h 34"/>
                  <a:gd name="T6" fmla="*/ 51 w 74"/>
                  <a:gd name="T7" fmla="*/ 14 h 34"/>
                  <a:gd name="T8" fmla="*/ 52 w 74"/>
                  <a:gd name="T9" fmla="*/ 15 h 34"/>
                  <a:gd name="T10" fmla="*/ 53 w 74"/>
                  <a:gd name="T11" fmla="*/ 17 h 34"/>
                  <a:gd name="T12" fmla="*/ 52 w 74"/>
                  <a:gd name="T13" fmla="*/ 18 h 34"/>
                  <a:gd name="T14" fmla="*/ 51 w 74"/>
                  <a:gd name="T15" fmla="*/ 21 h 34"/>
                  <a:gd name="T16" fmla="*/ 50 w 74"/>
                  <a:gd name="T17" fmla="*/ 22 h 34"/>
                  <a:gd name="T18" fmla="*/ 48 w 74"/>
                  <a:gd name="T19" fmla="*/ 22 h 34"/>
                  <a:gd name="T20" fmla="*/ 4 w 74"/>
                  <a:gd name="T21" fmla="*/ 22 h 34"/>
                  <a:gd name="T22" fmla="*/ 3 w 74"/>
                  <a:gd name="T23" fmla="*/ 21 h 34"/>
                  <a:gd name="T24" fmla="*/ 1 w 74"/>
                  <a:gd name="T25" fmla="*/ 20 h 34"/>
                  <a:gd name="T26" fmla="*/ 1 w 74"/>
                  <a:gd name="T27" fmla="*/ 18 h 34"/>
                  <a:gd name="T28" fmla="*/ 0 w 74"/>
                  <a:gd name="T29" fmla="*/ 16 h 34"/>
                  <a:gd name="T30" fmla="*/ 1 w 74"/>
                  <a:gd name="T31" fmla="*/ 15 h 34"/>
                  <a:gd name="T32" fmla="*/ 1 w 74"/>
                  <a:gd name="T33" fmla="*/ 13 h 34"/>
                  <a:gd name="T34" fmla="*/ 3 w 74"/>
                  <a:gd name="T35" fmla="*/ 13 h 34"/>
                  <a:gd name="T36" fmla="*/ 4 w 74"/>
                  <a:gd name="T37" fmla="*/ 12 h 34"/>
                  <a:gd name="T38" fmla="*/ 4 w 74"/>
                  <a:gd name="T39" fmla="*/ 12 h 34"/>
                  <a:gd name="T40" fmla="*/ 40 w 74"/>
                  <a:gd name="T41" fmla="*/ 0 h 34"/>
                  <a:gd name="T42" fmla="*/ 74 w 74"/>
                  <a:gd name="T43" fmla="*/ 17 h 34"/>
                  <a:gd name="T44" fmla="*/ 40 w 74"/>
                  <a:gd name="T45" fmla="*/ 34 h 34"/>
                  <a:gd name="T46" fmla="*/ 40 w 74"/>
                  <a:gd name="T47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4" h="34">
                    <a:moveTo>
                      <a:pt x="4" y="12"/>
                    </a:moveTo>
                    <a:lnTo>
                      <a:pt x="49" y="12"/>
                    </a:lnTo>
                    <a:lnTo>
                      <a:pt x="50" y="13"/>
                    </a:lnTo>
                    <a:lnTo>
                      <a:pt x="51" y="14"/>
                    </a:lnTo>
                    <a:lnTo>
                      <a:pt x="52" y="15"/>
                    </a:lnTo>
                    <a:lnTo>
                      <a:pt x="53" y="17"/>
                    </a:lnTo>
                    <a:lnTo>
                      <a:pt x="52" y="18"/>
                    </a:lnTo>
                    <a:lnTo>
                      <a:pt x="51" y="21"/>
                    </a:lnTo>
                    <a:lnTo>
                      <a:pt x="50" y="22"/>
                    </a:lnTo>
                    <a:lnTo>
                      <a:pt x="48" y="22"/>
                    </a:lnTo>
                    <a:lnTo>
                      <a:pt x="4" y="22"/>
                    </a:lnTo>
                    <a:lnTo>
                      <a:pt x="3" y="21"/>
                    </a:lnTo>
                    <a:lnTo>
                      <a:pt x="1" y="20"/>
                    </a:lnTo>
                    <a:lnTo>
                      <a:pt x="1" y="18"/>
                    </a:lnTo>
                    <a:lnTo>
                      <a:pt x="0" y="16"/>
                    </a:lnTo>
                    <a:lnTo>
                      <a:pt x="1" y="15"/>
                    </a:lnTo>
                    <a:lnTo>
                      <a:pt x="1" y="13"/>
                    </a:lnTo>
                    <a:lnTo>
                      <a:pt x="3" y="13"/>
                    </a:lnTo>
                    <a:lnTo>
                      <a:pt x="4" y="12"/>
                    </a:lnTo>
                    <a:lnTo>
                      <a:pt x="4" y="12"/>
                    </a:lnTo>
                    <a:close/>
                    <a:moveTo>
                      <a:pt x="40" y="0"/>
                    </a:moveTo>
                    <a:lnTo>
                      <a:pt x="74" y="17"/>
                    </a:lnTo>
                    <a:lnTo>
                      <a:pt x="40" y="34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43" name="Rectangle 85"/>
              <p:cNvSpPr>
                <a:spLocks noChangeArrowheads="1"/>
              </p:cNvSpPr>
              <p:nvPr/>
            </p:nvSpPr>
            <p:spPr bwMode="auto">
              <a:xfrm>
                <a:off x="4947" y="2400"/>
                <a:ext cx="39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 dirty="0">
                    <a:solidFill>
                      <a:srgbClr val="000000"/>
                    </a:solidFill>
                  </a:rPr>
                  <a:t>e</a:t>
                </a:r>
                <a:endParaRPr lang="fr-FR" dirty="0"/>
              </a:p>
            </p:txBody>
          </p:sp>
          <p:sp>
            <p:nvSpPr>
              <p:cNvPr id="144" name="Rectangle 86"/>
              <p:cNvSpPr>
                <a:spLocks noChangeArrowheads="1"/>
              </p:cNvSpPr>
              <p:nvPr/>
            </p:nvSpPr>
            <p:spPr bwMode="auto">
              <a:xfrm>
                <a:off x="4986" y="2441"/>
                <a:ext cx="28" cy="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700">
                    <a:solidFill>
                      <a:srgbClr val="000000"/>
                    </a:solidFill>
                  </a:rPr>
                  <a:t>2</a:t>
                </a:r>
                <a:endParaRPr lang="fr-FR"/>
              </a:p>
            </p:txBody>
          </p:sp>
          <p:sp>
            <p:nvSpPr>
              <p:cNvPr id="145" name="Rectangle 87"/>
              <p:cNvSpPr>
                <a:spLocks noChangeArrowheads="1"/>
              </p:cNvSpPr>
              <p:nvPr/>
            </p:nvSpPr>
            <p:spPr bwMode="auto">
              <a:xfrm>
                <a:off x="5015" y="2400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146" name="Freeform 88"/>
              <p:cNvSpPr>
                <a:spLocks noEditPoints="1"/>
              </p:cNvSpPr>
              <p:nvPr/>
            </p:nvSpPr>
            <p:spPr bwMode="auto">
              <a:xfrm>
                <a:off x="4941" y="2387"/>
                <a:ext cx="70" cy="35"/>
              </a:xfrm>
              <a:custGeom>
                <a:avLst/>
                <a:gdLst>
                  <a:gd name="T0" fmla="*/ 4 w 70"/>
                  <a:gd name="T1" fmla="*/ 13 h 35"/>
                  <a:gd name="T2" fmla="*/ 44 w 70"/>
                  <a:gd name="T3" fmla="*/ 13 h 35"/>
                  <a:gd name="T4" fmla="*/ 46 w 70"/>
                  <a:gd name="T5" fmla="*/ 13 h 35"/>
                  <a:gd name="T6" fmla="*/ 47 w 70"/>
                  <a:gd name="T7" fmla="*/ 14 h 35"/>
                  <a:gd name="T8" fmla="*/ 48 w 70"/>
                  <a:gd name="T9" fmla="*/ 16 h 35"/>
                  <a:gd name="T10" fmla="*/ 48 w 70"/>
                  <a:gd name="T11" fmla="*/ 17 h 35"/>
                  <a:gd name="T12" fmla="*/ 48 w 70"/>
                  <a:gd name="T13" fmla="*/ 19 h 35"/>
                  <a:gd name="T14" fmla="*/ 47 w 70"/>
                  <a:gd name="T15" fmla="*/ 20 h 35"/>
                  <a:gd name="T16" fmla="*/ 46 w 70"/>
                  <a:gd name="T17" fmla="*/ 21 h 35"/>
                  <a:gd name="T18" fmla="*/ 44 w 70"/>
                  <a:gd name="T19" fmla="*/ 21 h 35"/>
                  <a:gd name="T20" fmla="*/ 4 w 70"/>
                  <a:gd name="T21" fmla="*/ 21 h 35"/>
                  <a:gd name="T22" fmla="*/ 2 w 70"/>
                  <a:gd name="T23" fmla="*/ 21 h 35"/>
                  <a:gd name="T24" fmla="*/ 1 w 70"/>
                  <a:gd name="T25" fmla="*/ 20 h 35"/>
                  <a:gd name="T26" fmla="*/ 0 w 70"/>
                  <a:gd name="T27" fmla="*/ 19 h 35"/>
                  <a:gd name="T28" fmla="*/ 0 w 70"/>
                  <a:gd name="T29" fmla="*/ 17 h 35"/>
                  <a:gd name="T30" fmla="*/ 0 w 70"/>
                  <a:gd name="T31" fmla="*/ 15 h 35"/>
                  <a:gd name="T32" fmla="*/ 1 w 70"/>
                  <a:gd name="T33" fmla="*/ 14 h 35"/>
                  <a:gd name="T34" fmla="*/ 2 w 70"/>
                  <a:gd name="T35" fmla="*/ 13 h 35"/>
                  <a:gd name="T36" fmla="*/ 4 w 70"/>
                  <a:gd name="T37" fmla="*/ 13 h 35"/>
                  <a:gd name="T38" fmla="*/ 4 w 70"/>
                  <a:gd name="T39" fmla="*/ 13 h 35"/>
                  <a:gd name="T40" fmla="*/ 36 w 70"/>
                  <a:gd name="T41" fmla="*/ 0 h 35"/>
                  <a:gd name="T42" fmla="*/ 70 w 70"/>
                  <a:gd name="T43" fmla="*/ 17 h 35"/>
                  <a:gd name="T44" fmla="*/ 36 w 70"/>
                  <a:gd name="T45" fmla="*/ 35 h 35"/>
                  <a:gd name="T46" fmla="*/ 36 w 70"/>
                  <a:gd name="T4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0" h="35">
                    <a:moveTo>
                      <a:pt x="4" y="13"/>
                    </a:moveTo>
                    <a:lnTo>
                      <a:pt x="44" y="13"/>
                    </a:lnTo>
                    <a:lnTo>
                      <a:pt x="46" y="13"/>
                    </a:lnTo>
                    <a:lnTo>
                      <a:pt x="47" y="14"/>
                    </a:lnTo>
                    <a:lnTo>
                      <a:pt x="48" y="16"/>
                    </a:lnTo>
                    <a:lnTo>
                      <a:pt x="48" y="17"/>
                    </a:lnTo>
                    <a:lnTo>
                      <a:pt x="48" y="19"/>
                    </a:lnTo>
                    <a:lnTo>
                      <a:pt x="47" y="20"/>
                    </a:lnTo>
                    <a:lnTo>
                      <a:pt x="46" y="21"/>
                    </a:lnTo>
                    <a:lnTo>
                      <a:pt x="44" y="21"/>
                    </a:lnTo>
                    <a:lnTo>
                      <a:pt x="4" y="21"/>
                    </a:lnTo>
                    <a:lnTo>
                      <a:pt x="2" y="21"/>
                    </a:lnTo>
                    <a:lnTo>
                      <a:pt x="1" y="20"/>
                    </a:lnTo>
                    <a:lnTo>
                      <a:pt x="0" y="19"/>
                    </a:lnTo>
                    <a:lnTo>
                      <a:pt x="0" y="17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2" y="13"/>
                    </a:lnTo>
                    <a:lnTo>
                      <a:pt x="4" y="13"/>
                    </a:lnTo>
                    <a:lnTo>
                      <a:pt x="4" y="13"/>
                    </a:lnTo>
                    <a:close/>
                    <a:moveTo>
                      <a:pt x="36" y="0"/>
                    </a:moveTo>
                    <a:lnTo>
                      <a:pt x="70" y="17"/>
                    </a:lnTo>
                    <a:lnTo>
                      <a:pt x="36" y="35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47" name="Rectangle 89"/>
              <p:cNvSpPr>
                <a:spLocks noChangeArrowheads="1"/>
              </p:cNvSpPr>
              <p:nvPr/>
            </p:nvSpPr>
            <p:spPr bwMode="auto">
              <a:xfrm>
                <a:off x="4290" y="2596"/>
                <a:ext cx="39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e</a:t>
                </a:r>
                <a:endParaRPr lang="fr-FR"/>
              </a:p>
            </p:txBody>
          </p:sp>
          <p:sp>
            <p:nvSpPr>
              <p:cNvPr id="148" name="Rectangle 90"/>
              <p:cNvSpPr>
                <a:spLocks noChangeArrowheads="1"/>
              </p:cNvSpPr>
              <p:nvPr/>
            </p:nvSpPr>
            <p:spPr bwMode="auto">
              <a:xfrm>
                <a:off x="4329" y="2636"/>
                <a:ext cx="28" cy="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700">
                    <a:solidFill>
                      <a:srgbClr val="000000"/>
                    </a:solidFill>
                  </a:rPr>
                  <a:t>1</a:t>
                </a:r>
                <a:endParaRPr lang="fr-FR"/>
              </a:p>
            </p:txBody>
          </p:sp>
          <p:sp>
            <p:nvSpPr>
              <p:cNvPr id="149" name="Rectangle 91"/>
              <p:cNvSpPr>
                <a:spLocks noChangeArrowheads="1"/>
              </p:cNvSpPr>
              <p:nvPr/>
            </p:nvSpPr>
            <p:spPr bwMode="auto">
              <a:xfrm>
                <a:off x="4357" y="2596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150" name="Freeform 92"/>
              <p:cNvSpPr>
                <a:spLocks noEditPoints="1"/>
              </p:cNvSpPr>
              <p:nvPr/>
            </p:nvSpPr>
            <p:spPr bwMode="auto">
              <a:xfrm>
                <a:off x="4283" y="2583"/>
                <a:ext cx="71" cy="34"/>
              </a:xfrm>
              <a:custGeom>
                <a:avLst/>
                <a:gdLst>
                  <a:gd name="T0" fmla="*/ 5 w 71"/>
                  <a:gd name="T1" fmla="*/ 12 h 34"/>
                  <a:gd name="T2" fmla="*/ 45 w 71"/>
                  <a:gd name="T3" fmla="*/ 13 h 34"/>
                  <a:gd name="T4" fmla="*/ 47 w 71"/>
                  <a:gd name="T5" fmla="*/ 13 h 34"/>
                  <a:gd name="T6" fmla="*/ 48 w 71"/>
                  <a:gd name="T7" fmla="*/ 14 h 34"/>
                  <a:gd name="T8" fmla="*/ 49 w 71"/>
                  <a:gd name="T9" fmla="*/ 16 h 34"/>
                  <a:gd name="T10" fmla="*/ 49 w 71"/>
                  <a:gd name="T11" fmla="*/ 18 h 34"/>
                  <a:gd name="T12" fmla="*/ 49 w 71"/>
                  <a:gd name="T13" fmla="*/ 19 h 34"/>
                  <a:gd name="T14" fmla="*/ 48 w 71"/>
                  <a:gd name="T15" fmla="*/ 21 h 34"/>
                  <a:gd name="T16" fmla="*/ 47 w 71"/>
                  <a:gd name="T17" fmla="*/ 22 h 34"/>
                  <a:gd name="T18" fmla="*/ 45 w 71"/>
                  <a:gd name="T19" fmla="*/ 22 h 34"/>
                  <a:gd name="T20" fmla="*/ 5 w 71"/>
                  <a:gd name="T21" fmla="*/ 22 h 34"/>
                  <a:gd name="T22" fmla="*/ 2 w 71"/>
                  <a:gd name="T23" fmla="*/ 21 h 34"/>
                  <a:gd name="T24" fmla="*/ 1 w 71"/>
                  <a:gd name="T25" fmla="*/ 21 h 34"/>
                  <a:gd name="T26" fmla="*/ 0 w 71"/>
                  <a:gd name="T27" fmla="*/ 19 h 34"/>
                  <a:gd name="T28" fmla="*/ 0 w 71"/>
                  <a:gd name="T29" fmla="*/ 18 h 34"/>
                  <a:gd name="T30" fmla="*/ 0 w 71"/>
                  <a:gd name="T31" fmla="*/ 16 h 34"/>
                  <a:gd name="T32" fmla="*/ 1 w 71"/>
                  <a:gd name="T33" fmla="*/ 14 h 34"/>
                  <a:gd name="T34" fmla="*/ 2 w 71"/>
                  <a:gd name="T35" fmla="*/ 13 h 34"/>
                  <a:gd name="T36" fmla="*/ 5 w 71"/>
                  <a:gd name="T37" fmla="*/ 12 h 34"/>
                  <a:gd name="T38" fmla="*/ 5 w 71"/>
                  <a:gd name="T39" fmla="*/ 12 h 34"/>
                  <a:gd name="T40" fmla="*/ 36 w 71"/>
                  <a:gd name="T41" fmla="*/ 0 h 34"/>
                  <a:gd name="T42" fmla="*/ 71 w 71"/>
                  <a:gd name="T43" fmla="*/ 18 h 34"/>
                  <a:gd name="T44" fmla="*/ 36 w 71"/>
                  <a:gd name="T45" fmla="*/ 34 h 34"/>
                  <a:gd name="T46" fmla="*/ 36 w 71"/>
                  <a:gd name="T47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1" h="34">
                    <a:moveTo>
                      <a:pt x="5" y="12"/>
                    </a:moveTo>
                    <a:lnTo>
                      <a:pt x="45" y="13"/>
                    </a:lnTo>
                    <a:lnTo>
                      <a:pt x="47" y="13"/>
                    </a:lnTo>
                    <a:lnTo>
                      <a:pt x="48" y="14"/>
                    </a:lnTo>
                    <a:lnTo>
                      <a:pt x="49" y="16"/>
                    </a:lnTo>
                    <a:lnTo>
                      <a:pt x="49" y="18"/>
                    </a:lnTo>
                    <a:lnTo>
                      <a:pt x="49" y="19"/>
                    </a:lnTo>
                    <a:lnTo>
                      <a:pt x="48" y="21"/>
                    </a:lnTo>
                    <a:lnTo>
                      <a:pt x="47" y="22"/>
                    </a:lnTo>
                    <a:lnTo>
                      <a:pt x="45" y="22"/>
                    </a:lnTo>
                    <a:lnTo>
                      <a:pt x="5" y="22"/>
                    </a:lnTo>
                    <a:lnTo>
                      <a:pt x="2" y="21"/>
                    </a:lnTo>
                    <a:lnTo>
                      <a:pt x="1" y="21"/>
                    </a:lnTo>
                    <a:lnTo>
                      <a:pt x="0" y="19"/>
                    </a:lnTo>
                    <a:lnTo>
                      <a:pt x="0" y="18"/>
                    </a:lnTo>
                    <a:lnTo>
                      <a:pt x="0" y="16"/>
                    </a:lnTo>
                    <a:lnTo>
                      <a:pt x="1" y="14"/>
                    </a:lnTo>
                    <a:lnTo>
                      <a:pt x="2" y="13"/>
                    </a:lnTo>
                    <a:lnTo>
                      <a:pt x="5" y="12"/>
                    </a:lnTo>
                    <a:lnTo>
                      <a:pt x="5" y="12"/>
                    </a:lnTo>
                    <a:close/>
                    <a:moveTo>
                      <a:pt x="36" y="0"/>
                    </a:moveTo>
                    <a:lnTo>
                      <a:pt x="71" y="18"/>
                    </a:lnTo>
                    <a:lnTo>
                      <a:pt x="36" y="34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51" name="Freeform 93"/>
              <p:cNvSpPr>
                <a:spLocks noEditPoints="1"/>
              </p:cNvSpPr>
              <p:nvPr/>
            </p:nvSpPr>
            <p:spPr bwMode="auto">
              <a:xfrm>
                <a:off x="4597" y="2502"/>
                <a:ext cx="248" cy="155"/>
              </a:xfrm>
              <a:custGeom>
                <a:avLst/>
                <a:gdLst>
                  <a:gd name="T0" fmla="*/ 6 w 248"/>
                  <a:gd name="T1" fmla="*/ 0 h 155"/>
                  <a:gd name="T2" fmla="*/ 228 w 248"/>
                  <a:gd name="T3" fmla="*/ 137 h 155"/>
                  <a:gd name="T4" fmla="*/ 229 w 248"/>
                  <a:gd name="T5" fmla="*/ 139 h 155"/>
                  <a:gd name="T6" fmla="*/ 229 w 248"/>
                  <a:gd name="T7" fmla="*/ 141 h 155"/>
                  <a:gd name="T8" fmla="*/ 230 w 248"/>
                  <a:gd name="T9" fmla="*/ 143 h 155"/>
                  <a:gd name="T10" fmla="*/ 229 w 248"/>
                  <a:gd name="T11" fmla="*/ 144 h 155"/>
                  <a:gd name="T12" fmla="*/ 228 w 248"/>
                  <a:gd name="T13" fmla="*/ 145 h 155"/>
                  <a:gd name="T14" fmla="*/ 226 w 248"/>
                  <a:gd name="T15" fmla="*/ 146 h 155"/>
                  <a:gd name="T16" fmla="*/ 225 w 248"/>
                  <a:gd name="T17" fmla="*/ 146 h 155"/>
                  <a:gd name="T18" fmla="*/ 223 w 248"/>
                  <a:gd name="T19" fmla="*/ 145 h 155"/>
                  <a:gd name="T20" fmla="*/ 2 w 248"/>
                  <a:gd name="T21" fmla="*/ 9 h 155"/>
                  <a:gd name="T22" fmla="*/ 1 w 248"/>
                  <a:gd name="T23" fmla="*/ 7 h 155"/>
                  <a:gd name="T24" fmla="*/ 0 w 248"/>
                  <a:gd name="T25" fmla="*/ 5 h 155"/>
                  <a:gd name="T26" fmla="*/ 0 w 248"/>
                  <a:gd name="T27" fmla="*/ 3 h 155"/>
                  <a:gd name="T28" fmla="*/ 0 w 248"/>
                  <a:gd name="T29" fmla="*/ 2 h 155"/>
                  <a:gd name="T30" fmla="*/ 2 w 248"/>
                  <a:gd name="T31" fmla="*/ 1 h 155"/>
                  <a:gd name="T32" fmla="*/ 3 w 248"/>
                  <a:gd name="T33" fmla="*/ 0 h 155"/>
                  <a:gd name="T34" fmla="*/ 5 w 248"/>
                  <a:gd name="T35" fmla="*/ 0 h 155"/>
                  <a:gd name="T36" fmla="*/ 6 w 248"/>
                  <a:gd name="T37" fmla="*/ 0 h 155"/>
                  <a:gd name="T38" fmla="*/ 6 w 248"/>
                  <a:gd name="T39" fmla="*/ 0 h 155"/>
                  <a:gd name="T40" fmla="*/ 227 w 248"/>
                  <a:gd name="T41" fmla="*/ 122 h 155"/>
                  <a:gd name="T42" fmla="*/ 248 w 248"/>
                  <a:gd name="T43" fmla="*/ 155 h 155"/>
                  <a:gd name="T44" fmla="*/ 209 w 248"/>
                  <a:gd name="T45" fmla="*/ 152 h 155"/>
                  <a:gd name="T46" fmla="*/ 227 w 248"/>
                  <a:gd name="T47" fmla="*/ 122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48" h="155">
                    <a:moveTo>
                      <a:pt x="6" y="0"/>
                    </a:moveTo>
                    <a:lnTo>
                      <a:pt x="228" y="137"/>
                    </a:lnTo>
                    <a:lnTo>
                      <a:pt x="229" y="139"/>
                    </a:lnTo>
                    <a:lnTo>
                      <a:pt x="229" y="141"/>
                    </a:lnTo>
                    <a:lnTo>
                      <a:pt x="230" y="143"/>
                    </a:lnTo>
                    <a:lnTo>
                      <a:pt x="229" y="144"/>
                    </a:lnTo>
                    <a:lnTo>
                      <a:pt x="228" y="145"/>
                    </a:lnTo>
                    <a:lnTo>
                      <a:pt x="226" y="146"/>
                    </a:lnTo>
                    <a:lnTo>
                      <a:pt x="225" y="146"/>
                    </a:lnTo>
                    <a:lnTo>
                      <a:pt x="223" y="145"/>
                    </a:lnTo>
                    <a:lnTo>
                      <a:pt x="2" y="9"/>
                    </a:lnTo>
                    <a:lnTo>
                      <a:pt x="1" y="7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1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  <a:moveTo>
                      <a:pt x="227" y="122"/>
                    </a:moveTo>
                    <a:lnTo>
                      <a:pt x="248" y="155"/>
                    </a:lnTo>
                    <a:lnTo>
                      <a:pt x="209" y="152"/>
                    </a:lnTo>
                    <a:lnTo>
                      <a:pt x="227" y="122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52" name="Rectangle 94"/>
              <p:cNvSpPr>
                <a:spLocks noChangeArrowheads="1"/>
              </p:cNvSpPr>
              <p:nvPr/>
            </p:nvSpPr>
            <p:spPr bwMode="auto">
              <a:xfrm>
                <a:off x="5356" y="1929"/>
                <a:ext cx="70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e</a:t>
                </a:r>
                <a:r>
                  <a:rPr lang="fr-FR" sz="1100" baseline="-25000">
                    <a:solidFill>
                      <a:srgbClr val="000000"/>
                    </a:solidFill>
                    <a:sym typeface="Symbol" pitchFamily="18" charset="2"/>
                  </a:rPr>
                  <a:t></a:t>
                </a:r>
              </a:p>
            </p:txBody>
          </p:sp>
          <p:sp>
            <p:nvSpPr>
              <p:cNvPr id="153" name="Freeform 97"/>
              <p:cNvSpPr>
                <a:spLocks noEditPoints="1"/>
              </p:cNvSpPr>
              <p:nvPr/>
            </p:nvSpPr>
            <p:spPr bwMode="auto">
              <a:xfrm>
                <a:off x="5348" y="1916"/>
                <a:ext cx="71" cy="35"/>
              </a:xfrm>
              <a:custGeom>
                <a:avLst/>
                <a:gdLst>
                  <a:gd name="T0" fmla="*/ 5 w 71"/>
                  <a:gd name="T1" fmla="*/ 13 h 35"/>
                  <a:gd name="T2" fmla="*/ 45 w 71"/>
                  <a:gd name="T3" fmla="*/ 14 h 35"/>
                  <a:gd name="T4" fmla="*/ 46 w 71"/>
                  <a:gd name="T5" fmla="*/ 14 h 35"/>
                  <a:gd name="T6" fmla="*/ 48 w 71"/>
                  <a:gd name="T7" fmla="*/ 15 h 35"/>
                  <a:gd name="T8" fmla="*/ 49 w 71"/>
                  <a:gd name="T9" fmla="*/ 16 h 35"/>
                  <a:gd name="T10" fmla="*/ 50 w 71"/>
                  <a:gd name="T11" fmla="*/ 18 h 35"/>
                  <a:gd name="T12" fmla="*/ 49 w 71"/>
                  <a:gd name="T13" fmla="*/ 19 h 35"/>
                  <a:gd name="T14" fmla="*/ 48 w 71"/>
                  <a:gd name="T15" fmla="*/ 21 h 35"/>
                  <a:gd name="T16" fmla="*/ 46 w 71"/>
                  <a:gd name="T17" fmla="*/ 22 h 35"/>
                  <a:gd name="T18" fmla="*/ 44 w 71"/>
                  <a:gd name="T19" fmla="*/ 22 h 35"/>
                  <a:gd name="T20" fmla="*/ 5 w 71"/>
                  <a:gd name="T21" fmla="*/ 22 h 35"/>
                  <a:gd name="T22" fmla="*/ 3 w 71"/>
                  <a:gd name="T23" fmla="*/ 21 h 35"/>
                  <a:gd name="T24" fmla="*/ 2 w 71"/>
                  <a:gd name="T25" fmla="*/ 20 h 35"/>
                  <a:gd name="T26" fmla="*/ 1 w 71"/>
                  <a:gd name="T27" fmla="*/ 19 h 35"/>
                  <a:gd name="T28" fmla="*/ 0 w 71"/>
                  <a:gd name="T29" fmla="*/ 17 h 35"/>
                  <a:gd name="T30" fmla="*/ 1 w 71"/>
                  <a:gd name="T31" fmla="*/ 16 h 35"/>
                  <a:gd name="T32" fmla="*/ 2 w 71"/>
                  <a:gd name="T33" fmla="*/ 15 h 35"/>
                  <a:gd name="T34" fmla="*/ 3 w 71"/>
                  <a:gd name="T35" fmla="*/ 14 h 35"/>
                  <a:gd name="T36" fmla="*/ 5 w 71"/>
                  <a:gd name="T37" fmla="*/ 13 h 35"/>
                  <a:gd name="T38" fmla="*/ 5 w 71"/>
                  <a:gd name="T39" fmla="*/ 13 h 35"/>
                  <a:gd name="T40" fmla="*/ 36 w 71"/>
                  <a:gd name="T41" fmla="*/ 0 h 35"/>
                  <a:gd name="T42" fmla="*/ 71 w 71"/>
                  <a:gd name="T43" fmla="*/ 18 h 35"/>
                  <a:gd name="T44" fmla="*/ 36 w 71"/>
                  <a:gd name="T45" fmla="*/ 35 h 35"/>
                  <a:gd name="T46" fmla="*/ 36 w 71"/>
                  <a:gd name="T4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1" h="35">
                    <a:moveTo>
                      <a:pt x="5" y="13"/>
                    </a:moveTo>
                    <a:lnTo>
                      <a:pt x="45" y="14"/>
                    </a:lnTo>
                    <a:lnTo>
                      <a:pt x="46" y="14"/>
                    </a:lnTo>
                    <a:lnTo>
                      <a:pt x="48" y="15"/>
                    </a:lnTo>
                    <a:lnTo>
                      <a:pt x="49" y="16"/>
                    </a:lnTo>
                    <a:lnTo>
                      <a:pt x="50" y="18"/>
                    </a:lnTo>
                    <a:lnTo>
                      <a:pt x="49" y="19"/>
                    </a:lnTo>
                    <a:lnTo>
                      <a:pt x="48" y="21"/>
                    </a:lnTo>
                    <a:lnTo>
                      <a:pt x="46" y="22"/>
                    </a:lnTo>
                    <a:lnTo>
                      <a:pt x="44" y="22"/>
                    </a:lnTo>
                    <a:lnTo>
                      <a:pt x="5" y="22"/>
                    </a:lnTo>
                    <a:lnTo>
                      <a:pt x="3" y="21"/>
                    </a:lnTo>
                    <a:lnTo>
                      <a:pt x="2" y="20"/>
                    </a:lnTo>
                    <a:lnTo>
                      <a:pt x="1" y="19"/>
                    </a:lnTo>
                    <a:lnTo>
                      <a:pt x="0" y="17"/>
                    </a:lnTo>
                    <a:lnTo>
                      <a:pt x="1" y="16"/>
                    </a:lnTo>
                    <a:lnTo>
                      <a:pt x="2" y="15"/>
                    </a:lnTo>
                    <a:lnTo>
                      <a:pt x="3" y="14"/>
                    </a:lnTo>
                    <a:lnTo>
                      <a:pt x="5" y="13"/>
                    </a:lnTo>
                    <a:lnTo>
                      <a:pt x="5" y="13"/>
                    </a:lnTo>
                    <a:close/>
                    <a:moveTo>
                      <a:pt x="36" y="0"/>
                    </a:moveTo>
                    <a:lnTo>
                      <a:pt x="71" y="18"/>
                    </a:lnTo>
                    <a:lnTo>
                      <a:pt x="36" y="35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54" name="Line 98"/>
              <p:cNvSpPr>
                <a:spLocks noChangeShapeType="1"/>
              </p:cNvSpPr>
              <p:nvPr/>
            </p:nvSpPr>
            <p:spPr bwMode="auto">
              <a:xfrm>
                <a:off x="4535" y="2559"/>
                <a:ext cx="34" cy="10"/>
              </a:xfrm>
              <a:prstGeom prst="line">
                <a:avLst/>
              </a:prstGeom>
              <a:noFill/>
              <a:ln w="31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55" name="Line 99"/>
              <p:cNvSpPr>
                <a:spLocks noChangeShapeType="1"/>
              </p:cNvSpPr>
              <p:nvPr/>
            </p:nvSpPr>
            <p:spPr bwMode="auto">
              <a:xfrm>
                <a:off x="4565" y="2571"/>
                <a:ext cx="62" cy="1"/>
              </a:xfrm>
              <a:prstGeom prst="line">
                <a:avLst/>
              </a:prstGeom>
              <a:noFill/>
              <a:ln w="31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56" name="Freeform 100"/>
              <p:cNvSpPr>
                <a:spLocks noEditPoints="1"/>
              </p:cNvSpPr>
              <p:nvPr/>
            </p:nvSpPr>
            <p:spPr bwMode="auto">
              <a:xfrm>
                <a:off x="4623" y="2551"/>
                <a:ext cx="51" cy="33"/>
              </a:xfrm>
              <a:custGeom>
                <a:avLst/>
                <a:gdLst>
                  <a:gd name="T0" fmla="*/ 3 w 51"/>
                  <a:gd name="T1" fmla="*/ 17 h 33"/>
                  <a:gd name="T2" fmla="*/ 24 w 51"/>
                  <a:gd name="T3" fmla="*/ 10 h 33"/>
                  <a:gd name="T4" fmla="*/ 27 w 51"/>
                  <a:gd name="T5" fmla="*/ 9 h 33"/>
                  <a:gd name="T6" fmla="*/ 28 w 51"/>
                  <a:gd name="T7" fmla="*/ 10 h 33"/>
                  <a:gd name="T8" fmla="*/ 30 w 51"/>
                  <a:gd name="T9" fmla="*/ 11 h 33"/>
                  <a:gd name="T10" fmla="*/ 31 w 51"/>
                  <a:gd name="T11" fmla="*/ 12 h 33"/>
                  <a:gd name="T12" fmla="*/ 31 w 51"/>
                  <a:gd name="T13" fmla="*/ 14 h 33"/>
                  <a:gd name="T14" fmla="*/ 30 w 51"/>
                  <a:gd name="T15" fmla="*/ 15 h 33"/>
                  <a:gd name="T16" fmla="*/ 29 w 51"/>
                  <a:gd name="T17" fmla="*/ 17 h 33"/>
                  <a:gd name="T18" fmla="*/ 28 w 51"/>
                  <a:gd name="T19" fmla="*/ 17 h 33"/>
                  <a:gd name="T20" fmla="*/ 5 w 51"/>
                  <a:gd name="T21" fmla="*/ 26 h 33"/>
                  <a:gd name="T22" fmla="*/ 4 w 51"/>
                  <a:gd name="T23" fmla="*/ 26 h 33"/>
                  <a:gd name="T24" fmla="*/ 2 w 51"/>
                  <a:gd name="T25" fmla="*/ 26 h 33"/>
                  <a:gd name="T26" fmla="*/ 1 w 51"/>
                  <a:gd name="T27" fmla="*/ 25 h 33"/>
                  <a:gd name="T28" fmla="*/ 0 w 51"/>
                  <a:gd name="T29" fmla="*/ 22 h 33"/>
                  <a:gd name="T30" fmla="*/ 0 w 51"/>
                  <a:gd name="T31" fmla="*/ 21 h 33"/>
                  <a:gd name="T32" fmla="*/ 0 w 51"/>
                  <a:gd name="T33" fmla="*/ 19 h 33"/>
                  <a:gd name="T34" fmla="*/ 1 w 51"/>
                  <a:gd name="T35" fmla="*/ 18 h 33"/>
                  <a:gd name="T36" fmla="*/ 3 w 51"/>
                  <a:gd name="T37" fmla="*/ 17 h 33"/>
                  <a:gd name="T38" fmla="*/ 3 w 51"/>
                  <a:gd name="T39" fmla="*/ 17 h 33"/>
                  <a:gd name="T40" fmla="*/ 12 w 51"/>
                  <a:gd name="T41" fmla="*/ 0 h 33"/>
                  <a:gd name="T42" fmla="*/ 51 w 51"/>
                  <a:gd name="T43" fmla="*/ 5 h 33"/>
                  <a:gd name="T44" fmla="*/ 23 w 51"/>
                  <a:gd name="T45" fmla="*/ 33 h 33"/>
                  <a:gd name="T46" fmla="*/ 12 w 51"/>
                  <a:gd name="T47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1" h="33">
                    <a:moveTo>
                      <a:pt x="3" y="17"/>
                    </a:moveTo>
                    <a:lnTo>
                      <a:pt x="24" y="10"/>
                    </a:lnTo>
                    <a:lnTo>
                      <a:pt x="27" y="9"/>
                    </a:lnTo>
                    <a:lnTo>
                      <a:pt x="28" y="10"/>
                    </a:lnTo>
                    <a:lnTo>
                      <a:pt x="30" y="11"/>
                    </a:lnTo>
                    <a:lnTo>
                      <a:pt x="31" y="12"/>
                    </a:lnTo>
                    <a:lnTo>
                      <a:pt x="31" y="14"/>
                    </a:lnTo>
                    <a:lnTo>
                      <a:pt x="30" y="15"/>
                    </a:lnTo>
                    <a:lnTo>
                      <a:pt x="29" y="17"/>
                    </a:lnTo>
                    <a:lnTo>
                      <a:pt x="28" y="17"/>
                    </a:lnTo>
                    <a:lnTo>
                      <a:pt x="5" y="26"/>
                    </a:lnTo>
                    <a:lnTo>
                      <a:pt x="4" y="26"/>
                    </a:lnTo>
                    <a:lnTo>
                      <a:pt x="2" y="26"/>
                    </a:lnTo>
                    <a:lnTo>
                      <a:pt x="1" y="25"/>
                    </a:lnTo>
                    <a:lnTo>
                      <a:pt x="0" y="22"/>
                    </a:lnTo>
                    <a:lnTo>
                      <a:pt x="0" y="21"/>
                    </a:lnTo>
                    <a:lnTo>
                      <a:pt x="0" y="19"/>
                    </a:lnTo>
                    <a:lnTo>
                      <a:pt x="1" y="18"/>
                    </a:lnTo>
                    <a:lnTo>
                      <a:pt x="3" y="17"/>
                    </a:lnTo>
                    <a:lnTo>
                      <a:pt x="3" y="17"/>
                    </a:lnTo>
                    <a:close/>
                    <a:moveTo>
                      <a:pt x="12" y="0"/>
                    </a:moveTo>
                    <a:lnTo>
                      <a:pt x="51" y="5"/>
                    </a:lnTo>
                    <a:lnTo>
                      <a:pt x="23" y="33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0000"/>
              </a:solidFill>
              <a:ln w="1588">
                <a:solidFill>
                  <a:srgbClr val="FF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57" name="Freeform 101"/>
              <p:cNvSpPr>
                <a:spLocks noEditPoints="1"/>
              </p:cNvSpPr>
              <p:nvPr/>
            </p:nvSpPr>
            <p:spPr bwMode="auto">
              <a:xfrm>
                <a:off x="5126" y="2055"/>
                <a:ext cx="337" cy="175"/>
              </a:xfrm>
              <a:custGeom>
                <a:avLst/>
                <a:gdLst>
                  <a:gd name="T0" fmla="*/ 2 w 337"/>
                  <a:gd name="T1" fmla="*/ 167 h 175"/>
                  <a:gd name="T2" fmla="*/ 312 w 337"/>
                  <a:gd name="T3" fmla="*/ 8 h 175"/>
                  <a:gd name="T4" fmla="*/ 314 w 337"/>
                  <a:gd name="T5" fmla="*/ 8 h 175"/>
                  <a:gd name="T6" fmla="*/ 315 w 337"/>
                  <a:gd name="T7" fmla="*/ 8 h 175"/>
                  <a:gd name="T8" fmla="*/ 317 w 337"/>
                  <a:gd name="T9" fmla="*/ 9 h 175"/>
                  <a:gd name="T10" fmla="*/ 318 w 337"/>
                  <a:gd name="T11" fmla="*/ 10 h 175"/>
                  <a:gd name="T12" fmla="*/ 318 w 337"/>
                  <a:gd name="T13" fmla="*/ 12 h 175"/>
                  <a:gd name="T14" fmla="*/ 318 w 337"/>
                  <a:gd name="T15" fmla="*/ 13 h 175"/>
                  <a:gd name="T16" fmla="*/ 317 w 337"/>
                  <a:gd name="T17" fmla="*/ 15 h 175"/>
                  <a:gd name="T18" fmla="*/ 316 w 337"/>
                  <a:gd name="T19" fmla="*/ 16 h 175"/>
                  <a:gd name="T20" fmla="*/ 6 w 337"/>
                  <a:gd name="T21" fmla="*/ 174 h 175"/>
                  <a:gd name="T22" fmla="*/ 5 w 337"/>
                  <a:gd name="T23" fmla="*/ 175 h 175"/>
                  <a:gd name="T24" fmla="*/ 3 w 337"/>
                  <a:gd name="T25" fmla="*/ 175 h 175"/>
                  <a:gd name="T26" fmla="*/ 2 w 337"/>
                  <a:gd name="T27" fmla="*/ 174 h 175"/>
                  <a:gd name="T28" fmla="*/ 1 w 337"/>
                  <a:gd name="T29" fmla="*/ 173 h 175"/>
                  <a:gd name="T30" fmla="*/ 0 w 337"/>
                  <a:gd name="T31" fmla="*/ 171 h 175"/>
                  <a:gd name="T32" fmla="*/ 0 w 337"/>
                  <a:gd name="T33" fmla="*/ 169 h 175"/>
                  <a:gd name="T34" fmla="*/ 1 w 337"/>
                  <a:gd name="T35" fmla="*/ 168 h 175"/>
                  <a:gd name="T36" fmla="*/ 2 w 337"/>
                  <a:gd name="T37" fmla="*/ 167 h 175"/>
                  <a:gd name="T38" fmla="*/ 2 w 337"/>
                  <a:gd name="T39" fmla="*/ 167 h 175"/>
                  <a:gd name="T40" fmla="*/ 298 w 337"/>
                  <a:gd name="T41" fmla="*/ 0 h 175"/>
                  <a:gd name="T42" fmla="*/ 337 w 337"/>
                  <a:gd name="T43" fmla="*/ 0 h 175"/>
                  <a:gd name="T44" fmla="*/ 314 w 337"/>
                  <a:gd name="T45" fmla="*/ 32 h 175"/>
                  <a:gd name="T46" fmla="*/ 298 w 337"/>
                  <a:gd name="T47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37" h="175">
                    <a:moveTo>
                      <a:pt x="2" y="167"/>
                    </a:moveTo>
                    <a:lnTo>
                      <a:pt x="312" y="8"/>
                    </a:lnTo>
                    <a:lnTo>
                      <a:pt x="314" y="8"/>
                    </a:lnTo>
                    <a:lnTo>
                      <a:pt x="315" y="8"/>
                    </a:lnTo>
                    <a:lnTo>
                      <a:pt x="317" y="9"/>
                    </a:lnTo>
                    <a:lnTo>
                      <a:pt x="318" y="10"/>
                    </a:lnTo>
                    <a:lnTo>
                      <a:pt x="318" y="12"/>
                    </a:lnTo>
                    <a:lnTo>
                      <a:pt x="318" y="13"/>
                    </a:lnTo>
                    <a:lnTo>
                      <a:pt x="317" y="15"/>
                    </a:lnTo>
                    <a:lnTo>
                      <a:pt x="316" y="16"/>
                    </a:lnTo>
                    <a:lnTo>
                      <a:pt x="6" y="174"/>
                    </a:lnTo>
                    <a:lnTo>
                      <a:pt x="5" y="175"/>
                    </a:lnTo>
                    <a:lnTo>
                      <a:pt x="3" y="175"/>
                    </a:lnTo>
                    <a:lnTo>
                      <a:pt x="2" y="174"/>
                    </a:lnTo>
                    <a:lnTo>
                      <a:pt x="1" y="173"/>
                    </a:lnTo>
                    <a:lnTo>
                      <a:pt x="0" y="171"/>
                    </a:lnTo>
                    <a:lnTo>
                      <a:pt x="0" y="169"/>
                    </a:lnTo>
                    <a:lnTo>
                      <a:pt x="1" y="168"/>
                    </a:lnTo>
                    <a:lnTo>
                      <a:pt x="2" y="167"/>
                    </a:lnTo>
                    <a:lnTo>
                      <a:pt x="2" y="167"/>
                    </a:lnTo>
                    <a:close/>
                    <a:moveTo>
                      <a:pt x="298" y="0"/>
                    </a:moveTo>
                    <a:lnTo>
                      <a:pt x="337" y="0"/>
                    </a:lnTo>
                    <a:lnTo>
                      <a:pt x="314" y="32"/>
                    </a:lnTo>
                    <a:lnTo>
                      <a:pt x="298" y="0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58" name="Line 102"/>
              <p:cNvSpPr>
                <a:spLocks noChangeShapeType="1"/>
              </p:cNvSpPr>
              <p:nvPr/>
            </p:nvSpPr>
            <p:spPr bwMode="auto">
              <a:xfrm>
                <a:off x="4595" y="2388"/>
                <a:ext cx="26" cy="4"/>
              </a:xfrm>
              <a:prstGeom prst="line">
                <a:avLst/>
              </a:prstGeom>
              <a:noFill/>
              <a:ln w="31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59" name="Line 103"/>
              <p:cNvSpPr>
                <a:spLocks noChangeShapeType="1"/>
              </p:cNvSpPr>
              <p:nvPr/>
            </p:nvSpPr>
            <p:spPr bwMode="auto">
              <a:xfrm>
                <a:off x="4621" y="2392"/>
                <a:ext cx="30" cy="14"/>
              </a:xfrm>
              <a:prstGeom prst="line">
                <a:avLst/>
              </a:prstGeom>
              <a:noFill/>
              <a:ln w="31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60" name="Line 104"/>
              <p:cNvSpPr>
                <a:spLocks noChangeShapeType="1"/>
              </p:cNvSpPr>
              <p:nvPr/>
            </p:nvSpPr>
            <p:spPr bwMode="auto">
              <a:xfrm>
                <a:off x="4654" y="2405"/>
                <a:ext cx="26" cy="23"/>
              </a:xfrm>
              <a:prstGeom prst="line">
                <a:avLst/>
              </a:prstGeom>
              <a:noFill/>
              <a:ln w="31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61" name="Freeform 105"/>
              <p:cNvSpPr>
                <a:spLocks/>
              </p:cNvSpPr>
              <p:nvPr/>
            </p:nvSpPr>
            <p:spPr bwMode="auto">
              <a:xfrm>
                <a:off x="4662" y="2409"/>
                <a:ext cx="32" cy="39"/>
              </a:xfrm>
              <a:custGeom>
                <a:avLst/>
                <a:gdLst>
                  <a:gd name="T0" fmla="*/ 32 w 32"/>
                  <a:gd name="T1" fmla="*/ 0 h 39"/>
                  <a:gd name="T2" fmla="*/ 32 w 32"/>
                  <a:gd name="T3" fmla="*/ 39 h 39"/>
                  <a:gd name="T4" fmla="*/ 0 w 32"/>
                  <a:gd name="T5" fmla="*/ 16 h 39"/>
                  <a:gd name="T6" fmla="*/ 32 w 32"/>
                  <a:gd name="T7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39">
                    <a:moveTo>
                      <a:pt x="32" y="0"/>
                    </a:moveTo>
                    <a:lnTo>
                      <a:pt x="32" y="39"/>
                    </a:lnTo>
                    <a:lnTo>
                      <a:pt x="0" y="16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FF0000"/>
              </a:solidFill>
              <a:ln w="1588">
                <a:solidFill>
                  <a:srgbClr val="FF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62" name="Rectangle 56"/>
              <p:cNvSpPr>
                <a:spLocks noChangeArrowheads="1"/>
              </p:cNvSpPr>
              <p:nvPr/>
            </p:nvSpPr>
            <p:spPr bwMode="auto">
              <a:xfrm>
                <a:off x="4569" y="2589"/>
                <a:ext cx="58" cy="1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400" b="1" dirty="0">
                    <a:solidFill>
                      <a:srgbClr val="FF0000"/>
                    </a:solidFill>
                    <a:latin typeface="Symbol" pitchFamily="18" charset="2"/>
                    <a:sym typeface="Symbol" pitchFamily="18" charset="2"/>
                  </a:rPr>
                  <a:t></a:t>
                </a:r>
                <a:endParaRPr lang="fr-FR" sz="1400" b="1" dirty="0">
                  <a:solidFill>
                    <a:srgbClr val="FF0000"/>
                  </a:solidFill>
                  <a:sym typeface="Symbol" pitchFamily="18" charset="2"/>
                </a:endParaRPr>
              </a:p>
            </p:txBody>
          </p:sp>
        </p:grpSp>
        <p:grpSp>
          <p:nvGrpSpPr>
            <p:cNvPr id="18" name="Group 157"/>
            <p:cNvGrpSpPr>
              <a:grpSpLocks/>
            </p:cNvGrpSpPr>
            <p:nvPr/>
          </p:nvGrpSpPr>
          <p:grpSpPr bwMode="auto">
            <a:xfrm>
              <a:off x="3831146" y="4082153"/>
              <a:ext cx="2398247" cy="1716190"/>
              <a:chOff x="2396" y="1745"/>
              <a:chExt cx="1640" cy="1219"/>
            </a:xfrm>
          </p:grpSpPr>
          <p:sp>
            <p:nvSpPr>
              <p:cNvPr id="63" name="AutoShape 107"/>
              <p:cNvSpPr>
                <a:spLocks noChangeAspect="1" noChangeArrowheads="1" noTextEdit="1"/>
              </p:cNvSpPr>
              <p:nvPr/>
            </p:nvSpPr>
            <p:spPr bwMode="auto">
              <a:xfrm>
                <a:off x="2396" y="1745"/>
                <a:ext cx="1640" cy="12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4" name="Rectangle 109"/>
              <p:cNvSpPr>
                <a:spLocks noChangeArrowheads="1"/>
              </p:cNvSpPr>
              <p:nvPr/>
            </p:nvSpPr>
            <p:spPr bwMode="auto">
              <a:xfrm>
                <a:off x="2396" y="1749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65" name="Rectangle 110"/>
              <p:cNvSpPr>
                <a:spLocks noChangeArrowheads="1"/>
              </p:cNvSpPr>
              <p:nvPr/>
            </p:nvSpPr>
            <p:spPr bwMode="auto">
              <a:xfrm>
                <a:off x="2906" y="2578"/>
                <a:ext cx="159" cy="16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6" name="Rectangle 111"/>
              <p:cNvSpPr>
                <a:spLocks noChangeArrowheads="1"/>
              </p:cNvSpPr>
              <p:nvPr/>
            </p:nvSpPr>
            <p:spPr bwMode="auto">
              <a:xfrm>
                <a:off x="2916" y="2588"/>
                <a:ext cx="58" cy="1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400" b="1">
                    <a:solidFill>
                      <a:srgbClr val="FF0000"/>
                    </a:solidFill>
                    <a:latin typeface="Symbol" pitchFamily="18" charset="2"/>
                  </a:rPr>
                  <a:t>q</a:t>
                </a:r>
                <a:endParaRPr lang="fr-FR" sz="1400" b="1">
                  <a:solidFill>
                    <a:srgbClr val="FF0000"/>
                  </a:solidFill>
                </a:endParaRPr>
              </a:p>
            </p:txBody>
          </p:sp>
          <p:sp>
            <p:nvSpPr>
              <p:cNvPr id="67" name="Rectangle 112"/>
              <p:cNvSpPr>
                <a:spLocks noChangeArrowheads="1"/>
              </p:cNvSpPr>
              <p:nvPr/>
            </p:nvSpPr>
            <p:spPr bwMode="auto">
              <a:xfrm>
                <a:off x="2961" y="2597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68" name="Rectangle 113"/>
              <p:cNvSpPr>
                <a:spLocks noChangeArrowheads="1"/>
              </p:cNvSpPr>
              <p:nvPr/>
            </p:nvSpPr>
            <p:spPr bwMode="auto">
              <a:xfrm>
                <a:off x="3511" y="2801"/>
                <a:ext cx="168" cy="11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9" name="Rectangle 114"/>
              <p:cNvSpPr>
                <a:spLocks noChangeArrowheads="1"/>
              </p:cNvSpPr>
              <p:nvPr/>
            </p:nvSpPr>
            <p:spPr bwMode="auto">
              <a:xfrm>
                <a:off x="3519" y="2815"/>
                <a:ext cx="29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r</a:t>
                </a:r>
                <a:endParaRPr lang="fr-FR"/>
              </a:p>
            </p:txBody>
          </p:sp>
          <p:sp>
            <p:nvSpPr>
              <p:cNvPr id="70" name="Rectangle 115"/>
              <p:cNvSpPr>
                <a:spLocks noChangeArrowheads="1"/>
              </p:cNvSpPr>
              <p:nvPr/>
            </p:nvSpPr>
            <p:spPr bwMode="auto">
              <a:xfrm>
                <a:off x="3549" y="2815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71" name="Freeform 116"/>
              <p:cNvSpPr>
                <a:spLocks noEditPoints="1"/>
              </p:cNvSpPr>
              <p:nvPr/>
            </p:nvSpPr>
            <p:spPr bwMode="auto">
              <a:xfrm>
                <a:off x="2939" y="2502"/>
                <a:ext cx="358" cy="35"/>
              </a:xfrm>
              <a:custGeom>
                <a:avLst/>
                <a:gdLst>
                  <a:gd name="T0" fmla="*/ 4 w 358"/>
                  <a:gd name="T1" fmla="*/ 12 h 35"/>
                  <a:gd name="T2" fmla="*/ 332 w 358"/>
                  <a:gd name="T3" fmla="*/ 13 h 35"/>
                  <a:gd name="T4" fmla="*/ 334 w 358"/>
                  <a:gd name="T5" fmla="*/ 13 h 35"/>
                  <a:gd name="T6" fmla="*/ 335 w 358"/>
                  <a:gd name="T7" fmla="*/ 14 h 35"/>
                  <a:gd name="T8" fmla="*/ 336 w 358"/>
                  <a:gd name="T9" fmla="*/ 15 h 35"/>
                  <a:gd name="T10" fmla="*/ 336 w 358"/>
                  <a:gd name="T11" fmla="*/ 17 h 35"/>
                  <a:gd name="T12" fmla="*/ 336 w 358"/>
                  <a:gd name="T13" fmla="*/ 20 h 35"/>
                  <a:gd name="T14" fmla="*/ 335 w 358"/>
                  <a:gd name="T15" fmla="*/ 21 h 35"/>
                  <a:gd name="T16" fmla="*/ 334 w 358"/>
                  <a:gd name="T17" fmla="*/ 22 h 35"/>
                  <a:gd name="T18" fmla="*/ 332 w 358"/>
                  <a:gd name="T19" fmla="*/ 22 h 35"/>
                  <a:gd name="T20" fmla="*/ 4 w 358"/>
                  <a:gd name="T21" fmla="*/ 22 h 35"/>
                  <a:gd name="T22" fmla="*/ 2 w 358"/>
                  <a:gd name="T23" fmla="*/ 21 h 35"/>
                  <a:gd name="T24" fmla="*/ 1 w 358"/>
                  <a:gd name="T25" fmla="*/ 21 h 35"/>
                  <a:gd name="T26" fmla="*/ 0 w 358"/>
                  <a:gd name="T27" fmla="*/ 19 h 35"/>
                  <a:gd name="T28" fmla="*/ 0 w 358"/>
                  <a:gd name="T29" fmla="*/ 17 h 35"/>
                  <a:gd name="T30" fmla="*/ 0 w 358"/>
                  <a:gd name="T31" fmla="*/ 15 h 35"/>
                  <a:gd name="T32" fmla="*/ 1 w 358"/>
                  <a:gd name="T33" fmla="*/ 14 h 35"/>
                  <a:gd name="T34" fmla="*/ 2 w 358"/>
                  <a:gd name="T35" fmla="*/ 13 h 35"/>
                  <a:gd name="T36" fmla="*/ 4 w 358"/>
                  <a:gd name="T37" fmla="*/ 12 h 35"/>
                  <a:gd name="T38" fmla="*/ 4 w 358"/>
                  <a:gd name="T39" fmla="*/ 12 h 35"/>
                  <a:gd name="T40" fmla="*/ 323 w 358"/>
                  <a:gd name="T41" fmla="*/ 0 h 35"/>
                  <a:gd name="T42" fmla="*/ 358 w 358"/>
                  <a:gd name="T43" fmla="*/ 17 h 35"/>
                  <a:gd name="T44" fmla="*/ 323 w 358"/>
                  <a:gd name="T45" fmla="*/ 35 h 35"/>
                  <a:gd name="T46" fmla="*/ 323 w 358"/>
                  <a:gd name="T4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58" h="35">
                    <a:moveTo>
                      <a:pt x="4" y="12"/>
                    </a:moveTo>
                    <a:lnTo>
                      <a:pt x="332" y="13"/>
                    </a:lnTo>
                    <a:lnTo>
                      <a:pt x="334" y="13"/>
                    </a:lnTo>
                    <a:lnTo>
                      <a:pt x="335" y="14"/>
                    </a:lnTo>
                    <a:lnTo>
                      <a:pt x="336" y="15"/>
                    </a:lnTo>
                    <a:lnTo>
                      <a:pt x="336" y="17"/>
                    </a:lnTo>
                    <a:lnTo>
                      <a:pt x="336" y="20"/>
                    </a:lnTo>
                    <a:lnTo>
                      <a:pt x="335" y="21"/>
                    </a:lnTo>
                    <a:lnTo>
                      <a:pt x="334" y="22"/>
                    </a:lnTo>
                    <a:lnTo>
                      <a:pt x="332" y="22"/>
                    </a:lnTo>
                    <a:lnTo>
                      <a:pt x="4" y="22"/>
                    </a:lnTo>
                    <a:lnTo>
                      <a:pt x="2" y="21"/>
                    </a:lnTo>
                    <a:lnTo>
                      <a:pt x="1" y="21"/>
                    </a:lnTo>
                    <a:lnTo>
                      <a:pt x="0" y="19"/>
                    </a:lnTo>
                    <a:lnTo>
                      <a:pt x="0" y="17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2" y="13"/>
                    </a:lnTo>
                    <a:lnTo>
                      <a:pt x="4" y="12"/>
                    </a:lnTo>
                    <a:lnTo>
                      <a:pt x="4" y="12"/>
                    </a:lnTo>
                    <a:close/>
                    <a:moveTo>
                      <a:pt x="323" y="0"/>
                    </a:moveTo>
                    <a:lnTo>
                      <a:pt x="358" y="17"/>
                    </a:lnTo>
                    <a:lnTo>
                      <a:pt x="323" y="35"/>
                    </a:lnTo>
                    <a:lnTo>
                      <a:pt x="323" y="0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72" name="Freeform 117"/>
              <p:cNvSpPr>
                <a:spLocks noEditPoints="1"/>
              </p:cNvSpPr>
              <p:nvPr/>
            </p:nvSpPr>
            <p:spPr bwMode="auto">
              <a:xfrm>
                <a:off x="2922" y="2164"/>
                <a:ext cx="36" cy="357"/>
              </a:xfrm>
              <a:custGeom>
                <a:avLst/>
                <a:gdLst>
                  <a:gd name="T0" fmla="*/ 13 w 36"/>
                  <a:gd name="T1" fmla="*/ 352 h 357"/>
                  <a:gd name="T2" fmla="*/ 14 w 36"/>
                  <a:gd name="T3" fmla="*/ 27 h 357"/>
                  <a:gd name="T4" fmla="*/ 14 w 36"/>
                  <a:gd name="T5" fmla="*/ 24 h 357"/>
                  <a:gd name="T6" fmla="*/ 15 w 36"/>
                  <a:gd name="T7" fmla="*/ 23 h 357"/>
                  <a:gd name="T8" fmla="*/ 16 w 36"/>
                  <a:gd name="T9" fmla="*/ 22 h 357"/>
                  <a:gd name="T10" fmla="*/ 18 w 36"/>
                  <a:gd name="T11" fmla="*/ 22 h 357"/>
                  <a:gd name="T12" fmla="*/ 20 w 36"/>
                  <a:gd name="T13" fmla="*/ 22 h 357"/>
                  <a:gd name="T14" fmla="*/ 21 w 36"/>
                  <a:gd name="T15" fmla="*/ 23 h 357"/>
                  <a:gd name="T16" fmla="*/ 22 w 36"/>
                  <a:gd name="T17" fmla="*/ 24 h 357"/>
                  <a:gd name="T18" fmla="*/ 22 w 36"/>
                  <a:gd name="T19" fmla="*/ 27 h 357"/>
                  <a:gd name="T20" fmla="*/ 22 w 36"/>
                  <a:gd name="T21" fmla="*/ 352 h 357"/>
                  <a:gd name="T22" fmla="*/ 21 w 36"/>
                  <a:gd name="T23" fmla="*/ 354 h 357"/>
                  <a:gd name="T24" fmla="*/ 21 w 36"/>
                  <a:gd name="T25" fmla="*/ 355 h 357"/>
                  <a:gd name="T26" fmla="*/ 19 w 36"/>
                  <a:gd name="T27" fmla="*/ 357 h 357"/>
                  <a:gd name="T28" fmla="*/ 18 w 36"/>
                  <a:gd name="T29" fmla="*/ 357 h 357"/>
                  <a:gd name="T30" fmla="*/ 16 w 36"/>
                  <a:gd name="T31" fmla="*/ 357 h 357"/>
                  <a:gd name="T32" fmla="*/ 15 w 36"/>
                  <a:gd name="T33" fmla="*/ 355 h 357"/>
                  <a:gd name="T34" fmla="*/ 14 w 36"/>
                  <a:gd name="T35" fmla="*/ 354 h 357"/>
                  <a:gd name="T36" fmla="*/ 13 w 36"/>
                  <a:gd name="T37" fmla="*/ 352 h 357"/>
                  <a:gd name="T38" fmla="*/ 13 w 36"/>
                  <a:gd name="T39" fmla="*/ 352 h 357"/>
                  <a:gd name="T40" fmla="*/ 0 w 36"/>
                  <a:gd name="T41" fmla="*/ 35 h 357"/>
                  <a:gd name="T42" fmla="*/ 18 w 36"/>
                  <a:gd name="T43" fmla="*/ 0 h 357"/>
                  <a:gd name="T44" fmla="*/ 36 w 36"/>
                  <a:gd name="T45" fmla="*/ 35 h 357"/>
                  <a:gd name="T46" fmla="*/ 0 w 36"/>
                  <a:gd name="T47" fmla="*/ 35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6" h="357">
                    <a:moveTo>
                      <a:pt x="13" y="352"/>
                    </a:moveTo>
                    <a:lnTo>
                      <a:pt x="14" y="27"/>
                    </a:lnTo>
                    <a:lnTo>
                      <a:pt x="14" y="24"/>
                    </a:lnTo>
                    <a:lnTo>
                      <a:pt x="15" y="23"/>
                    </a:lnTo>
                    <a:lnTo>
                      <a:pt x="16" y="22"/>
                    </a:lnTo>
                    <a:lnTo>
                      <a:pt x="18" y="22"/>
                    </a:lnTo>
                    <a:lnTo>
                      <a:pt x="20" y="22"/>
                    </a:lnTo>
                    <a:lnTo>
                      <a:pt x="21" y="23"/>
                    </a:lnTo>
                    <a:lnTo>
                      <a:pt x="22" y="24"/>
                    </a:lnTo>
                    <a:lnTo>
                      <a:pt x="22" y="27"/>
                    </a:lnTo>
                    <a:lnTo>
                      <a:pt x="22" y="352"/>
                    </a:lnTo>
                    <a:lnTo>
                      <a:pt x="21" y="354"/>
                    </a:lnTo>
                    <a:lnTo>
                      <a:pt x="21" y="355"/>
                    </a:lnTo>
                    <a:lnTo>
                      <a:pt x="19" y="357"/>
                    </a:lnTo>
                    <a:lnTo>
                      <a:pt x="18" y="357"/>
                    </a:lnTo>
                    <a:lnTo>
                      <a:pt x="16" y="357"/>
                    </a:lnTo>
                    <a:lnTo>
                      <a:pt x="15" y="355"/>
                    </a:lnTo>
                    <a:lnTo>
                      <a:pt x="14" y="354"/>
                    </a:lnTo>
                    <a:lnTo>
                      <a:pt x="13" y="352"/>
                    </a:lnTo>
                    <a:lnTo>
                      <a:pt x="13" y="352"/>
                    </a:lnTo>
                    <a:close/>
                    <a:moveTo>
                      <a:pt x="0" y="35"/>
                    </a:moveTo>
                    <a:lnTo>
                      <a:pt x="18" y="0"/>
                    </a:lnTo>
                    <a:lnTo>
                      <a:pt x="36" y="35"/>
                    </a:lnTo>
                    <a:lnTo>
                      <a:pt x="0" y="35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73" name="Freeform 118"/>
              <p:cNvSpPr>
                <a:spLocks noEditPoints="1"/>
              </p:cNvSpPr>
              <p:nvPr/>
            </p:nvSpPr>
            <p:spPr bwMode="auto">
              <a:xfrm>
                <a:off x="2715" y="2515"/>
                <a:ext cx="233" cy="187"/>
              </a:xfrm>
              <a:custGeom>
                <a:avLst/>
                <a:gdLst>
                  <a:gd name="T0" fmla="*/ 232 w 233"/>
                  <a:gd name="T1" fmla="*/ 8 h 187"/>
                  <a:gd name="T2" fmla="*/ 23 w 233"/>
                  <a:gd name="T3" fmla="*/ 175 h 187"/>
                  <a:gd name="T4" fmla="*/ 21 w 233"/>
                  <a:gd name="T5" fmla="*/ 176 h 187"/>
                  <a:gd name="T6" fmla="*/ 20 w 233"/>
                  <a:gd name="T7" fmla="*/ 176 h 187"/>
                  <a:gd name="T8" fmla="*/ 18 w 233"/>
                  <a:gd name="T9" fmla="*/ 175 h 187"/>
                  <a:gd name="T10" fmla="*/ 17 w 233"/>
                  <a:gd name="T11" fmla="*/ 174 h 187"/>
                  <a:gd name="T12" fmla="*/ 16 w 233"/>
                  <a:gd name="T13" fmla="*/ 173 h 187"/>
                  <a:gd name="T14" fmla="*/ 16 w 233"/>
                  <a:gd name="T15" fmla="*/ 171 h 187"/>
                  <a:gd name="T16" fmla="*/ 16 w 233"/>
                  <a:gd name="T17" fmla="*/ 169 h 187"/>
                  <a:gd name="T18" fmla="*/ 17 w 233"/>
                  <a:gd name="T19" fmla="*/ 167 h 187"/>
                  <a:gd name="T20" fmla="*/ 226 w 233"/>
                  <a:gd name="T21" fmla="*/ 0 h 187"/>
                  <a:gd name="T22" fmla="*/ 227 w 233"/>
                  <a:gd name="T23" fmla="*/ 0 h 187"/>
                  <a:gd name="T24" fmla="*/ 229 w 233"/>
                  <a:gd name="T25" fmla="*/ 0 h 187"/>
                  <a:gd name="T26" fmla="*/ 230 w 233"/>
                  <a:gd name="T27" fmla="*/ 0 h 187"/>
                  <a:gd name="T28" fmla="*/ 233 w 233"/>
                  <a:gd name="T29" fmla="*/ 1 h 187"/>
                  <a:gd name="T30" fmla="*/ 233 w 233"/>
                  <a:gd name="T31" fmla="*/ 3 h 187"/>
                  <a:gd name="T32" fmla="*/ 233 w 233"/>
                  <a:gd name="T33" fmla="*/ 4 h 187"/>
                  <a:gd name="T34" fmla="*/ 233 w 233"/>
                  <a:gd name="T35" fmla="*/ 7 h 187"/>
                  <a:gd name="T36" fmla="*/ 232 w 233"/>
                  <a:gd name="T37" fmla="*/ 8 h 187"/>
                  <a:gd name="T38" fmla="*/ 232 w 233"/>
                  <a:gd name="T39" fmla="*/ 8 h 187"/>
                  <a:gd name="T40" fmla="*/ 38 w 233"/>
                  <a:gd name="T41" fmla="*/ 179 h 187"/>
                  <a:gd name="T42" fmla="*/ 0 w 233"/>
                  <a:gd name="T43" fmla="*/ 187 h 187"/>
                  <a:gd name="T44" fmla="*/ 16 w 233"/>
                  <a:gd name="T45" fmla="*/ 152 h 187"/>
                  <a:gd name="T46" fmla="*/ 38 w 233"/>
                  <a:gd name="T47" fmla="*/ 179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33" h="187">
                    <a:moveTo>
                      <a:pt x="232" y="8"/>
                    </a:moveTo>
                    <a:lnTo>
                      <a:pt x="23" y="175"/>
                    </a:lnTo>
                    <a:lnTo>
                      <a:pt x="21" y="176"/>
                    </a:lnTo>
                    <a:lnTo>
                      <a:pt x="20" y="176"/>
                    </a:lnTo>
                    <a:lnTo>
                      <a:pt x="18" y="175"/>
                    </a:lnTo>
                    <a:lnTo>
                      <a:pt x="17" y="174"/>
                    </a:lnTo>
                    <a:lnTo>
                      <a:pt x="16" y="173"/>
                    </a:lnTo>
                    <a:lnTo>
                      <a:pt x="16" y="171"/>
                    </a:lnTo>
                    <a:lnTo>
                      <a:pt x="16" y="169"/>
                    </a:lnTo>
                    <a:lnTo>
                      <a:pt x="17" y="167"/>
                    </a:lnTo>
                    <a:lnTo>
                      <a:pt x="226" y="0"/>
                    </a:lnTo>
                    <a:lnTo>
                      <a:pt x="227" y="0"/>
                    </a:lnTo>
                    <a:lnTo>
                      <a:pt x="229" y="0"/>
                    </a:lnTo>
                    <a:lnTo>
                      <a:pt x="230" y="0"/>
                    </a:lnTo>
                    <a:lnTo>
                      <a:pt x="233" y="1"/>
                    </a:lnTo>
                    <a:lnTo>
                      <a:pt x="233" y="3"/>
                    </a:lnTo>
                    <a:lnTo>
                      <a:pt x="233" y="4"/>
                    </a:lnTo>
                    <a:lnTo>
                      <a:pt x="233" y="7"/>
                    </a:lnTo>
                    <a:lnTo>
                      <a:pt x="232" y="8"/>
                    </a:lnTo>
                    <a:lnTo>
                      <a:pt x="232" y="8"/>
                    </a:lnTo>
                    <a:close/>
                    <a:moveTo>
                      <a:pt x="38" y="179"/>
                    </a:moveTo>
                    <a:lnTo>
                      <a:pt x="0" y="187"/>
                    </a:lnTo>
                    <a:lnTo>
                      <a:pt x="16" y="152"/>
                    </a:lnTo>
                    <a:lnTo>
                      <a:pt x="38" y="179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74" name="Rectangle 119"/>
              <p:cNvSpPr>
                <a:spLocks noChangeArrowheads="1"/>
              </p:cNvSpPr>
              <p:nvPr/>
            </p:nvSpPr>
            <p:spPr bwMode="auto">
              <a:xfrm>
                <a:off x="2805" y="2121"/>
                <a:ext cx="39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e</a:t>
                </a:r>
                <a:endParaRPr lang="fr-FR"/>
              </a:p>
            </p:txBody>
          </p:sp>
          <p:sp>
            <p:nvSpPr>
              <p:cNvPr id="75" name="Rectangle 120"/>
              <p:cNvSpPr>
                <a:spLocks noChangeArrowheads="1"/>
              </p:cNvSpPr>
              <p:nvPr/>
            </p:nvSpPr>
            <p:spPr bwMode="auto">
              <a:xfrm>
                <a:off x="2844" y="2163"/>
                <a:ext cx="28" cy="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700">
                    <a:solidFill>
                      <a:srgbClr val="000000"/>
                    </a:solidFill>
                  </a:rPr>
                  <a:t>3</a:t>
                </a:r>
                <a:endParaRPr lang="fr-FR"/>
              </a:p>
            </p:txBody>
          </p:sp>
          <p:sp>
            <p:nvSpPr>
              <p:cNvPr id="76" name="Rectangle 121"/>
              <p:cNvSpPr>
                <a:spLocks noChangeArrowheads="1"/>
              </p:cNvSpPr>
              <p:nvPr/>
            </p:nvSpPr>
            <p:spPr bwMode="auto">
              <a:xfrm>
                <a:off x="2873" y="2121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77" name="Freeform 122"/>
              <p:cNvSpPr>
                <a:spLocks noEditPoints="1"/>
              </p:cNvSpPr>
              <p:nvPr/>
            </p:nvSpPr>
            <p:spPr bwMode="auto">
              <a:xfrm>
                <a:off x="2942" y="2526"/>
                <a:ext cx="540" cy="332"/>
              </a:xfrm>
              <a:custGeom>
                <a:avLst/>
                <a:gdLst>
                  <a:gd name="T0" fmla="*/ 0 w 540"/>
                  <a:gd name="T1" fmla="*/ 1 h 332"/>
                  <a:gd name="T2" fmla="*/ 21 w 540"/>
                  <a:gd name="T3" fmla="*/ 12 h 332"/>
                  <a:gd name="T4" fmla="*/ 15 w 540"/>
                  <a:gd name="T5" fmla="*/ 8 h 332"/>
                  <a:gd name="T6" fmla="*/ 27 w 540"/>
                  <a:gd name="T7" fmla="*/ 17 h 332"/>
                  <a:gd name="T8" fmla="*/ 47 w 540"/>
                  <a:gd name="T9" fmla="*/ 29 h 332"/>
                  <a:gd name="T10" fmla="*/ 42 w 540"/>
                  <a:gd name="T11" fmla="*/ 24 h 332"/>
                  <a:gd name="T12" fmla="*/ 53 w 540"/>
                  <a:gd name="T13" fmla="*/ 33 h 332"/>
                  <a:gd name="T14" fmla="*/ 73 w 540"/>
                  <a:gd name="T15" fmla="*/ 45 h 332"/>
                  <a:gd name="T16" fmla="*/ 67 w 540"/>
                  <a:gd name="T17" fmla="*/ 40 h 332"/>
                  <a:gd name="T18" fmla="*/ 79 w 540"/>
                  <a:gd name="T19" fmla="*/ 49 h 332"/>
                  <a:gd name="T20" fmla="*/ 100 w 540"/>
                  <a:gd name="T21" fmla="*/ 61 h 332"/>
                  <a:gd name="T22" fmla="*/ 93 w 540"/>
                  <a:gd name="T23" fmla="*/ 55 h 332"/>
                  <a:gd name="T24" fmla="*/ 105 w 540"/>
                  <a:gd name="T25" fmla="*/ 65 h 332"/>
                  <a:gd name="T26" fmla="*/ 126 w 540"/>
                  <a:gd name="T27" fmla="*/ 78 h 332"/>
                  <a:gd name="T28" fmla="*/ 120 w 540"/>
                  <a:gd name="T29" fmla="*/ 72 h 332"/>
                  <a:gd name="T30" fmla="*/ 131 w 540"/>
                  <a:gd name="T31" fmla="*/ 82 h 332"/>
                  <a:gd name="T32" fmla="*/ 152 w 540"/>
                  <a:gd name="T33" fmla="*/ 93 h 332"/>
                  <a:gd name="T34" fmla="*/ 146 w 540"/>
                  <a:gd name="T35" fmla="*/ 88 h 332"/>
                  <a:gd name="T36" fmla="*/ 158 w 540"/>
                  <a:gd name="T37" fmla="*/ 98 h 332"/>
                  <a:gd name="T38" fmla="*/ 178 w 540"/>
                  <a:gd name="T39" fmla="*/ 109 h 332"/>
                  <a:gd name="T40" fmla="*/ 173 w 540"/>
                  <a:gd name="T41" fmla="*/ 104 h 332"/>
                  <a:gd name="T42" fmla="*/ 184 w 540"/>
                  <a:gd name="T43" fmla="*/ 113 h 332"/>
                  <a:gd name="T44" fmla="*/ 204 w 540"/>
                  <a:gd name="T45" fmla="*/ 125 h 332"/>
                  <a:gd name="T46" fmla="*/ 199 w 540"/>
                  <a:gd name="T47" fmla="*/ 121 h 332"/>
                  <a:gd name="T48" fmla="*/ 210 w 540"/>
                  <a:gd name="T49" fmla="*/ 130 h 332"/>
                  <a:gd name="T50" fmla="*/ 231 w 540"/>
                  <a:gd name="T51" fmla="*/ 142 h 332"/>
                  <a:gd name="T52" fmla="*/ 224 w 540"/>
                  <a:gd name="T53" fmla="*/ 136 h 332"/>
                  <a:gd name="T54" fmla="*/ 236 w 540"/>
                  <a:gd name="T55" fmla="*/ 146 h 332"/>
                  <a:gd name="T56" fmla="*/ 257 w 540"/>
                  <a:gd name="T57" fmla="*/ 157 h 332"/>
                  <a:gd name="T58" fmla="*/ 251 w 540"/>
                  <a:gd name="T59" fmla="*/ 152 h 332"/>
                  <a:gd name="T60" fmla="*/ 262 w 540"/>
                  <a:gd name="T61" fmla="*/ 162 h 332"/>
                  <a:gd name="T62" fmla="*/ 284 w 540"/>
                  <a:gd name="T63" fmla="*/ 173 h 332"/>
                  <a:gd name="T64" fmla="*/ 277 w 540"/>
                  <a:gd name="T65" fmla="*/ 169 h 332"/>
                  <a:gd name="T66" fmla="*/ 289 w 540"/>
                  <a:gd name="T67" fmla="*/ 178 h 332"/>
                  <a:gd name="T68" fmla="*/ 310 w 540"/>
                  <a:gd name="T69" fmla="*/ 190 h 332"/>
                  <a:gd name="T70" fmla="*/ 304 w 540"/>
                  <a:gd name="T71" fmla="*/ 185 h 332"/>
                  <a:gd name="T72" fmla="*/ 315 w 540"/>
                  <a:gd name="T73" fmla="*/ 194 h 332"/>
                  <a:gd name="T74" fmla="*/ 335 w 540"/>
                  <a:gd name="T75" fmla="*/ 206 h 332"/>
                  <a:gd name="T76" fmla="*/ 330 w 540"/>
                  <a:gd name="T77" fmla="*/ 201 h 332"/>
                  <a:gd name="T78" fmla="*/ 342 w 540"/>
                  <a:gd name="T79" fmla="*/ 210 h 332"/>
                  <a:gd name="T80" fmla="*/ 362 w 540"/>
                  <a:gd name="T81" fmla="*/ 222 h 332"/>
                  <a:gd name="T82" fmla="*/ 355 w 540"/>
                  <a:gd name="T83" fmla="*/ 217 h 332"/>
                  <a:gd name="T84" fmla="*/ 367 w 540"/>
                  <a:gd name="T85" fmla="*/ 226 h 332"/>
                  <a:gd name="T86" fmla="*/ 388 w 540"/>
                  <a:gd name="T87" fmla="*/ 238 h 332"/>
                  <a:gd name="T88" fmla="*/ 382 w 540"/>
                  <a:gd name="T89" fmla="*/ 233 h 332"/>
                  <a:gd name="T90" fmla="*/ 393 w 540"/>
                  <a:gd name="T91" fmla="*/ 243 h 332"/>
                  <a:gd name="T92" fmla="*/ 415 w 540"/>
                  <a:gd name="T93" fmla="*/ 254 h 332"/>
                  <a:gd name="T94" fmla="*/ 408 w 540"/>
                  <a:gd name="T95" fmla="*/ 249 h 332"/>
                  <a:gd name="T96" fmla="*/ 420 w 540"/>
                  <a:gd name="T97" fmla="*/ 258 h 332"/>
                  <a:gd name="T98" fmla="*/ 441 w 540"/>
                  <a:gd name="T99" fmla="*/ 270 h 332"/>
                  <a:gd name="T100" fmla="*/ 435 w 540"/>
                  <a:gd name="T101" fmla="*/ 266 h 332"/>
                  <a:gd name="T102" fmla="*/ 446 w 540"/>
                  <a:gd name="T103" fmla="*/ 274 h 332"/>
                  <a:gd name="T104" fmla="*/ 466 w 540"/>
                  <a:gd name="T105" fmla="*/ 287 h 332"/>
                  <a:gd name="T106" fmla="*/ 461 w 540"/>
                  <a:gd name="T107" fmla="*/ 281 h 332"/>
                  <a:gd name="T108" fmla="*/ 473 w 540"/>
                  <a:gd name="T109" fmla="*/ 291 h 332"/>
                  <a:gd name="T110" fmla="*/ 493 w 540"/>
                  <a:gd name="T111" fmla="*/ 302 h 332"/>
                  <a:gd name="T112" fmla="*/ 487 w 540"/>
                  <a:gd name="T113" fmla="*/ 297 h 332"/>
                  <a:gd name="T114" fmla="*/ 498 w 540"/>
                  <a:gd name="T115" fmla="*/ 307 h 332"/>
                  <a:gd name="T116" fmla="*/ 519 w 540"/>
                  <a:gd name="T117" fmla="*/ 318 h 332"/>
                  <a:gd name="T118" fmla="*/ 513 w 540"/>
                  <a:gd name="T119" fmla="*/ 314 h 332"/>
                  <a:gd name="T120" fmla="*/ 524 w 540"/>
                  <a:gd name="T121" fmla="*/ 322 h 332"/>
                  <a:gd name="T122" fmla="*/ 540 w 540"/>
                  <a:gd name="T123" fmla="*/ 332 h 332"/>
                  <a:gd name="T124" fmla="*/ 539 w 540"/>
                  <a:gd name="T125" fmla="*/ 33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40" h="332">
                    <a:moveTo>
                      <a:pt x="1" y="0"/>
                    </a:moveTo>
                    <a:lnTo>
                      <a:pt x="8" y="3"/>
                    </a:lnTo>
                    <a:lnTo>
                      <a:pt x="8" y="4"/>
                    </a:lnTo>
                    <a:lnTo>
                      <a:pt x="8" y="5"/>
                    </a:lnTo>
                    <a:lnTo>
                      <a:pt x="7" y="5"/>
                    </a:lnTo>
                    <a:lnTo>
                      <a:pt x="7" y="5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  <a:moveTo>
                      <a:pt x="15" y="8"/>
                    </a:moveTo>
                    <a:lnTo>
                      <a:pt x="20" y="11"/>
                    </a:lnTo>
                    <a:lnTo>
                      <a:pt x="21" y="11"/>
                    </a:lnTo>
                    <a:lnTo>
                      <a:pt x="21" y="12"/>
                    </a:lnTo>
                    <a:lnTo>
                      <a:pt x="20" y="13"/>
                    </a:lnTo>
                    <a:lnTo>
                      <a:pt x="19" y="13"/>
                    </a:lnTo>
                    <a:lnTo>
                      <a:pt x="14" y="9"/>
                    </a:lnTo>
                    <a:lnTo>
                      <a:pt x="13" y="9"/>
                    </a:lnTo>
                    <a:lnTo>
                      <a:pt x="13" y="8"/>
                    </a:lnTo>
                    <a:lnTo>
                      <a:pt x="14" y="7"/>
                    </a:lnTo>
                    <a:lnTo>
                      <a:pt x="15" y="8"/>
                    </a:lnTo>
                    <a:lnTo>
                      <a:pt x="15" y="8"/>
                    </a:lnTo>
                    <a:close/>
                    <a:moveTo>
                      <a:pt x="28" y="16"/>
                    </a:moveTo>
                    <a:lnTo>
                      <a:pt x="34" y="19"/>
                    </a:lnTo>
                    <a:lnTo>
                      <a:pt x="34" y="20"/>
                    </a:lnTo>
                    <a:lnTo>
                      <a:pt x="34" y="21"/>
                    </a:lnTo>
                    <a:lnTo>
                      <a:pt x="33" y="21"/>
                    </a:lnTo>
                    <a:lnTo>
                      <a:pt x="32" y="21"/>
                    </a:lnTo>
                    <a:lnTo>
                      <a:pt x="27" y="18"/>
                    </a:lnTo>
                    <a:lnTo>
                      <a:pt x="27" y="17"/>
                    </a:lnTo>
                    <a:lnTo>
                      <a:pt x="27" y="17"/>
                    </a:lnTo>
                    <a:lnTo>
                      <a:pt x="27" y="16"/>
                    </a:lnTo>
                    <a:lnTo>
                      <a:pt x="28" y="16"/>
                    </a:lnTo>
                    <a:lnTo>
                      <a:pt x="28" y="16"/>
                    </a:lnTo>
                    <a:close/>
                    <a:moveTo>
                      <a:pt x="42" y="24"/>
                    </a:moveTo>
                    <a:lnTo>
                      <a:pt x="47" y="27"/>
                    </a:lnTo>
                    <a:lnTo>
                      <a:pt x="47" y="28"/>
                    </a:lnTo>
                    <a:lnTo>
                      <a:pt x="47" y="29"/>
                    </a:lnTo>
                    <a:lnTo>
                      <a:pt x="47" y="29"/>
                    </a:lnTo>
                    <a:lnTo>
                      <a:pt x="46" y="29"/>
                    </a:lnTo>
                    <a:lnTo>
                      <a:pt x="40" y="26"/>
                    </a:lnTo>
                    <a:lnTo>
                      <a:pt x="39" y="25"/>
                    </a:lnTo>
                    <a:lnTo>
                      <a:pt x="39" y="24"/>
                    </a:lnTo>
                    <a:lnTo>
                      <a:pt x="40" y="24"/>
                    </a:lnTo>
                    <a:lnTo>
                      <a:pt x="42" y="24"/>
                    </a:lnTo>
                    <a:lnTo>
                      <a:pt x="42" y="24"/>
                    </a:lnTo>
                    <a:close/>
                    <a:moveTo>
                      <a:pt x="54" y="31"/>
                    </a:moveTo>
                    <a:lnTo>
                      <a:pt x="59" y="36"/>
                    </a:lnTo>
                    <a:lnTo>
                      <a:pt x="61" y="36"/>
                    </a:lnTo>
                    <a:lnTo>
                      <a:pt x="61" y="37"/>
                    </a:lnTo>
                    <a:lnTo>
                      <a:pt x="59" y="38"/>
                    </a:lnTo>
                    <a:lnTo>
                      <a:pt x="58" y="38"/>
                    </a:lnTo>
                    <a:lnTo>
                      <a:pt x="53" y="33"/>
                    </a:lnTo>
                    <a:lnTo>
                      <a:pt x="53" y="33"/>
                    </a:lnTo>
                    <a:lnTo>
                      <a:pt x="53" y="32"/>
                    </a:lnTo>
                    <a:lnTo>
                      <a:pt x="53" y="31"/>
                    </a:lnTo>
                    <a:lnTo>
                      <a:pt x="54" y="31"/>
                    </a:lnTo>
                    <a:lnTo>
                      <a:pt x="54" y="31"/>
                    </a:lnTo>
                    <a:close/>
                    <a:moveTo>
                      <a:pt x="67" y="40"/>
                    </a:moveTo>
                    <a:lnTo>
                      <a:pt x="73" y="43"/>
                    </a:lnTo>
                    <a:lnTo>
                      <a:pt x="73" y="44"/>
                    </a:lnTo>
                    <a:lnTo>
                      <a:pt x="73" y="45"/>
                    </a:lnTo>
                    <a:lnTo>
                      <a:pt x="73" y="45"/>
                    </a:lnTo>
                    <a:lnTo>
                      <a:pt x="72" y="45"/>
                    </a:lnTo>
                    <a:lnTo>
                      <a:pt x="66" y="42"/>
                    </a:lnTo>
                    <a:lnTo>
                      <a:pt x="66" y="41"/>
                    </a:lnTo>
                    <a:lnTo>
                      <a:pt x="66" y="40"/>
                    </a:lnTo>
                    <a:lnTo>
                      <a:pt x="67" y="40"/>
                    </a:lnTo>
                    <a:lnTo>
                      <a:pt x="67" y="40"/>
                    </a:lnTo>
                    <a:lnTo>
                      <a:pt x="67" y="40"/>
                    </a:lnTo>
                    <a:close/>
                    <a:moveTo>
                      <a:pt x="81" y="48"/>
                    </a:moveTo>
                    <a:lnTo>
                      <a:pt x="86" y="51"/>
                    </a:lnTo>
                    <a:lnTo>
                      <a:pt x="87" y="52"/>
                    </a:lnTo>
                    <a:lnTo>
                      <a:pt x="87" y="53"/>
                    </a:lnTo>
                    <a:lnTo>
                      <a:pt x="86" y="53"/>
                    </a:lnTo>
                    <a:lnTo>
                      <a:pt x="85" y="53"/>
                    </a:lnTo>
                    <a:lnTo>
                      <a:pt x="80" y="50"/>
                    </a:lnTo>
                    <a:lnTo>
                      <a:pt x="79" y="49"/>
                    </a:lnTo>
                    <a:lnTo>
                      <a:pt x="79" y="48"/>
                    </a:lnTo>
                    <a:lnTo>
                      <a:pt x="80" y="48"/>
                    </a:lnTo>
                    <a:lnTo>
                      <a:pt x="81" y="48"/>
                    </a:lnTo>
                    <a:lnTo>
                      <a:pt x="81" y="48"/>
                    </a:lnTo>
                    <a:close/>
                    <a:moveTo>
                      <a:pt x="93" y="55"/>
                    </a:moveTo>
                    <a:lnTo>
                      <a:pt x="100" y="60"/>
                    </a:lnTo>
                    <a:lnTo>
                      <a:pt x="100" y="60"/>
                    </a:lnTo>
                    <a:lnTo>
                      <a:pt x="100" y="61"/>
                    </a:lnTo>
                    <a:lnTo>
                      <a:pt x="99" y="62"/>
                    </a:lnTo>
                    <a:lnTo>
                      <a:pt x="99" y="62"/>
                    </a:lnTo>
                    <a:lnTo>
                      <a:pt x="92" y="58"/>
                    </a:lnTo>
                    <a:lnTo>
                      <a:pt x="92" y="58"/>
                    </a:lnTo>
                    <a:lnTo>
                      <a:pt x="92" y="57"/>
                    </a:lnTo>
                    <a:lnTo>
                      <a:pt x="93" y="55"/>
                    </a:lnTo>
                    <a:lnTo>
                      <a:pt x="93" y="55"/>
                    </a:lnTo>
                    <a:lnTo>
                      <a:pt x="93" y="55"/>
                    </a:lnTo>
                    <a:close/>
                    <a:moveTo>
                      <a:pt x="107" y="64"/>
                    </a:moveTo>
                    <a:lnTo>
                      <a:pt x="112" y="67"/>
                    </a:lnTo>
                    <a:lnTo>
                      <a:pt x="112" y="68"/>
                    </a:lnTo>
                    <a:lnTo>
                      <a:pt x="112" y="69"/>
                    </a:lnTo>
                    <a:lnTo>
                      <a:pt x="112" y="69"/>
                    </a:lnTo>
                    <a:lnTo>
                      <a:pt x="111" y="69"/>
                    </a:lnTo>
                    <a:lnTo>
                      <a:pt x="106" y="66"/>
                    </a:lnTo>
                    <a:lnTo>
                      <a:pt x="105" y="65"/>
                    </a:lnTo>
                    <a:lnTo>
                      <a:pt x="105" y="64"/>
                    </a:lnTo>
                    <a:lnTo>
                      <a:pt x="106" y="64"/>
                    </a:lnTo>
                    <a:lnTo>
                      <a:pt x="107" y="64"/>
                    </a:lnTo>
                    <a:lnTo>
                      <a:pt x="107" y="64"/>
                    </a:lnTo>
                    <a:close/>
                    <a:moveTo>
                      <a:pt x="120" y="72"/>
                    </a:moveTo>
                    <a:lnTo>
                      <a:pt x="125" y="75"/>
                    </a:lnTo>
                    <a:lnTo>
                      <a:pt x="126" y="77"/>
                    </a:lnTo>
                    <a:lnTo>
                      <a:pt x="126" y="78"/>
                    </a:lnTo>
                    <a:lnTo>
                      <a:pt x="125" y="78"/>
                    </a:lnTo>
                    <a:lnTo>
                      <a:pt x="124" y="78"/>
                    </a:lnTo>
                    <a:lnTo>
                      <a:pt x="119" y="74"/>
                    </a:lnTo>
                    <a:lnTo>
                      <a:pt x="119" y="73"/>
                    </a:lnTo>
                    <a:lnTo>
                      <a:pt x="119" y="72"/>
                    </a:lnTo>
                    <a:lnTo>
                      <a:pt x="119" y="72"/>
                    </a:lnTo>
                    <a:lnTo>
                      <a:pt x="120" y="72"/>
                    </a:lnTo>
                    <a:lnTo>
                      <a:pt x="120" y="72"/>
                    </a:lnTo>
                    <a:close/>
                    <a:moveTo>
                      <a:pt x="133" y="80"/>
                    </a:moveTo>
                    <a:lnTo>
                      <a:pt x="139" y="84"/>
                    </a:lnTo>
                    <a:lnTo>
                      <a:pt x="139" y="84"/>
                    </a:lnTo>
                    <a:lnTo>
                      <a:pt x="139" y="85"/>
                    </a:lnTo>
                    <a:lnTo>
                      <a:pt x="139" y="86"/>
                    </a:lnTo>
                    <a:lnTo>
                      <a:pt x="138" y="86"/>
                    </a:lnTo>
                    <a:lnTo>
                      <a:pt x="131" y="82"/>
                    </a:lnTo>
                    <a:lnTo>
                      <a:pt x="131" y="82"/>
                    </a:lnTo>
                    <a:lnTo>
                      <a:pt x="131" y="81"/>
                    </a:lnTo>
                    <a:lnTo>
                      <a:pt x="132" y="80"/>
                    </a:lnTo>
                    <a:lnTo>
                      <a:pt x="133" y="80"/>
                    </a:lnTo>
                    <a:lnTo>
                      <a:pt x="133" y="80"/>
                    </a:lnTo>
                    <a:close/>
                    <a:moveTo>
                      <a:pt x="146" y="88"/>
                    </a:moveTo>
                    <a:lnTo>
                      <a:pt x="151" y="91"/>
                    </a:lnTo>
                    <a:lnTo>
                      <a:pt x="152" y="92"/>
                    </a:lnTo>
                    <a:lnTo>
                      <a:pt x="152" y="93"/>
                    </a:lnTo>
                    <a:lnTo>
                      <a:pt x="151" y="93"/>
                    </a:lnTo>
                    <a:lnTo>
                      <a:pt x="150" y="93"/>
                    </a:lnTo>
                    <a:lnTo>
                      <a:pt x="145" y="90"/>
                    </a:lnTo>
                    <a:lnTo>
                      <a:pt x="144" y="89"/>
                    </a:lnTo>
                    <a:lnTo>
                      <a:pt x="145" y="88"/>
                    </a:lnTo>
                    <a:lnTo>
                      <a:pt x="145" y="88"/>
                    </a:lnTo>
                    <a:lnTo>
                      <a:pt x="146" y="88"/>
                    </a:lnTo>
                    <a:lnTo>
                      <a:pt x="146" y="88"/>
                    </a:lnTo>
                    <a:close/>
                    <a:moveTo>
                      <a:pt x="159" y="96"/>
                    </a:moveTo>
                    <a:lnTo>
                      <a:pt x="165" y="100"/>
                    </a:lnTo>
                    <a:lnTo>
                      <a:pt x="165" y="101"/>
                    </a:lnTo>
                    <a:lnTo>
                      <a:pt x="165" y="101"/>
                    </a:lnTo>
                    <a:lnTo>
                      <a:pt x="164" y="102"/>
                    </a:lnTo>
                    <a:lnTo>
                      <a:pt x="164" y="102"/>
                    </a:lnTo>
                    <a:lnTo>
                      <a:pt x="158" y="99"/>
                    </a:lnTo>
                    <a:lnTo>
                      <a:pt x="158" y="98"/>
                    </a:lnTo>
                    <a:lnTo>
                      <a:pt x="158" y="96"/>
                    </a:lnTo>
                    <a:lnTo>
                      <a:pt x="159" y="96"/>
                    </a:lnTo>
                    <a:lnTo>
                      <a:pt x="159" y="96"/>
                    </a:lnTo>
                    <a:lnTo>
                      <a:pt x="159" y="96"/>
                    </a:lnTo>
                    <a:close/>
                    <a:moveTo>
                      <a:pt x="173" y="104"/>
                    </a:moveTo>
                    <a:lnTo>
                      <a:pt x="178" y="108"/>
                    </a:lnTo>
                    <a:lnTo>
                      <a:pt x="179" y="108"/>
                    </a:lnTo>
                    <a:lnTo>
                      <a:pt x="178" y="109"/>
                    </a:lnTo>
                    <a:lnTo>
                      <a:pt x="178" y="110"/>
                    </a:lnTo>
                    <a:lnTo>
                      <a:pt x="177" y="109"/>
                    </a:lnTo>
                    <a:lnTo>
                      <a:pt x="172" y="106"/>
                    </a:lnTo>
                    <a:lnTo>
                      <a:pt x="170" y="106"/>
                    </a:lnTo>
                    <a:lnTo>
                      <a:pt x="170" y="105"/>
                    </a:lnTo>
                    <a:lnTo>
                      <a:pt x="172" y="104"/>
                    </a:lnTo>
                    <a:lnTo>
                      <a:pt x="173" y="104"/>
                    </a:lnTo>
                    <a:lnTo>
                      <a:pt x="173" y="104"/>
                    </a:lnTo>
                    <a:close/>
                    <a:moveTo>
                      <a:pt x="185" y="112"/>
                    </a:moveTo>
                    <a:lnTo>
                      <a:pt x="191" y="115"/>
                    </a:lnTo>
                    <a:lnTo>
                      <a:pt x="192" y="116"/>
                    </a:lnTo>
                    <a:lnTo>
                      <a:pt x="192" y="117"/>
                    </a:lnTo>
                    <a:lnTo>
                      <a:pt x="191" y="117"/>
                    </a:lnTo>
                    <a:lnTo>
                      <a:pt x="189" y="117"/>
                    </a:lnTo>
                    <a:lnTo>
                      <a:pt x="184" y="114"/>
                    </a:lnTo>
                    <a:lnTo>
                      <a:pt x="184" y="113"/>
                    </a:lnTo>
                    <a:lnTo>
                      <a:pt x="184" y="112"/>
                    </a:lnTo>
                    <a:lnTo>
                      <a:pt x="184" y="112"/>
                    </a:lnTo>
                    <a:lnTo>
                      <a:pt x="185" y="112"/>
                    </a:lnTo>
                    <a:lnTo>
                      <a:pt x="185" y="112"/>
                    </a:lnTo>
                    <a:close/>
                    <a:moveTo>
                      <a:pt x="199" y="121"/>
                    </a:moveTo>
                    <a:lnTo>
                      <a:pt x="204" y="124"/>
                    </a:lnTo>
                    <a:lnTo>
                      <a:pt x="204" y="125"/>
                    </a:lnTo>
                    <a:lnTo>
                      <a:pt x="204" y="125"/>
                    </a:lnTo>
                    <a:lnTo>
                      <a:pt x="204" y="126"/>
                    </a:lnTo>
                    <a:lnTo>
                      <a:pt x="203" y="126"/>
                    </a:lnTo>
                    <a:lnTo>
                      <a:pt x="197" y="123"/>
                    </a:lnTo>
                    <a:lnTo>
                      <a:pt x="197" y="122"/>
                    </a:lnTo>
                    <a:lnTo>
                      <a:pt x="197" y="121"/>
                    </a:lnTo>
                    <a:lnTo>
                      <a:pt x="198" y="121"/>
                    </a:lnTo>
                    <a:lnTo>
                      <a:pt x="199" y="121"/>
                    </a:lnTo>
                    <a:lnTo>
                      <a:pt x="199" y="121"/>
                    </a:lnTo>
                    <a:close/>
                    <a:moveTo>
                      <a:pt x="212" y="128"/>
                    </a:moveTo>
                    <a:lnTo>
                      <a:pt x="217" y="132"/>
                    </a:lnTo>
                    <a:lnTo>
                      <a:pt x="218" y="132"/>
                    </a:lnTo>
                    <a:lnTo>
                      <a:pt x="218" y="133"/>
                    </a:lnTo>
                    <a:lnTo>
                      <a:pt x="217" y="134"/>
                    </a:lnTo>
                    <a:lnTo>
                      <a:pt x="216" y="133"/>
                    </a:lnTo>
                    <a:lnTo>
                      <a:pt x="211" y="130"/>
                    </a:lnTo>
                    <a:lnTo>
                      <a:pt x="210" y="130"/>
                    </a:lnTo>
                    <a:lnTo>
                      <a:pt x="211" y="129"/>
                    </a:lnTo>
                    <a:lnTo>
                      <a:pt x="211" y="128"/>
                    </a:lnTo>
                    <a:lnTo>
                      <a:pt x="212" y="128"/>
                    </a:lnTo>
                    <a:lnTo>
                      <a:pt x="212" y="128"/>
                    </a:lnTo>
                    <a:close/>
                    <a:moveTo>
                      <a:pt x="224" y="136"/>
                    </a:moveTo>
                    <a:lnTo>
                      <a:pt x="231" y="140"/>
                    </a:lnTo>
                    <a:lnTo>
                      <a:pt x="231" y="141"/>
                    </a:lnTo>
                    <a:lnTo>
                      <a:pt x="231" y="142"/>
                    </a:lnTo>
                    <a:lnTo>
                      <a:pt x="230" y="142"/>
                    </a:lnTo>
                    <a:lnTo>
                      <a:pt x="230" y="142"/>
                    </a:lnTo>
                    <a:lnTo>
                      <a:pt x="223" y="139"/>
                    </a:lnTo>
                    <a:lnTo>
                      <a:pt x="223" y="137"/>
                    </a:lnTo>
                    <a:lnTo>
                      <a:pt x="223" y="136"/>
                    </a:lnTo>
                    <a:lnTo>
                      <a:pt x="224" y="136"/>
                    </a:lnTo>
                    <a:lnTo>
                      <a:pt x="224" y="136"/>
                    </a:lnTo>
                    <a:lnTo>
                      <a:pt x="224" y="136"/>
                    </a:lnTo>
                    <a:close/>
                    <a:moveTo>
                      <a:pt x="238" y="145"/>
                    </a:moveTo>
                    <a:lnTo>
                      <a:pt x="243" y="148"/>
                    </a:lnTo>
                    <a:lnTo>
                      <a:pt x="244" y="149"/>
                    </a:lnTo>
                    <a:lnTo>
                      <a:pt x="243" y="149"/>
                    </a:lnTo>
                    <a:lnTo>
                      <a:pt x="243" y="150"/>
                    </a:lnTo>
                    <a:lnTo>
                      <a:pt x="242" y="150"/>
                    </a:lnTo>
                    <a:lnTo>
                      <a:pt x="237" y="147"/>
                    </a:lnTo>
                    <a:lnTo>
                      <a:pt x="236" y="146"/>
                    </a:lnTo>
                    <a:lnTo>
                      <a:pt x="236" y="145"/>
                    </a:lnTo>
                    <a:lnTo>
                      <a:pt x="237" y="145"/>
                    </a:lnTo>
                    <a:lnTo>
                      <a:pt x="238" y="145"/>
                    </a:lnTo>
                    <a:lnTo>
                      <a:pt x="238" y="145"/>
                    </a:lnTo>
                    <a:close/>
                    <a:moveTo>
                      <a:pt x="251" y="152"/>
                    </a:moveTo>
                    <a:lnTo>
                      <a:pt x="257" y="156"/>
                    </a:lnTo>
                    <a:lnTo>
                      <a:pt x="257" y="156"/>
                    </a:lnTo>
                    <a:lnTo>
                      <a:pt x="257" y="157"/>
                    </a:lnTo>
                    <a:lnTo>
                      <a:pt x="256" y="158"/>
                    </a:lnTo>
                    <a:lnTo>
                      <a:pt x="255" y="157"/>
                    </a:lnTo>
                    <a:lnTo>
                      <a:pt x="250" y="154"/>
                    </a:lnTo>
                    <a:lnTo>
                      <a:pt x="250" y="154"/>
                    </a:lnTo>
                    <a:lnTo>
                      <a:pt x="250" y="153"/>
                    </a:lnTo>
                    <a:lnTo>
                      <a:pt x="250" y="152"/>
                    </a:lnTo>
                    <a:lnTo>
                      <a:pt x="251" y="152"/>
                    </a:lnTo>
                    <a:lnTo>
                      <a:pt x="251" y="152"/>
                    </a:lnTo>
                    <a:close/>
                    <a:moveTo>
                      <a:pt x="264" y="161"/>
                    </a:moveTo>
                    <a:lnTo>
                      <a:pt x="270" y="164"/>
                    </a:lnTo>
                    <a:lnTo>
                      <a:pt x="270" y="165"/>
                    </a:lnTo>
                    <a:lnTo>
                      <a:pt x="270" y="166"/>
                    </a:lnTo>
                    <a:lnTo>
                      <a:pt x="270" y="166"/>
                    </a:lnTo>
                    <a:lnTo>
                      <a:pt x="269" y="166"/>
                    </a:lnTo>
                    <a:lnTo>
                      <a:pt x="263" y="163"/>
                    </a:lnTo>
                    <a:lnTo>
                      <a:pt x="262" y="162"/>
                    </a:lnTo>
                    <a:lnTo>
                      <a:pt x="262" y="161"/>
                    </a:lnTo>
                    <a:lnTo>
                      <a:pt x="263" y="161"/>
                    </a:lnTo>
                    <a:lnTo>
                      <a:pt x="264" y="161"/>
                    </a:lnTo>
                    <a:lnTo>
                      <a:pt x="264" y="161"/>
                    </a:lnTo>
                    <a:close/>
                    <a:moveTo>
                      <a:pt x="277" y="169"/>
                    </a:moveTo>
                    <a:lnTo>
                      <a:pt x="282" y="172"/>
                    </a:lnTo>
                    <a:lnTo>
                      <a:pt x="284" y="173"/>
                    </a:lnTo>
                    <a:lnTo>
                      <a:pt x="284" y="173"/>
                    </a:lnTo>
                    <a:lnTo>
                      <a:pt x="282" y="174"/>
                    </a:lnTo>
                    <a:lnTo>
                      <a:pt x="281" y="174"/>
                    </a:lnTo>
                    <a:lnTo>
                      <a:pt x="276" y="170"/>
                    </a:lnTo>
                    <a:lnTo>
                      <a:pt x="275" y="170"/>
                    </a:lnTo>
                    <a:lnTo>
                      <a:pt x="276" y="169"/>
                    </a:lnTo>
                    <a:lnTo>
                      <a:pt x="276" y="169"/>
                    </a:lnTo>
                    <a:lnTo>
                      <a:pt x="277" y="169"/>
                    </a:lnTo>
                    <a:lnTo>
                      <a:pt x="277" y="169"/>
                    </a:lnTo>
                    <a:close/>
                    <a:moveTo>
                      <a:pt x="290" y="176"/>
                    </a:moveTo>
                    <a:lnTo>
                      <a:pt x="296" y="181"/>
                    </a:lnTo>
                    <a:lnTo>
                      <a:pt x="296" y="181"/>
                    </a:lnTo>
                    <a:lnTo>
                      <a:pt x="296" y="182"/>
                    </a:lnTo>
                    <a:lnTo>
                      <a:pt x="295" y="183"/>
                    </a:lnTo>
                    <a:lnTo>
                      <a:pt x="295" y="182"/>
                    </a:lnTo>
                    <a:lnTo>
                      <a:pt x="289" y="178"/>
                    </a:lnTo>
                    <a:lnTo>
                      <a:pt x="289" y="178"/>
                    </a:lnTo>
                    <a:lnTo>
                      <a:pt x="289" y="177"/>
                    </a:lnTo>
                    <a:lnTo>
                      <a:pt x="290" y="176"/>
                    </a:lnTo>
                    <a:lnTo>
                      <a:pt x="290" y="176"/>
                    </a:lnTo>
                    <a:lnTo>
                      <a:pt x="290" y="176"/>
                    </a:lnTo>
                    <a:close/>
                    <a:moveTo>
                      <a:pt x="304" y="185"/>
                    </a:moveTo>
                    <a:lnTo>
                      <a:pt x="309" y="188"/>
                    </a:lnTo>
                    <a:lnTo>
                      <a:pt x="310" y="189"/>
                    </a:lnTo>
                    <a:lnTo>
                      <a:pt x="310" y="190"/>
                    </a:lnTo>
                    <a:lnTo>
                      <a:pt x="309" y="190"/>
                    </a:lnTo>
                    <a:lnTo>
                      <a:pt x="308" y="190"/>
                    </a:lnTo>
                    <a:lnTo>
                      <a:pt x="303" y="187"/>
                    </a:lnTo>
                    <a:lnTo>
                      <a:pt x="301" y="186"/>
                    </a:lnTo>
                    <a:lnTo>
                      <a:pt x="301" y="185"/>
                    </a:lnTo>
                    <a:lnTo>
                      <a:pt x="303" y="185"/>
                    </a:lnTo>
                    <a:lnTo>
                      <a:pt x="304" y="185"/>
                    </a:lnTo>
                    <a:lnTo>
                      <a:pt x="304" y="185"/>
                    </a:lnTo>
                    <a:close/>
                    <a:moveTo>
                      <a:pt x="316" y="193"/>
                    </a:moveTo>
                    <a:lnTo>
                      <a:pt x="323" y="196"/>
                    </a:lnTo>
                    <a:lnTo>
                      <a:pt x="323" y="197"/>
                    </a:lnTo>
                    <a:lnTo>
                      <a:pt x="323" y="197"/>
                    </a:lnTo>
                    <a:lnTo>
                      <a:pt x="322" y="198"/>
                    </a:lnTo>
                    <a:lnTo>
                      <a:pt x="320" y="198"/>
                    </a:lnTo>
                    <a:lnTo>
                      <a:pt x="315" y="194"/>
                    </a:lnTo>
                    <a:lnTo>
                      <a:pt x="315" y="194"/>
                    </a:lnTo>
                    <a:lnTo>
                      <a:pt x="315" y="193"/>
                    </a:lnTo>
                    <a:lnTo>
                      <a:pt x="315" y="193"/>
                    </a:lnTo>
                    <a:lnTo>
                      <a:pt x="316" y="193"/>
                    </a:lnTo>
                    <a:lnTo>
                      <a:pt x="316" y="193"/>
                    </a:lnTo>
                    <a:close/>
                    <a:moveTo>
                      <a:pt x="330" y="201"/>
                    </a:moveTo>
                    <a:lnTo>
                      <a:pt x="335" y="205"/>
                    </a:lnTo>
                    <a:lnTo>
                      <a:pt x="335" y="205"/>
                    </a:lnTo>
                    <a:lnTo>
                      <a:pt x="335" y="206"/>
                    </a:lnTo>
                    <a:lnTo>
                      <a:pt x="335" y="207"/>
                    </a:lnTo>
                    <a:lnTo>
                      <a:pt x="334" y="206"/>
                    </a:lnTo>
                    <a:lnTo>
                      <a:pt x="329" y="203"/>
                    </a:lnTo>
                    <a:lnTo>
                      <a:pt x="328" y="202"/>
                    </a:lnTo>
                    <a:lnTo>
                      <a:pt x="328" y="202"/>
                    </a:lnTo>
                    <a:lnTo>
                      <a:pt x="329" y="201"/>
                    </a:lnTo>
                    <a:lnTo>
                      <a:pt x="330" y="201"/>
                    </a:lnTo>
                    <a:lnTo>
                      <a:pt x="330" y="201"/>
                    </a:lnTo>
                    <a:close/>
                    <a:moveTo>
                      <a:pt x="343" y="209"/>
                    </a:moveTo>
                    <a:lnTo>
                      <a:pt x="348" y="212"/>
                    </a:lnTo>
                    <a:lnTo>
                      <a:pt x="349" y="213"/>
                    </a:lnTo>
                    <a:lnTo>
                      <a:pt x="349" y="214"/>
                    </a:lnTo>
                    <a:lnTo>
                      <a:pt x="348" y="214"/>
                    </a:lnTo>
                    <a:lnTo>
                      <a:pt x="347" y="214"/>
                    </a:lnTo>
                    <a:lnTo>
                      <a:pt x="342" y="211"/>
                    </a:lnTo>
                    <a:lnTo>
                      <a:pt x="342" y="210"/>
                    </a:lnTo>
                    <a:lnTo>
                      <a:pt x="342" y="209"/>
                    </a:lnTo>
                    <a:lnTo>
                      <a:pt x="342" y="209"/>
                    </a:lnTo>
                    <a:lnTo>
                      <a:pt x="343" y="209"/>
                    </a:lnTo>
                    <a:lnTo>
                      <a:pt x="343" y="209"/>
                    </a:lnTo>
                    <a:close/>
                    <a:moveTo>
                      <a:pt x="355" y="217"/>
                    </a:moveTo>
                    <a:lnTo>
                      <a:pt x="362" y="220"/>
                    </a:lnTo>
                    <a:lnTo>
                      <a:pt x="362" y="222"/>
                    </a:lnTo>
                    <a:lnTo>
                      <a:pt x="362" y="222"/>
                    </a:lnTo>
                    <a:lnTo>
                      <a:pt x="362" y="223"/>
                    </a:lnTo>
                    <a:lnTo>
                      <a:pt x="361" y="223"/>
                    </a:lnTo>
                    <a:lnTo>
                      <a:pt x="354" y="218"/>
                    </a:lnTo>
                    <a:lnTo>
                      <a:pt x="354" y="218"/>
                    </a:lnTo>
                    <a:lnTo>
                      <a:pt x="354" y="217"/>
                    </a:lnTo>
                    <a:lnTo>
                      <a:pt x="355" y="217"/>
                    </a:lnTo>
                    <a:lnTo>
                      <a:pt x="355" y="217"/>
                    </a:lnTo>
                    <a:lnTo>
                      <a:pt x="355" y="217"/>
                    </a:lnTo>
                    <a:close/>
                    <a:moveTo>
                      <a:pt x="369" y="225"/>
                    </a:moveTo>
                    <a:lnTo>
                      <a:pt x="374" y="229"/>
                    </a:lnTo>
                    <a:lnTo>
                      <a:pt x="375" y="229"/>
                    </a:lnTo>
                    <a:lnTo>
                      <a:pt x="375" y="230"/>
                    </a:lnTo>
                    <a:lnTo>
                      <a:pt x="374" y="231"/>
                    </a:lnTo>
                    <a:lnTo>
                      <a:pt x="373" y="230"/>
                    </a:lnTo>
                    <a:lnTo>
                      <a:pt x="368" y="227"/>
                    </a:lnTo>
                    <a:lnTo>
                      <a:pt x="367" y="226"/>
                    </a:lnTo>
                    <a:lnTo>
                      <a:pt x="367" y="226"/>
                    </a:lnTo>
                    <a:lnTo>
                      <a:pt x="368" y="225"/>
                    </a:lnTo>
                    <a:lnTo>
                      <a:pt x="369" y="225"/>
                    </a:lnTo>
                    <a:lnTo>
                      <a:pt x="369" y="225"/>
                    </a:lnTo>
                    <a:close/>
                    <a:moveTo>
                      <a:pt x="382" y="233"/>
                    </a:moveTo>
                    <a:lnTo>
                      <a:pt x="388" y="236"/>
                    </a:lnTo>
                    <a:lnTo>
                      <a:pt x="388" y="237"/>
                    </a:lnTo>
                    <a:lnTo>
                      <a:pt x="388" y="238"/>
                    </a:lnTo>
                    <a:lnTo>
                      <a:pt x="387" y="238"/>
                    </a:lnTo>
                    <a:lnTo>
                      <a:pt x="387" y="238"/>
                    </a:lnTo>
                    <a:lnTo>
                      <a:pt x="381" y="235"/>
                    </a:lnTo>
                    <a:lnTo>
                      <a:pt x="381" y="234"/>
                    </a:lnTo>
                    <a:lnTo>
                      <a:pt x="381" y="233"/>
                    </a:lnTo>
                    <a:lnTo>
                      <a:pt x="382" y="233"/>
                    </a:lnTo>
                    <a:lnTo>
                      <a:pt x="382" y="233"/>
                    </a:lnTo>
                    <a:lnTo>
                      <a:pt x="382" y="233"/>
                    </a:lnTo>
                    <a:close/>
                    <a:moveTo>
                      <a:pt x="396" y="241"/>
                    </a:moveTo>
                    <a:lnTo>
                      <a:pt x="401" y="245"/>
                    </a:lnTo>
                    <a:lnTo>
                      <a:pt x="401" y="246"/>
                    </a:lnTo>
                    <a:lnTo>
                      <a:pt x="401" y="246"/>
                    </a:lnTo>
                    <a:lnTo>
                      <a:pt x="401" y="247"/>
                    </a:lnTo>
                    <a:lnTo>
                      <a:pt x="400" y="247"/>
                    </a:lnTo>
                    <a:lnTo>
                      <a:pt x="394" y="243"/>
                    </a:lnTo>
                    <a:lnTo>
                      <a:pt x="393" y="243"/>
                    </a:lnTo>
                    <a:lnTo>
                      <a:pt x="393" y="241"/>
                    </a:lnTo>
                    <a:lnTo>
                      <a:pt x="394" y="241"/>
                    </a:lnTo>
                    <a:lnTo>
                      <a:pt x="396" y="241"/>
                    </a:lnTo>
                    <a:lnTo>
                      <a:pt x="396" y="241"/>
                    </a:lnTo>
                    <a:close/>
                    <a:moveTo>
                      <a:pt x="408" y="249"/>
                    </a:moveTo>
                    <a:lnTo>
                      <a:pt x="413" y="253"/>
                    </a:lnTo>
                    <a:lnTo>
                      <a:pt x="415" y="253"/>
                    </a:lnTo>
                    <a:lnTo>
                      <a:pt x="415" y="254"/>
                    </a:lnTo>
                    <a:lnTo>
                      <a:pt x="413" y="254"/>
                    </a:lnTo>
                    <a:lnTo>
                      <a:pt x="412" y="254"/>
                    </a:lnTo>
                    <a:lnTo>
                      <a:pt x="407" y="251"/>
                    </a:lnTo>
                    <a:lnTo>
                      <a:pt x="407" y="250"/>
                    </a:lnTo>
                    <a:lnTo>
                      <a:pt x="407" y="250"/>
                    </a:lnTo>
                    <a:lnTo>
                      <a:pt x="407" y="249"/>
                    </a:lnTo>
                    <a:lnTo>
                      <a:pt x="408" y="249"/>
                    </a:lnTo>
                    <a:lnTo>
                      <a:pt x="408" y="249"/>
                    </a:lnTo>
                    <a:close/>
                    <a:moveTo>
                      <a:pt x="422" y="257"/>
                    </a:moveTo>
                    <a:lnTo>
                      <a:pt x="427" y="260"/>
                    </a:lnTo>
                    <a:lnTo>
                      <a:pt x="427" y="261"/>
                    </a:lnTo>
                    <a:lnTo>
                      <a:pt x="427" y="263"/>
                    </a:lnTo>
                    <a:lnTo>
                      <a:pt x="427" y="263"/>
                    </a:lnTo>
                    <a:lnTo>
                      <a:pt x="426" y="263"/>
                    </a:lnTo>
                    <a:lnTo>
                      <a:pt x="420" y="259"/>
                    </a:lnTo>
                    <a:lnTo>
                      <a:pt x="420" y="258"/>
                    </a:lnTo>
                    <a:lnTo>
                      <a:pt x="420" y="257"/>
                    </a:lnTo>
                    <a:lnTo>
                      <a:pt x="421" y="257"/>
                    </a:lnTo>
                    <a:lnTo>
                      <a:pt x="422" y="257"/>
                    </a:lnTo>
                    <a:lnTo>
                      <a:pt x="422" y="257"/>
                    </a:lnTo>
                    <a:close/>
                    <a:moveTo>
                      <a:pt x="435" y="266"/>
                    </a:moveTo>
                    <a:lnTo>
                      <a:pt x="440" y="269"/>
                    </a:lnTo>
                    <a:lnTo>
                      <a:pt x="441" y="270"/>
                    </a:lnTo>
                    <a:lnTo>
                      <a:pt x="441" y="270"/>
                    </a:lnTo>
                    <a:lnTo>
                      <a:pt x="440" y="271"/>
                    </a:lnTo>
                    <a:lnTo>
                      <a:pt x="439" y="271"/>
                    </a:lnTo>
                    <a:lnTo>
                      <a:pt x="434" y="267"/>
                    </a:lnTo>
                    <a:lnTo>
                      <a:pt x="433" y="267"/>
                    </a:lnTo>
                    <a:lnTo>
                      <a:pt x="434" y="266"/>
                    </a:lnTo>
                    <a:lnTo>
                      <a:pt x="434" y="266"/>
                    </a:lnTo>
                    <a:lnTo>
                      <a:pt x="435" y="266"/>
                    </a:lnTo>
                    <a:lnTo>
                      <a:pt x="435" y="266"/>
                    </a:lnTo>
                    <a:close/>
                    <a:moveTo>
                      <a:pt x="447" y="273"/>
                    </a:moveTo>
                    <a:lnTo>
                      <a:pt x="454" y="277"/>
                    </a:lnTo>
                    <a:lnTo>
                      <a:pt x="454" y="277"/>
                    </a:lnTo>
                    <a:lnTo>
                      <a:pt x="454" y="278"/>
                    </a:lnTo>
                    <a:lnTo>
                      <a:pt x="453" y="278"/>
                    </a:lnTo>
                    <a:lnTo>
                      <a:pt x="453" y="278"/>
                    </a:lnTo>
                    <a:lnTo>
                      <a:pt x="446" y="275"/>
                    </a:lnTo>
                    <a:lnTo>
                      <a:pt x="446" y="274"/>
                    </a:lnTo>
                    <a:lnTo>
                      <a:pt x="446" y="274"/>
                    </a:lnTo>
                    <a:lnTo>
                      <a:pt x="447" y="273"/>
                    </a:lnTo>
                    <a:lnTo>
                      <a:pt x="447" y="273"/>
                    </a:lnTo>
                    <a:lnTo>
                      <a:pt x="447" y="273"/>
                    </a:lnTo>
                    <a:close/>
                    <a:moveTo>
                      <a:pt x="461" y="281"/>
                    </a:moveTo>
                    <a:lnTo>
                      <a:pt x="466" y="285"/>
                    </a:lnTo>
                    <a:lnTo>
                      <a:pt x="467" y="286"/>
                    </a:lnTo>
                    <a:lnTo>
                      <a:pt x="466" y="287"/>
                    </a:lnTo>
                    <a:lnTo>
                      <a:pt x="466" y="287"/>
                    </a:lnTo>
                    <a:lnTo>
                      <a:pt x="465" y="287"/>
                    </a:lnTo>
                    <a:lnTo>
                      <a:pt x="460" y="284"/>
                    </a:lnTo>
                    <a:lnTo>
                      <a:pt x="459" y="282"/>
                    </a:lnTo>
                    <a:lnTo>
                      <a:pt x="459" y="281"/>
                    </a:lnTo>
                    <a:lnTo>
                      <a:pt x="460" y="281"/>
                    </a:lnTo>
                    <a:lnTo>
                      <a:pt x="461" y="281"/>
                    </a:lnTo>
                    <a:lnTo>
                      <a:pt x="461" y="281"/>
                    </a:lnTo>
                    <a:close/>
                    <a:moveTo>
                      <a:pt x="474" y="290"/>
                    </a:moveTo>
                    <a:lnTo>
                      <a:pt x="479" y="293"/>
                    </a:lnTo>
                    <a:lnTo>
                      <a:pt x="480" y="294"/>
                    </a:lnTo>
                    <a:lnTo>
                      <a:pt x="480" y="294"/>
                    </a:lnTo>
                    <a:lnTo>
                      <a:pt x="479" y="295"/>
                    </a:lnTo>
                    <a:lnTo>
                      <a:pt x="478" y="295"/>
                    </a:lnTo>
                    <a:lnTo>
                      <a:pt x="473" y="291"/>
                    </a:lnTo>
                    <a:lnTo>
                      <a:pt x="473" y="291"/>
                    </a:lnTo>
                    <a:lnTo>
                      <a:pt x="473" y="290"/>
                    </a:lnTo>
                    <a:lnTo>
                      <a:pt x="473" y="290"/>
                    </a:lnTo>
                    <a:lnTo>
                      <a:pt x="474" y="290"/>
                    </a:lnTo>
                    <a:lnTo>
                      <a:pt x="474" y="290"/>
                    </a:lnTo>
                    <a:close/>
                    <a:moveTo>
                      <a:pt x="487" y="297"/>
                    </a:moveTo>
                    <a:lnTo>
                      <a:pt x="493" y="301"/>
                    </a:lnTo>
                    <a:lnTo>
                      <a:pt x="493" y="301"/>
                    </a:lnTo>
                    <a:lnTo>
                      <a:pt x="493" y="302"/>
                    </a:lnTo>
                    <a:lnTo>
                      <a:pt x="493" y="302"/>
                    </a:lnTo>
                    <a:lnTo>
                      <a:pt x="492" y="302"/>
                    </a:lnTo>
                    <a:lnTo>
                      <a:pt x="485" y="299"/>
                    </a:lnTo>
                    <a:lnTo>
                      <a:pt x="485" y="298"/>
                    </a:lnTo>
                    <a:lnTo>
                      <a:pt x="485" y="298"/>
                    </a:lnTo>
                    <a:lnTo>
                      <a:pt x="486" y="297"/>
                    </a:lnTo>
                    <a:lnTo>
                      <a:pt x="487" y="297"/>
                    </a:lnTo>
                    <a:lnTo>
                      <a:pt x="487" y="297"/>
                    </a:lnTo>
                    <a:close/>
                    <a:moveTo>
                      <a:pt x="500" y="306"/>
                    </a:moveTo>
                    <a:lnTo>
                      <a:pt x="505" y="309"/>
                    </a:lnTo>
                    <a:lnTo>
                      <a:pt x="506" y="310"/>
                    </a:lnTo>
                    <a:lnTo>
                      <a:pt x="506" y="311"/>
                    </a:lnTo>
                    <a:lnTo>
                      <a:pt x="505" y="311"/>
                    </a:lnTo>
                    <a:lnTo>
                      <a:pt x="504" y="311"/>
                    </a:lnTo>
                    <a:lnTo>
                      <a:pt x="499" y="308"/>
                    </a:lnTo>
                    <a:lnTo>
                      <a:pt x="498" y="307"/>
                    </a:lnTo>
                    <a:lnTo>
                      <a:pt x="499" y="306"/>
                    </a:lnTo>
                    <a:lnTo>
                      <a:pt x="499" y="306"/>
                    </a:lnTo>
                    <a:lnTo>
                      <a:pt x="500" y="306"/>
                    </a:lnTo>
                    <a:lnTo>
                      <a:pt x="500" y="306"/>
                    </a:lnTo>
                    <a:close/>
                    <a:moveTo>
                      <a:pt x="513" y="314"/>
                    </a:moveTo>
                    <a:lnTo>
                      <a:pt x="519" y="317"/>
                    </a:lnTo>
                    <a:lnTo>
                      <a:pt x="519" y="318"/>
                    </a:lnTo>
                    <a:lnTo>
                      <a:pt x="519" y="318"/>
                    </a:lnTo>
                    <a:lnTo>
                      <a:pt x="518" y="319"/>
                    </a:lnTo>
                    <a:lnTo>
                      <a:pt x="518" y="319"/>
                    </a:lnTo>
                    <a:lnTo>
                      <a:pt x="512" y="315"/>
                    </a:lnTo>
                    <a:lnTo>
                      <a:pt x="512" y="315"/>
                    </a:lnTo>
                    <a:lnTo>
                      <a:pt x="512" y="314"/>
                    </a:lnTo>
                    <a:lnTo>
                      <a:pt x="513" y="313"/>
                    </a:lnTo>
                    <a:lnTo>
                      <a:pt x="513" y="314"/>
                    </a:lnTo>
                    <a:lnTo>
                      <a:pt x="513" y="314"/>
                    </a:lnTo>
                    <a:close/>
                    <a:moveTo>
                      <a:pt x="527" y="321"/>
                    </a:moveTo>
                    <a:lnTo>
                      <a:pt x="532" y="326"/>
                    </a:lnTo>
                    <a:lnTo>
                      <a:pt x="533" y="326"/>
                    </a:lnTo>
                    <a:lnTo>
                      <a:pt x="532" y="327"/>
                    </a:lnTo>
                    <a:lnTo>
                      <a:pt x="532" y="327"/>
                    </a:lnTo>
                    <a:lnTo>
                      <a:pt x="531" y="327"/>
                    </a:lnTo>
                    <a:lnTo>
                      <a:pt x="525" y="323"/>
                    </a:lnTo>
                    <a:lnTo>
                      <a:pt x="524" y="322"/>
                    </a:lnTo>
                    <a:lnTo>
                      <a:pt x="524" y="322"/>
                    </a:lnTo>
                    <a:lnTo>
                      <a:pt x="525" y="321"/>
                    </a:lnTo>
                    <a:lnTo>
                      <a:pt x="527" y="321"/>
                    </a:lnTo>
                    <a:lnTo>
                      <a:pt x="527" y="321"/>
                    </a:lnTo>
                    <a:close/>
                    <a:moveTo>
                      <a:pt x="539" y="330"/>
                    </a:moveTo>
                    <a:lnTo>
                      <a:pt x="540" y="330"/>
                    </a:lnTo>
                    <a:lnTo>
                      <a:pt x="540" y="331"/>
                    </a:lnTo>
                    <a:lnTo>
                      <a:pt x="540" y="332"/>
                    </a:lnTo>
                    <a:lnTo>
                      <a:pt x="540" y="332"/>
                    </a:lnTo>
                    <a:lnTo>
                      <a:pt x="539" y="332"/>
                    </a:lnTo>
                    <a:lnTo>
                      <a:pt x="538" y="332"/>
                    </a:lnTo>
                    <a:lnTo>
                      <a:pt x="538" y="331"/>
                    </a:lnTo>
                    <a:lnTo>
                      <a:pt x="538" y="330"/>
                    </a:lnTo>
                    <a:lnTo>
                      <a:pt x="538" y="330"/>
                    </a:lnTo>
                    <a:lnTo>
                      <a:pt x="539" y="330"/>
                    </a:lnTo>
                    <a:lnTo>
                      <a:pt x="539" y="330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78" name="Line 123"/>
              <p:cNvSpPr>
                <a:spLocks noChangeShapeType="1"/>
              </p:cNvSpPr>
              <p:nvPr/>
            </p:nvSpPr>
            <p:spPr bwMode="auto">
              <a:xfrm>
                <a:off x="3290" y="2519"/>
                <a:ext cx="745" cy="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79" name="Freeform 124"/>
              <p:cNvSpPr>
                <a:spLocks noEditPoints="1"/>
              </p:cNvSpPr>
              <p:nvPr/>
            </p:nvSpPr>
            <p:spPr bwMode="auto">
              <a:xfrm>
                <a:off x="3480" y="2523"/>
                <a:ext cx="373" cy="335"/>
              </a:xfrm>
              <a:custGeom>
                <a:avLst/>
                <a:gdLst>
                  <a:gd name="T0" fmla="*/ 2 w 373"/>
                  <a:gd name="T1" fmla="*/ 335 h 335"/>
                  <a:gd name="T2" fmla="*/ 17 w 373"/>
                  <a:gd name="T3" fmla="*/ 318 h 335"/>
                  <a:gd name="T4" fmla="*/ 12 w 373"/>
                  <a:gd name="T5" fmla="*/ 324 h 335"/>
                  <a:gd name="T6" fmla="*/ 30 w 373"/>
                  <a:gd name="T7" fmla="*/ 308 h 335"/>
                  <a:gd name="T8" fmla="*/ 23 w 373"/>
                  <a:gd name="T9" fmla="*/ 313 h 335"/>
                  <a:gd name="T10" fmla="*/ 41 w 373"/>
                  <a:gd name="T11" fmla="*/ 299 h 335"/>
                  <a:gd name="T12" fmla="*/ 47 w 373"/>
                  <a:gd name="T13" fmla="*/ 292 h 335"/>
                  <a:gd name="T14" fmla="*/ 47 w 373"/>
                  <a:gd name="T15" fmla="*/ 294 h 335"/>
                  <a:gd name="T16" fmla="*/ 64 w 373"/>
                  <a:gd name="T17" fmla="*/ 277 h 335"/>
                  <a:gd name="T18" fmla="*/ 57 w 373"/>
                  <a:gd name="T19" fmla="*/ 282 h 335"/>
                  <a:gd name="T20" fmla="*/ 76 w 373"/>
                  <a:gd name="T21" fmla="*/ 268 h 335"/>
                  <a:gd name="T22" fmla="*/ 69 w 373"/>
                  <a:gd name="T23" fmla="*/ 272 h 335"/>
                  <a:gd name="T24" fmla="*/ 83 w 373"/>
                  <a:gd name="T25" fmla="*/ 262 h 335"/>
                  <a:gd name="T26" fmla="*/ 97 w 373"/>
                  <a:gd name="T27" fmla="*/ 247 h 335"/>
                  <a:gd name="T28" fmla="*/ 92 w 373"/>
                  <a:gd name="T29" fmla="*/ 252 h 335"/>
                  <a:gd name="T30" fmla="*/ 110 w 373"/>
                  <a:gd name="T31" fmla="*/ 236 h 335"/>
                  <a:gd name="T32" fmla="*/ 104 w 373"/>
                  <a:gd name="T33" fmla="*/ 240 h 335"/>
                  <a:gd name="T34" fmla="*/ 122 w 373"/>
                  <a:gd name="T35" fmla="*/ 228 h 335"/>
                  <a:gd name="T36" fmla="*/ 126 w 373"/>
                  <a:gd name="T37" fmla="*/ 220 h 335"/>
                  <a:gd name="T38" fmla="*/ 127 w 373"/>
                  <a:gd name="T39" fmla="*/ 222 h 335"/>
                  <a:gd name="T40" fmla="*/ 144 w 373"/>
                  <a:gd name="T41" fmla="*/ 205 h 335"/>
                  <a:gd name="T42" fmla="*/ 138 w 373"/>
                  <a:gd name="T43" fmla="*/ 211 h 335"/>
                  <a:gd name="T44" fmla="*/ 157 w 373"/>
                  <a:gd name="T45" fmla="*/ 196 h 335"/>
                  <a:gd name="T46" fmla="*/ 149 w 373"/>
                  <a:gd name="T47" fmla="*/ 199 h 335"/>
                  <a:gd name="T48" fmla="*/ 162 w 373"/>
                  <a:gd name="T49" fmla="*/ 191 h 335"/>
                  <a:gd name="T50" fmla="*/ 177 w 373"/>
                  <a:gd name="T51" fmla="*/ 174 h 335"/>
                  <a:gd name="T52" fmla="*/ 172 w 373"/>
                  <a:gd name="T53" fmla="*/ 180 h 335"/>
                  <a:gd name="T54" fmla="*/ 190 w 373"/>
                  <a:gd name="T55" fmla="*/ 165 h 335"/>
                  <a:gd name="T56" fmla="*/ 184 w 373"/>
                  <a:gd name="T57" fmla="*/ 169 h 335"/>
                  <a:gd name="T58" fmla="*/ 202 w 373"/>
                  <a:gd name="T59" fmla="*/ 155 h 335"/>
                  <a:gd name="T60" fmla="*/ 206 w 373"/>
                  <a:gd name="T61" fmla="*/ 148 h 335"/>
                  <a:gd name="T62" fmla="*/ 207 w 373"/>
                  <a:gd name="T63" fmla="*/ 150 h 335"/>
                  <a:gd name="T64" fmla="*/ 224 w 373"/>
                  <a:gd name="T65" fmla="*/ 133 h 335"/>
                  <a:gd name="T66" fmla="*/ 218 w 373"/>
                  <a:gd name="T67" fmla="*/ 138 h 335"/>
                  <a:gd name="T68" fmla="*/ 236 w 373"/>
                  <a:gd name="T69" fmla="*/ 124 h 335"/>
                  <a:gd name="T70" fmla="*/ 229 w 373"/>
                  <a:gd name="T71" fmla="*/ 128 h 335"/>
                  <a:gd name="T72" fmla="*/ 242 w 373"/>
                  <a:gd name="T73" fmla="*/ 119 h 335"/>
                  <a:gd name="T74" fmla="*/ 257 w 373"/>
                  <a:gd name="T75" fmla="*/ 103 h 335"/>
                  <a:gd name="T76" fmla="*/ 253 w 373"/>
                  <a:gd name="T77" fmla="*/ 109 h 335"/>
                  <a:gd name="T78" fmla="*/ 271 w 373"/>
                  <a:gd name="T79" fmla="*/ 92 h 335"/>
                  <a:gd name="T80" fmla="*/ 263 w 373"/>
                  <a:gd name="T81" fmla="*/ 96 h 335"/>
                  <a:gd name="T82" fmla="*/ 281 w 373"/>
                  <a:gd name="T83" fmla="*/ 84 h 335"/>
                  <a:gd name="T84" fmla="*/ 287 w 373"/>
                  <a:gd name="T85" fmla="*/ 76 h 335"/>
                  <a:gd name="T86" fmla="*/ 288 w 373"/>
                  <a:gd name="T87" fmla="*/ 78 h 335"/>
                  <a:gd name="T88" fmla="*/ 303 w 373"/>
                  <a:gd name="T89" fmla="*/ 62 h 335"/>
                  <a:gd name="T90" fmla="*/ 298 w 373"/>
                  <a:gd name="T91" fmla="*/ 67 h 335"/>
                  <a:gd name="T92" fmla="*/ 316 w 373"/>
                  <a:gd name="T93" fmla="*/ 52 h 335"/>
                  <a:gd name="T94" fmla="*/ 310 w 373"/>
                  <a:gd name="T95" fmla="*/ 55 h 335"/>
                  <a:gd name="T96" fmla="*/ 322 w 373"/>
                  <a:gd name="T97" fmla="*/ 47 h 335"/>
                  <a:gd name="T98" fmla="*/ 337 w 373"/>
                  <a:gd name="T99" fmla="*/ 31 h 335"/>
                  <a:gd name="T100" fmla="*/ 332 w 373"/>
                  <a:gd name="T101" fmla="*/ 36 h 335"/>
                  <a:gd name="T102" fmla="*/ 350 w 373"/>
                  <a:gd name="T103" fmla="*/ 21 h 335"/>
                  <a:gd name="T104" fmla="*/ 344 w 373"/>
                  <a:gd name="T105" fmla="*/ 25 h 335"/>
                  <a:gd name="T106" fmla="*/ 362 w 373"/>
                  <a:gd name="T107" fmla="*/ 12 h 335"/>
                  <a:gd name="T108" fmla="*/ 367 w 373"/>
                  <a:gd name="T109" fmla="*/ 5 h 335"/>
                  <a:gd name="T110" fmla="*/ 368 w 373"/>
                  <a:gd name="T111" fmla="*/ 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73" h="335">
                    <a:moveTo>
                      <a:pt x="0" y="333"/>
                    </a:moveTo>
                    <a:lnTo>
                      <a:pt x="5" y="329"/>
                    </a:lnTo>
                    <a:lnTo>
                      <a:pt x="7" y="329"/>
                    </a:lnTo>
                    <a:lnTo>
                      <a:pt x="7" y="329"/>
                    </a:lnTo>
                    <a:lnTo>
                      <a:pt x="8" y="330"/>
                    </a:lnTo>
                    <a:lnTo>
                      <a:pt x="7" y="330"/>
                    </a:lnTo>
                    <a:lnTo>
                      <a:pt x="2" y="335"/>
                    </a:lnTo>
                    <a:lnTo>
                      <a:pt x="1" y="335"/>
                    </a:lnTo>
                    <a:lnTo>
                      <a:pt x="0" y="335"/>
                    </a:lnTo>
                    <a:lnTo>
                      <a:pt x="0" y="334"/>
                    </a:lnTo>
                    <a:lnTo>
                      <a:pt x="0" y="333"/>
                    </a:lnTo>
                    <a:lnTo>
                      <a:pt x="0" y="333"/>
                    </a:lnTo>
                    <a:close/>
                    <a:moveTo>
                      <a:pt x="12" y="322"/>
                    </a:moveTo>
                    <a:lnTo>
                      <a:pt x="17" y="318"/>
                    </a:lnTo>
                    <a:lnTo>
                      <a:pt x="18" y="318"/>
                    </a:lnTo>
                    <a:lnTo>
                      <a:pt x="18" y="318"/>
                    </a:lnTo>
                    <a:lnTo>
                      <a:pt x="19" y="319"/>
                    </a:lnTo>
                    <a:lnTo>
                      <a:pt x="18" y="320"/>
                    </a:lnTo>
                    <a:lnTo>
                      <a:pt x="14" y="324"/>
                    </a:lnTo>
                    <a:lnTo>
                      <a:pt x="13" y="324"/>
                    </a:lnTo>
                    <a:lnTo>
                      <a:pt x="12" y="324"/>
                    </a:lnTo>
                    <a:lnTo>
                      <a:pt x="12" y="323"/>
                    </a:lnTo>
                    <a:lnTo>
                      <a:pt x="12" y="322"/>
                    </a:lnTo>
                    <a:lnTo>
                      <a:pt x="12" y="322"/>
                    </a:lnTo>
                    <a:close/>
                    <a:moveTo>
                      <a:pt x="23" y="313"/>
                    </a:moveTo>
                    <a:lnTo>
                      <a:pt x="29" y="308"/>
                    </a:lnTo>
                    <a:lnTo>
                      <a:pt x="29" y="308"/>
                    </a:lnTo>
                    <a:lnTo>
                      <a:pt x="30" y="308"/>
                    </a:lnTo>
                    <a:lnTo>
                      <a:pt x="30" y="309"/>
                    </a:lnTo>
                    <a:lnTo>
                      <a:pt x="30" y="310"/>
                    </a:lnTo>
                    <a:lnTo>
                      <a:pt x="24" y="314"/>
                    </a:lnTo>
                    <a:lnTo>
                      <a:pt x="24" y="314"/>
                    </a:lnTo>
                    <a:lnTo>
                      <a:pt x="23" y="314"/>
                    </a:lnTo>
                    <a:lnTo>
                      <a:pt x="23" y="313"/>
                    </a:lnTo>
                    <a:lnTo>
                      <a:pt x="23" y="313"/>
                    </a:lnTo>
                    <a:lnTo>
                      <a:pt x="23" y="313"/>
                    </a:lnTo>
                    <a:close/>
                    <a:moveTo>
                      <a:pt x="35" y="302"/>
                    </a:moveTo>
                    <a:lnTo>
                      <a:pt x="39" y="298"/>
                    </a:lnTo>
                    <a:lnTo>
                      <a:pt x="40" y="297"/>
                    </a:lnTo>
                    <a:lnTo>
                      <a:pt x="41" y="298"/>
                    </a:lnTo>
                    <a:lnTo>
                      <a:pt x="41" y="298"/>
                    </a:lnTo>
                    <a:lnTo>
                      <a:pt x="41" y="299"/>
                    </a:lnTo>
                    <a:lnTo>
                      <a:pt x="36" y="303"/>
                    </a:lnTo>
                    <a:lnTo>
                      <a:pt x="36" y="304"/>
                    </a:lnTo>
                    <a:lnTo>
                      <a:pt x="35" y="303"/>
                    </a:lnTo>
                    <a:lnTo>
                      <a:pt x="35" y="303"/>
                    </a:lnTo>
                    <a:lnTo>
                      <a:pt x="35" y="302"/>
                    </a:lnTo>
                    <a:lnTo>
                      <a:pt x="35" y="302"/>
                    </a:lnTo>
                    <a:close/>
                    <a:moveTo>
                      <a:pt x="47" y="292"/>
                    </a:moveTo>
                    <a:lnTo>
                      <a:pt x="51" y="288"/>
                    </a:lnTo>
                    <a:lnTo>
                      <a:pt x="52" y="288"/>
                    </a:lnTo>
                    <a:lnTo>
                      <a:pt x="53" y="288"/>
                    </a:lnTo>
                    <a:lnTo>
                      <a:pt x="53" y="289"/>
                    </a:lnTo>
                    <a:lnTo>
                      <a:pt x="53" y="289"/>
                    </a:lnTo>
                    <a:lnTo>
                      <a:pt x="48" y="294"/>
                    </a:lnTo>
                    <a:lnTo>
                      <a:pt x="47" y="294"/>
                    </a:lnTo>
                    <a:lnTo>
                      <a:pt x="47" y="294"/>
                    </a:lnTo>
                    <a:lnTo>
                      <a:pt x="46" y="293"/>
                    </a:lnTo>
                    <a:lnTo>
                      <a:pt x="47" y="292"/>
                    </a:lnTo>
                    <a:lnTo>
                      <a:pt x="47" y="292"/>
                    </a:lnTo>
                    <a:close/>
                    <a:moveTo>
                      <a:pt x="58" y="281"/>
                    </a:moveTo>
                    <a:lnTo>
                      <a:pt x="63" y="277"/>
                    </a:lnTo>
                    <a:lnTo>
                      <a:pt x="64" y="277"/>
                    </a:lnTo>
                    <a:lnTo>
                      <a:pt x="65" y="277"/>
                    </a:lnTo>
                    <a:lnTo>
                      <a:pt x="65" y="278"/>
                    </a:lnTo>
                    <a:lnTo>
                      <a:pt x="65" y="279"/>
                    </a:lnTo>
                    <a:lnTo>
                      <a:pt x="59" y="283"/>
                    </a:lnTo>
                    <a:lnTo>
                      <a:pt x="58" y="283"/>
                    </a:lnTo>
                    <a:lnTo>
                      <a:pt x="57" y="283"/>
                    </a:lnTo>
                    <a:lnTo>
                      <a:pt x="57" y="282"/>
                    </a:lnTo>
                    <a:lnTo>
                      <a:pt x="58" y="281"/>
                    </a:lnTo>
                    <a:lnTo>
                      <a:pt x="58" y="281"/>
                    </a:lnTo>
                    <a:close/>
                    <a:moveTo>
                      <a:pt x="69" y="272"/>
                    </a:moveTo>
                    <a:lnTo>
                      <a:pt x="74" y="267"/>
                    </a:lnTo>
                    <a:lnTo>
                      <a:pt x="75" y="267"/>
                    </a:lnTo>
                    <a:lnTo>
                      <a:pt x="75" y="267"/>
                    </a:lnTo>
                    <a:lnTo>
                      <a:pt x="76" y="268"/>
                    </a:lnTo>
                    <a:lnTo>
                      <a:pt x="75" y="269"/>
                    </a:lnTo>
                    <a:lnTo>
                      <a:pt x="71" y="273"/>
                    </a:lnTo>
                    <a:lnTo>
                      <a:pt x="70" y="273"/>
                    </a:lnTo>
                    <a:lnTo>
                      <a:pt x="69" y="273"/>
                    </a:lnTo>
                    <a:lnTo>
                      <a:pt x="69" y="272"/>
                    </a:lnTo>
                    <a:lnTo>
                      <a:pt x="69" y="272"/>
                    </a:lnTo>
                    <a:lnTo>
                      <a:pt x="69" y="272"/>
                    </a:lnTo>
                    <a:close/>
                    <a:moveTo>
                      <a:pt x="80" y="261"/>
                    </a:moveTo>
                    <a:lnTo>
                      <a:pt x="86" y="257"/>
                    </a:lnTo>
                    <a:lnTo>
                      <a:pt x="87" y="256"/>
                    </a:lnTo>
                    <a:lnTo>
                      <a:pt x="87" y="257"/>
                    </a:lnTo>
                    <a:lnTo>
                      <a:pt x="88" y="257"/>
                    </a:lnTo>
                    <a:lnTo>
                      <a:pt x="87" y="258"/>
                    </a:lnTo>
                    <a:lnTo>
                      <a:pt x="83" y="262"/>
                    </a:lnTo>
                    <a:lnTo>
                      <a:pt x="82" y="263"/>
                    </a:lnTo>
                    <a:lnTo>
                      <a:pt x="80" y="262"/>
                    </a:lnTo>
                    <a:lnTo>
                      <a:pt x="80" y="261"/>
                    </a:lnTo>
                    <a:lnTo>
                      <a:pt x="80" y="261"/>
                    </a:lnTo>
                    <a:lnTo>
                      <a:pt x="80" y="261"/>
                    </a:lnTo>
                    <a:close/>
                    <a:moveTo>
                      <a:pt x="92" y="251"/>
                    </a:moveTo>
                    <a:lnTo>
                      <a:pt x="97" y="247"/>
                    </a:lnTo>
                    <a:lnTo>
                      <a:pt x="97" y="247"/>
                    </a:lnTo>
                    <a:lnTo>
                      <a:pt x="98" y="247"/>
                    </a:lnTo>
                    <a:lnTo>
                      <a:pt x="98" y="248"/>
                    </a:lnTo>
                    <a:lnTo>
                      <a:pt x="98" y="248"/>
                    </a:lnTo>
                    <a:lnTo>
                      <a:pt x="93" y="253"/>
                    </a:lnTo>
                    <a:lnTo>
                      <a:pt x="93" y="253"/>
                    </a:lnTo>
                    <a:lnTo>
                      <a:pt x="92" y="252"/>
                    </a:lnTo>
                    <a:lnTo>
                      <a:pt x="92" y="252"/>
                    </a:lnTo>
                    <a:lnTo>
                      <a:pt x="92" y="251"/>
                    </a:lnTo>
                    <a:lnTo>
                      <a:pt x="92" y="251"/>
                    </a:lnTo>
                    <a:close/>
                    <a:moveTo>
                      <a:pt x="104" y="240"/>
                    </a:moveTo>
                    <a:lnTo>
                      <a:pt x="108" y="236"/>
                    </a:lnTo>
                    <a:lnTo>
                      <a:pt x="109" y="236"/>
                    </a:lnTo>
                    <a:lnTo>
                      <a:pt x="110" y="236"/>
                    </a:lnTo>
                    <a:lnTo>
                      <a:pt x="110" y="237"/>
                    </a:lnTo>
                    <a:lnTo>
                      <a:pt x="110" y="238"/>
                    </a:lnTo>
                    <a:lnTo>
                      <a:pt x="105" y="242"/>
                    </a:lnTo>
                    <a:lnTo>
                      <a:pt x="104" y="242"/>
                    </a:lnTo>
                    <a:lnTo>
                      <a:pt x="104" y="242"/>
                    </a:lnTo>
                    <a:lnTo>
                      <a:pt x="103" y="241"/>
                    </a:lnTo>
                    <a:lnTo>
                      <a:pt x="104" y="240"/>
                    </a:lnTo>
                    <a:lnTo>
                      <a:pt x="104" y="240"/>
                    </a:lnTo>
                    <a:close/>
                    <a:moveTo>
                      <a:pt x="115" y="230"/>
                    </a:moveTo>
                    <a:lnTo>
                      <a:pt x="120" y="226"/>
                    </a:lnTo>
                    <a:lnTo>
                      <a:pt x="121" y="226"/>
                    </a:lnTo>
                    <a:lnTo>
                      <a:pt x="122" y="226"/>
                    </a:lnTo>
                    <a:lnTo>
                      <a:pt x="122" y="227"/>
                    </a:lnTo>
                    <a:lnTo>
                      <a:pt x="122" y="228"/>
                    </a:lnTo>
                    <a:lnTo>
                      <a:pt x="116" y="232"/>
                    </a:lnTo>
                    <a:lnTo>
                      <a:pt x="115" y="232"/>
                    </a:lnTo>
                    <a:lnTo>
                      <a:pt x="115" y="232"/>
                    </a:lnTo>
                    <a:lnTo>
                      <a:pt x="114" y="231"/>
                    </a:lnTo>
                    <a:lnTo>
                      <a:pt x="115" y="230"/>
                    </a:lnTo>
                    <a:lnTo>
                      <a:pt x="115" y="230"/>
                    </a:lnTo>
                    <a:close/>
                    <a:moveTo>
                      <a:pt x="126" y="220"/>
                    </a:moveTo>
                    <a:lnTo>
                      <a:pt x="131" y="216"/>
                    </a:lnTo>
                    <a:lnTo>
                      <a:pt x="132" y="215"/>
                    </a:lnTo>
                    <a:lnTo>
                      <a:pt x="133" y="216"/>
                    </a:lnTo>
                    <a:lnTo>
                      <a:pt x="133" y="216"/>
                    </a:lnTo>
                    <a:lnTo>
                      <a:pt x="133" y="217"/>
                    </a:lnTo>
                    <a:lnTo>
                      <a:pt x="128" y="221"/>
                    </a:lnTo>
                    <a:lnTo>
                      <a:pt x="127" y="222"/>
                    </a:lnTo>
                    <a:lnTo>
                      <a:pt x="126" y="221"/>
                    </a:lnTo>
                    <a:lnTo>
                      <a:pt x="126" y="220"/>
                    </a:lnTo>
                    <a:lnTo>
                      <a:pt x="126" y="220"/>
                    </a:lnTo>
                    <a:lnTo>
                      <a:pt x="126" y="220"/>
                    </a:lnTo>
                    <a:close/>
                    <a:moveTo>
                      <a:pt x="138" y="210"/>
                    </a:moveTo>
                    <a:lnTo>
                      <a:pt x="143" y="206"/>
                    </a:lnTo>
                    <a:lnTo>
                      <a:pt x="144" y="205"/>
                    </a:lnTo>
                    <a:lnTo>
                      <a:pt x="144" y="206"/>
                    </a:lnTo>
                    <a:lnTo>
                      <a:pt x="145" y="207"/>
                    </a:lnTo>
                    <a:lnTo>
                      <a:pt x="144" y="207"/>
                    </a:lnTo>
                    <a:lnTo>
                      <a:pt x="140" y="211"/>
                    </a:lnTo>
                    <a:lnTo>
                      <a:pt x="139" y="212"/>
                    </a:lnTo>
                    <a:lnTo>
                      <a:pt x="138" y="211"/>
                    </a:lnTo>
                    <a:lnTo>
                      <a:pt x="138" y="211"/>
                    </a:lnTo>
                    <a:lnTo>
                      <a:pt x="138" y="210"/>
                    </a:lnTo>
                    <a:lnTo>
                      <a:pt x="138" y="210"/>
                    </a:lnTo>
                    <a:close/>
                    <a:moveTo>
                      <a:pt x="149" y="199"/>
                    </a:moveTo>
                    <a:lnTo>
                      <a:pt x="154" y="195"/>
                    </a:lnTo>
                    <a:lnTo>
                      <a:pt x="156" y="195"/>
                    </a:lnTo>
                    <a:lnTo>
                      <a:pt x="156" y="195"/>
                    </a:lnTo>
                    <a:lnTo>
                      <a:pt x="157" y="196"/>
                    </a:lnTo>
                    <a:lnTo>
                      <a:pt x="156" y="197"/>
                    </a:lnTo>
                    <a:lnTo>
                      <a:pt x="151" y="201"/>
                    </a:lnTo>
                    <a:lnTo>
                      <a:pt x="150" y="201"/>
                    </a:lnTo>
                    <a:lnTo>
                      <a:pt x="149" y="201"/>
                    </a:lnTo>
                    <a:lnTo>
                      <a:pt x="149" y="200"/>
                    </a:lnTo>
                    <a:lnTo>
                      <a:pt x="149" y="199"/>
                    </a:lnTo>
                    <a:lnTo>
                      <a:pt x="149" y="199"/>
                    </a:lnTo>
                    <a:close/>
                    <a:moveTo>
                      <a:pt x="161" y="189"/>
                    </a:moveTo>
                    <a:lnTo>
                      <a:pt x="166" y="185"/>
                    </a:lnTo>
                    <a:lnTo>
                      <a:pt x="166" y="185"/>
                    </a:lnTo>
                    <a:lnTo>
                      <a:pt x="167" y="185"/>
                    </a:lnTo>
                    <a:lnTo>
                      <a:pt x="167" y="186"/>
                    </a:lnTo>
                    <a:lnTo>
                      <a:pt x="167" y="187"/>
                    </a:lnTo>
                    <a:lnTo>
                      <a:pt x="162" y="191"/>
                    </a:lnTo>
                    <a:lnTo>
                      <a:pt x="162" y="191"/>
                    </a:lnTo>
                    <a:lnTo>
                      <a:pt x="161" y="191"/>
                    </a:lnTo>
                    <a:lnTo>
                      <a:pt x="161" y="190"/>
                    </a:lnTo>
                    <a:lnTo>
                      <a:pt x="161" y="189"/>
                    </a:lnTo>
                    <a:lnTo>
                      <a:pt x="161" y="189"/>
                    </a:lnTo>
                    <a:close/>
                    <a:moveTo>
                      <a:pt x="172" y="179"/>
                    </a:moveTo>
                    <a:lnTo>
                      <a:pt x="177" y="174"/>
                    </a:lnTo>
                    <a:lnTo>
                      <a:pt x="178" y="174"/>
                    </a:lnTo>
                    <a:lnTo>
                      <a:pt x="179" y="175"/>
                    </a:lnTo>
                    <a:lnTo>
                      <a:pt x="179" y="175"/>
                    </a:lnTo>
                    <a:lnTo>
                      <a:pt x="179" y="176"/>
                    </a:lnTo>
                    <a:lnTo>
                      <a:pt x="173" y="180"/>
                    </a:lnTo>
                    <a:lnTo>
                      <a:pt x="172" y="180"/>
                    </a:lnTo>
                    <a:lnTo>
                      <a:pt x="172" y="180"/>
                    </a:lnTo>
                    <a:lnTo>
                      <a:pt x="171" y="179"/>
                    </a:lnTo>
                    <a:lnTo>
                      <a:pt x="172" y="179"/>
                    </a:lnTo>
                    <a:lnTo>
                      <a:pt x="172" y="179"/>
                    </a:lnTo>
                    <a:close/>
                    <a:moveTo>
                      <a:pt x="184" y="169"/>
                    </a:moveTo>
                    <a:lnTo>
                      <a:pt x="188" y="165"/>
                    </a:lnTo>
                    <a:lnTo>
                      <a:pt x="189" y="164"/>
                    </a:lnTo>
                    <a:lnTo>
                      <a:pt x="190" y="165"/>
                    </a:lnTo>
                    <a:lnTo>
                      <a:pt x="190" y="166"/>
                    </a:lnTo>
                    <a:lnTo>
                      <a:pt x="190" y="166"/>
                    </a:lnTo>
                    <a:lnTo>
                      <a:pt x="185" y="170"/>
                    </a:lnTo>
                    <a:lnTo>
                      <a:pt x="184" y="171"/>
                    </a:lnTo>
                    <a:lnTo>
                      <a:pt x="184" y="170"/>
                    </a:lnTo>
                    <a:lnTo>
                      <a:pt x="183" y="170"/>
                    </a:lnTo>
                    <a:lnTo>
                      <a:pt x="184" y="169"/>
                    </a:lnTo>
                    <a:lnTo>
                      <a:pt x="184" y="169"/>
                    </a:lnTo>
                    <a:close/>
                    <a:moveTo>
                      <a:pt x="195" y="158"/>
                    </a:moveTo>
                    <a:lnTo>
                      <a:pt x="200" y="154"/>
                    </a:lnTo>
                    <a:lnTo>
                      <a:pt x="201" y="154"/>
                    </a:lnTo>
                    <a:lnTo>
                      <a:pt x="202" y="154"/>
                    </a:lnTo>
                    <a:lnTo>
                      <a:pt x="202" y="155"/>
                    </a:lnTo>
                    <a:lnTo>
                      <a:pt x="202" y="155"/>
                    </a:lnTo>
                    <a:lnTo>
                      <a:pt x="197" y="160"/>
                    </a:lnTo>
                    <a:lnTo>
                      <a:pt x="196" y="160"/>
                    </a:lnTo>
                    <a:lnTo>
                      <a:pt x="195" y="160"/>
                    </a:lnTo>
                    <a:lnTo>
                      <a:pt x="195" y="159"/>
                    </a:lnTo>
                    <a:lnTo>
                      <a:pt x="195" y="158"/>
                    </a:lnTo>
                    <a:lnTo>
                      <a:pt x="195" y="158"/>
                    </a:lnTo>
                    <a:close/>
                    <a:moveTo>
                      <a:pt x="206" y="148"/>
                    </a:moveTo>
                    <a:lnTo>
                      <a:pt x="212" y="144"/>
                    </a:lnTo>
                    <a:lnTo>
                      <a:pt x="213" y="144"/>
                    </a:lnTo>
                    <a:lnTo>
                      <a:pt x="213" y="144"/>
                    </a:lnTo>
                    <a:lnTo>
                      <a:pt x="214" y="145"/>
                    </a:lnTo>
                    <a:lnTo>
                      <a:pt x="213" y="146"/>
                    </a:lnTo>
                    <a:lnTo>
                      <a:pt x="208" y="150"/>
                    </a:lnTo>
                    <a:lnTo>
                      <a:pt x="207" y="150"/>
                    </a:lnTo>
                    <a:lnTo>
                      <a:pt x="206" y="150"/>
                    </a:lnTo>
                    <a:lnTo>
                      <a:pt x="206" y="149"/>
                    </a:lnTo>
                    <a:lnTo>
                      <a:pt x="206" y="148"/>
                    </a:lnTo>
                    <a:lnTo>
                      <a:pt x="206" y="148"/>
                    </a:lnTo>
                    <a:close/>
                    <a:moveTo>
                      <a:pt x="218" y="138"/>
                    </a:moveTo>
                    <a:lnTo>
                      <a:pt x="223" y="133"/>
                    </a:lnTo>
                    <a:lnTo>
                      <a:pt x="224" y="133"/>
                    </a:lnTo>
                    <a:lnTo>
                      <a:pt x="224" y="133"/>
                    </a:lnTo>
                    <a:lnTo>
                      <a:pt x="225" y="134"/>
                    </a:lnTo>
                    <a:lnTo>
                      <a:pt x="224" y="135"/>
                    </a:lnTo>
                    <a:lnTo>
                      <a:pt x="220" y="139"/>
                    </a:lnTo>
                    <a:lnTo>
                      <a:pt x="219" y="139"/>
                    </a:lnTo>
                    <a:lnTo>
                      <a:pt x="218" y="139"/>
                    </a:lnTo>
                    <a:lnTo>
                      <a:pt x="218" y="138"/>
                    </a:lnTo>
                    <a:lnTo>
                      <a:pt x="218" y="138"/>
                    </a:lnTo>
                    <a:lnTo>
                      <a:pt x="218" y="138"/>
                    </a:lnTo>
                    <a:close/>
                    <a:moveTo>
                      <a:pt x="229" y="128"/>
                    </a:moveTo>
                    <a:lnTo>
                      <a:pt x="235" y="124"/>
                    </a:lnTo>
                    <a:lnTo>
                      <a:pt x="235" y="123"/>
                    </a:lnTo>
                    <a:lnTo>
                      <a:pt x="236" y="124"/>
                    </a:lnTo>
                    <a:lnTo>
                      <a:pt x="236" y="124"/>
                    </a:lnTo>
                    <a:lnTo>
                      <a:pt x="236" y="125"/>
                    </a:lnTo>
                    <a:lnTo>
                      <a:pt x="231" y="129"/>
                    </a:lnTo>
                    <a:lnTo>
                      <a:pt x="231" y="130"/>
                    </a:lnTo>
                    <a:lnTo>
                      <a:pt x="229" y="129"/>
                    </a:lnTo>
                    <a:lnTo>
                      <a:pt x="229" y="129"/>
                    </a:lnTo>
                    <a:lnTo>
                      <a:pt x="229" y="128"/>
                    </a:lnTo>
                    <a:lnTo>
                      <a:pt x="229" y="128"/>
                    </a:lnTo>
                    <a:close/>
                    <a:moveTo>
                      <a:pt x="241" y="117"/>
                    </a:moveTo>
                    <a:lnTo>
                      <a:pt x="245" y="113"/>
                    </a:lnTo>
                    <a:lnTo>
                      <a:pt x="246" y="113"/>
                    </a:lnTo>
                    <a:lnTo>
                      <a:pt x="247" y="113"/>
                    </a:lnTo>
                    <a:lnTo>
                      <a:pt x="247" y="114"/>
                    </a:lnTo>
                    <a:lnTo>
                      <a:pt x="247" y="114"/>
                    </a:lnTo>
                    <a:lnTo>
                      <a:pt x="242" y="119"/>
                    </a:lnTo>
                    <a:lnTo>
                      <a:pt x="241" y="119"/>
                    </a:lnTo>
                    <a:lnTo>
                      <a:pt x="241" y="118"/>
                    </a:lnTo>
                    <a:lnTo>
                      <a:pt x="240" y="118"/>
                    </a:lnTo>
                    <a:lnTo>
                      <a:pt x="241" y="117"/>
                    </a:lnTo>
                    <a:lnTo>
                      <a:pt x="241" y="117"/>
                    </a:lnTo>
                    <a:close/>
                    <a:moveTo>
                      <a:pt x="253" y="107"/>
                    </a:moveTo>
                    <a:lnTo>
                      <a:pt x="257" y="103"/>
                    </a:lnTo>
                    <a:lnTo>
                      <a:pt x="258" y="103"/>
                    </a:lnTo>
                    <a:lnTo>
                      <a:pt x="259" y="103"/>
                    </a:lnTo>
                    <a:lnTo>
                      <a:pt x="259" y="104"/>
                    </a:lnTo>
                    <a:lnTo>
                      <a:pt x="259" y="105"/>
                    </a:lnTo>
                    <a:lnTo>
                      <a:pt x="254" y="109"/>
                    </a:lnTo>
                    <a:lnTo>
                      <a:pt x="253" y="109"/>
                    </a:lnTo>
                    <a:lnTo>
                      <a:pt x="253" y="109"/>
                    </a:lnTo>
                    <a:lnTo>
                      <a:pt x="252" y="108"/>
                    </a:lnTo>
                    <a:lnTo>
                      <a:pt x="253" y="107"/>
                    </a:lnTo>
                    <a:lnTo>
                      <a:pt x="253" y="107"/>
                    </a:lnTo>
                    <a:close/>
                    <a:moveTo>
                      <a:pt x="263" y="96"/>
                    </a:moveTo>
                    <a:lnTo>
                      <a:pt x="269" y="92"/>
                    </a:lnTo>
                    <a:lnTo>
                      <a:pt x="270" y="92"/>
                    </a:lnTo>
                    <a:lnTo>
                      <a:pt x="271" y="92"/>
                    </a:lnTo>
                    <a:lnTo>
                      <a:pt x="271" y="93"/>
                    </a:lnTo>
                    <a:lnTo>
                      <a:pt x="270" y="94"/>
                    </a:lnTo>
                    <a:lnTo>
                      <a:pt x="265" y="98"/>
                    </a:lnTo>
                    <a:lnTo>
                      <a:pt x="264" y="98"/>
                    </a:lnTo>
                    <a:lnTo>
                      <a:pt x="263" y="98"/>
                    </a:lnTo>
                    <a:lnTo>
                      <a:pt x="263" y="97"/>
                    </a:lnTo>
                    <a:lnTo>
                      <a:pt x="263" y="96"/>
                    </a:lnTo>
                    <a:lnTo>
                      <a:pt x="263" y="96"/>
                    </a:lnTo>
                    <a:close/>
                    <a:moveTo>
                      <a:pt x="275" y="87"/>
                    </a:moveTo>
                    <a:lnTo>
                      <a:pt x="280" y="83"/>
                    </a:lnTo>
                    <a:lnTo>
                      <a:pt x="281" y="82"/>
                    </a:lnTo>
                    <a:lnTo>
                      <a:pt x="281" y="83"/>
                    </a:lnTo>
                    <a:lnTo>
                      <a:pt x="282" y="83"/>
                    </a:lnTo>
                    <a:lnTo>
                      <a:pt x="281" y="84"/>
                    </a:lnTo>
                    <a:lnTo>
                      <a:pt x="277" y="88"/>
                    </a:lnTo>
                    <a:lnTo>
                      <a:pt x="276" y="89"/>
                    </a:lnTo>
                    <a:lnTo>
                      <a:pt x="275" y="88"/>
                    </a:lnTo>
                    <a:lnTo>
                      <a:pt x="275" y="87"/>
                    </a:lnTo>
                    <a:lnTo>
                      <a:pt x="275" y="87"/>
                    </a:lnTo>
                    <a:lnTo>
                      <a:pt x="275" y="87"/>
                    </a:lnTo>
                    <a:close/>
                    <a:moveTo>
                      <a:pt x="287" y="76"/>
                    </a:moveTo>
                    <a:lnTo>
                      <a:pt x="292" y="72"/>
                    </a:lnTo>
                    <a:lnTo>
                      <a:pt x="293" y="72"/>
                    </a:lnTo>
                    <a:lnTo>
                      <a:pt x="293" y="72"/>
                    </a:lnTo>
                    <a:lnTo>
                      <a:pt x="294" y="73"/>
                    </a:lnTo>
                    <a:lnTo>
                      <a:pt x="293" y="73"/>
                    </a:lnTo>
                    <a:lnTo>
                      <a:pt x="289" y="78"/>
                    </a:lnTo>
                    <a:lnTo>
                      <a:pt x="288" y="78"/>
                    </a:lnTo>
                    <a:lnTo>
                      <a:pt x="287" y="77"/>
                    </a:lnTo>
                    <a:lnTo>
                      <a:pt x="287" y="77"/>
                    </a:lnTo>
                    <a:lnTo>
                      <a:pt x="287" y="76"/>
                    </a:lnTo>
                    <a:lnTo>
                      <a:pt x="287" y="76"/>
                    </a:lnTo>
                    <a:close/>
                    <a:moveTo>
                      <a:pt x="298" y="66"/>
                    </a:moveTo>
                    <a:lnTo>
                      <a:pt x="303" y="62"/>
                    </a:lnTo>
                    <a:lnTo>
                      <a:pt x="303" y="62"/>
                    </a:lnTo>
                    <a:lnTo>
                      <a:pt x="305" y="62"/>
                    </a:lnTo>
                    <a:lnTo>
                      <a:pt x="305" y="63"/>
                    </a:lnTo>
                    <a:lnTo>
                      <a:pt x="305" y="64"/>
                    </a:lnTo>
                    <a:lnTo>
                      <a:pt x="299" y="68"/>
                    </a:lnTo>
                    <a:lnTo>
                      <a:pt x="299" y="68"/>
                    </a:lnTo>
                    <a:lnTo>
                      <a:pt x="298" y="68"/>
                    </a:lnTo>
                    <a:lnTo>
                      <a:pt x="298" y="67"/>
                    </a:lnTo>
                    <a:lnTo>
                      <a:pt x="298" y="66"/>
                    </a:lnTo>
                    <a:lnTo>
                      <a:pt x="298" y="66"/>
                    </a:lnTo>
                    <a:close/>
                    <a:moveTo>
                      <a:pt x="310" y="55"/>
                    </a:moveTo>
                    <a:lnTo>
                      <a:pt x="314" y="51"/>
                    </a:lnTo>
                    <a:lnTo>
                      <a:pt x="315" y="51"/>
                    </a:lnTo>
                    <a:lnTo>
                      <a:pt x="316" y="51"/>
                    </a:lnTo>
                    <a:lnTo>
                      <a:pt x="316" y="52"/>
                    </a:lnTo>
                    <a:lnTo>
                      <a:pt x="316" y="53"/>
                    </a:lnTo>
                    <a:lnTo>
                      <a:pt x="311" y="57"/>
                    </a:lnTo>
                    <a:lnTo>
                      <a:pt x="310" y="57"/>
                    </a:lnTo>
                    <a:lnTo>
                      <a:pt x="310" y="57"/>
                    </a:lnTo>
                    <a:lnTo>
                      <a:pt x="309" y="56"/>
                    </a:lnTo>
                    <a:lnTo>
                      <a:pt x="310" y="55"/>
                    </a:lnTo>
                    <a:lnTo>
                      <a:pt x="310" y="55"/>
                    </a:lnTo>
                    <a:close/>
                    <a:moveTo>
                      <a:pt x="321" y="46"/>
                    </a:moveTo>
                    <a:lnTo>
                      <a:pt x="326" y="41"/>
                    </a:lnTo>
                    <a:lnTo>
                      <a:pt x="327" y="41"/>
                    </a:lnTo>
                    <a:lnTo>
                      <a:pt x="328" y="42"/>
                    </a:lnTo>
                    <a:lnTo>
                      <a:pt x="328" y="42"/>
                    </a:lnTo>
                    <a:lnTo>
                      <a:pt x="328" y="43"/>
                    </a:lnTo>
                    <a:lnTo>
                      <a:pt x="322" y="47"/>
                    </a:lnTo>
                    <a:lnTo>
                      <a:pt x="321" y="48"/>
                    </a:lnTo>
                    <a:lnTo>
                      <a:pt x="321" y="47"/>
                    </a:lnTo>
                    <a:lnTo>
                      <a:pt x="320" y="46"/>
                    </a:lnTo>
                    <a:lnTo>
                      <a:pt x="321" y="46"/>
                    </a:lnTo>
                    <a:lnTo>
                      <a:pt x="321" y="46"/>
                    </a:lnTo>
                    <a:close/>
                    <a:moveTo>
                      <a:pt x="332" y="35"/>
                    </a:moveTo>
                    <a:lnTo>
                      <a:pt x="337" y="31"/>
                    </a:lnTo>
                    <a:lnTo>
                      <a:pt x="338" y="30"/>
                    </a:lnTo>
                    <a:lnTo>
                      <a:pt x="339" y="31"/>
                    </a:lnTo>
                    <a:lnTo>
                      <a:pt x="339" y="32"/>
                    </a:lnTo>
                    <a:lnTo>
                      <a:pt x="338" y="32"/>
                    </a:lnTo>
                    <a:lnTo>
                      <a:pt x="334" y="36"/>
                    </a:lnTo>
                    <a:lnTo>
                      <a:pt x="333" y="37"/>
                    </a:lnTo>
                    <a:lnTo>
                      <a:pt x="332" y="36"/>
                    </a:lnTo>
                    <a:lnTo>
                      <a:pt x="332" y="36"/>
                    </a:lnTo>
                    <a:lnTo>
                      <a:pt x="332" y="35"/>
                    </a:lnTo>
                    <a:lnTo>
                      <a:pt x="332" y="35"/>
                    </a:lnTo>
                    <a:close/>
                    <a:moveTo>
                      <a:pt x="344" y="25"/>
                    </a:moveTo>
                    <a:lnTo>
                      <a:pt x="349" y="21"/>
                    </a:lnTo>
                    <a:lnTo>
                      <a:pt x="350" y="21"/>
                    </a:lnTo>
                    <a:lnTo>
                      <a:pt x="350" y="21"/>
                    </a:lnTo>
                    <a:lnTo>
                      <a:pt x="351" y="22"/>
                    </a:lnTo>
                    <a:lnTo>
                      <a:pt x="350" y="22"/>
                    </a:lnTo>
                    <a:lnTo>
                      <a:pt x="346" y="27"/>
                    </a:lnTo>
                    <a:lnTo>
                      <a:pt x="345" y="27"/>
                    </a:lnTo>
                    <a:lnTo>
                      <a:pt x="344" y="27"/>
                    </a:lnTo>
                    <a:lnTo>
                      <a:pt x="344" y="26"/>
                    </a:lnTo>
                    <a:lnTo>
                      <a:pt x="344" y="25"/>
                    </a:lnTo>
                    <a:lnTo>
                      <a:pt x="344" y="25"/>
                    </a:lnTo>
                    <a:close/>
                    <a:moveTo>
                      <a:pt x="355" y="14"/>
                    </a:moveTo>
                    <a:lnTo>
                      <a:pt x="361" y="10"/>
                    </a:lnTo>
                    <a:lnTo>
                      <a:pt x="361" y="10"/>
                    </a:lnTo>
                    <a:lnTo>
                      <a:pt x="362" y="10"/>
                    </a:lnTo>
                    <a:lnTo>
                      <a:pt x="363" y="11"/>
                    </a:lnTo>
                    <a:lnTo>
                      <a:pt x="362" y="12"/>
                    </a:lnTo>
                    <a:lnTo>
                      <a:pt x="356" y="16"/>
                    </a:lnTo>
                    <a:lnTo>
                      <a:pt x="356" y="16"/>
                    </a:lnTo>
                    <a:lnTo>
                      <a:pt x="355" y="16"/>
                    </a:lnTo>
                    <a:lnTo>
                      <a:pt x="355" y="15"/>
                    </a:lnTo>
                    <a:lnTo>
                      <a:pt x="355" y="14"/>
                    </a:lnTo>
                    <a:lnTo>
                      <a:pt x="355" y="14"/>
                    </a:lnTo>
                    <a:close/>
                    <a:moveTo>
                      <a:pt x="367" y="5"/>
                    </a:moveTo>
                    <a:lnTo>
                      <a:pt x="372" y="0"/>
                    </a:lnTo>
                    <a:lnTo>
                      <a:pt x="372" y="0"/>
                    </a:lnTo>
                    <a:lnTo>
                      <a:pt x="373" y="0"/>
                    </a:lnTo>
                    <a:lnTo>
                      <a:pt x="373" y="1"/>
                    </a:lnTo>
                    <a:lnTo>
                      <a:pt x="373" y="2"/>
                    </a:lnTo>
                    <a:lnTo>
                      <a:pt x="368" y="6"/>
                    </a:lnTo>
                    <a:lnTo>
                      <a:pt x="368" y="6"/>
                    </a:lnTo>
                    <a:lnTo>
                      <a:pt x="367" y="6"/>
                    </a:lnTo>
                    <a:lnTo>
                      <a:pt x="367" y="5"/>
                    </a:lnTo>
                    <a:lnTo>
                      <a:pt x="367" y="5"/>
                    </a:lnTo>
                    <a:lnTo>
                      <a:pt x="367" y="5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0" name="Freeform 125"/>
              <p:cNvSpPr>
                <a:spLocks noEditPoints="1"/>
              </p:cNvSpPr>
              <p:nvPr/>
            </p:nvSpPr>
            <p:spPr bwMode="auto">
              <a:xfrm>
                <a:off x="2397" y="2701"/>
                <a:ext cx="312" cy="259"/>
              </a:xfrm>
              <a:custGeom>
                <a:avLst/>
                <a:gdLst>
                  <a:gd name="T0" fmla="*/ 305 w 312"/>
                  <a:gd name="T1" fmla="*/ 4 h 259"/>
                  <a:gd name="T2" fmla="*/ 312 w 312"/>
                  <a:gd name="T3" fmla="*/ 2 h 259"/>
                  <a:gd name="T4" fmla="*/ 293 w 312"/>
                  <a:gd name="T5" fmla="*/ 14 h 259"/>
                  <a:gd name="T6" fmla="*/ 299 w 312"/>
                  <a:gd name="T7" fmla="*/ 12 h 259"/>
                  <a:gd name="T8" fmla="*/ 281 w 312"/>
                  <a:gd name="T9" fmla="*/ 24 h 259"/>
                  <a:gd name="T10" fmla="*/ 287 w 312"/>
                  <a:gd name="T11" fmla="*/ 21 h 259"/>
                  <a:gd name="T12" fmla="*/ 270 w 312"/>
                  <a:gd name="T13" fmla="*/ 34 h 259"/>
                  <a:gd name="T14" fmla="*/ 276 w 312"/>
                  <a:gd name="T15" fmla="*/ 32 h 259"/>
                  <a:gd name="T16" fmla="*/ 258 w 312"/>
                  <a:gd name="T17" fmla="*/ 43 h 259"/>
                  <a:gd name="T18" fmla="*/ 264 w 312"/>
                  <a:gd name="T19" fmla="*/ 41 h 259"/>
                  <a:gd name="T20" fmla="*/ 246 w 312"/>
                  <a:gd name="T21" fmla="*/ 54 h 259"/>
                  <a:gd name="T22" fmla="*/ 253 w 312"/>
                  <a:gd name="T23" fmla="*/ 51 h 259"/>
                  <a:gd name="T24" fmla="*/ 234 w 312"/>
                  <a:gd name="T25" fmla="*/ 63 h 259"/>
                  <a:gd name="T26" fmla="*/ 240 w 312"/>
                  <a:gd name="T27" fmla="*/ 61 h 259"/>
                  <a:gd name="T28" fmla="*/ 222 w 312"/>
                  <a:gd name="T29" fmla="*/ 73 h 259"/>
                  <a:gd name="T30" fmla="*/ 228 w 312"/>
                  <a:gd name="T31" fmla="*/ 71 h 259"/>
                  <a:gd name="T32" fmla="*/ 210 w 312"/>
                  <a:gd name="T33" fmla="*/ 83 h 259"/>
                  <a:gd name="T34" fmla="*/ 217 w 312"/>
                  <a:gd name="T35" fmla="*/ 80 h 259"/>
                  <a:gd name="T36" fmla="*/ 199 w 312"/>
                  <a:gd name="T37" fmla="*/ 93 h 259"/>
                  <a:gd name="T38" fmla="*/ 205 w 312"/>
                  <a:gd name="T39" fmla="*/ 91 h 259"/>
                  <a:gd name="T40" fmla="*/ 187 w 312"/>
                  <a:gd name="T41" fmla="*/ 102 h 259"/>
                  <a:gd name="T42" fmla="*/ 193 w 312"/>
                  <a:gd name="T43" fmla="*/ 100 h 259"/>
                  <a:gd name="T44" fmla="*/ 174 w 312"/>
                  <a:gd name="T45" fmla="*/ 113 h 259"/>
                  <a:gd name="T46" fmla="*/ 181 w 312"/>
                  <a:gd name="T47" fmla="*/ 110 h 259"/>
                  <a:gd name="T48" fmla="*/ 163 w 312"/>
                  <a:gd name="T49" fmla="*/ 122 h 259"/>
                  <a:gd name="T50" fmla="*/ 169 w 312"/>
                  <a:gd name="T51" fmla="*/ 120 h 259"/>
                  <a:gd name="T52" fmla="*/ 151 w 312"/>
                  <a:gd name="T53" fmla="*/ 132 h 259"/>
                  <a:gd name="T54" fmla="*/ 158 w 312"/>
                  <a:gd name="T55" fmla="*/ 130 h 259"/>
                  <a:gd name="T56" fmla="*/ 140 w 312"/>
                  <a:gd name="T57" fmla="*/ 142 h 259"/>
                  <a:gd name="T58" fmla="*/ 146 w 312"/>
                  <a:gd name="T59" fmla="*/ 139 h 259"/>
                  <a:gd name="T60" fmla="*/ 128 w 312"/>
                  <a:gd name="T61" fmla="*/ 152 h 259"/>
                  <a:gd name="T62" fmla="*/ 134 w 312"/>
                  <a:gd name="T63" fmla="*/ 150 h 259"/>
                  <a:gd name="T64" fmla="*/ 115 w 312"/>
                  <a:gd name="T65" fmla="*/ 161 h 259"/>
                  <a:gd name="T66" fmla="*/ 122 w 312"/>
                  <a:gd name="T67" fmla="*/ 159 h 259"/>
                  <a:gd name="T68" fmla="*/ 104 w 312"/>
                  <a:gd name="T69" fmla="*/ 172 h 259"/>
                  <a:gd name="T70" fmla="*/ 110 w 312"/>
                  <a:gd name="T71" fmla="*/ 168 h 259"/>
                  <a:gd name="T72" fmla="*/ 92 w 312"/>
                  <a:gd name="T73" fmla="*/ 181 h 259"/>
                  <a:gd name="T74" fmla="*/ 98 w 312"/>
                  <a:gd name="T75" fmla="*/ 179 h 259"/>
                  <a:gd name="T76" fmla="*/ 80 w 312"/>
                  <a:gd name="T77" fmla="*/ 190 h 259"/>
                  <a:gd name="T78" fmla="*/ 87 w 312"/>
                  <a:gd name="T79" fmla="*/ 188 h 259"/>
                  <a:gd name="T80" fmla="*/ 68 w 312"/>
                  <a:gd name="T81" fmla="*/ 201 h 259"/>
                  <a:gd name="T82" fmla="*/ 75 w 312"/>
                  <a:gd name="T83" fmla="*/ 198 h 259"/>
                  <a:gd name="T84" fmla="*/ 56 w 312"/>
                  <a:gd name="T85" fmla="*/ 210 h 259"/>
                  <a:gd name="T86" fmla="*/ 62 w 312"/>
                  <a:gd name="T87" fmla="*/ 208 h 259"/>
                  <a:gd name="T88" fmla="*/ 44 w 312"/>
                  <a:gd name="T89" fmla="*/ 220 h 259"/>
                  <a:gd name="T90" fmla="*/ 51 w 312"/>
                  <a:gd name="T91" fmla="*/ 218 h 259"/>
                  <a:gd name="T92" fmla="*/ 33 w 312"/>
                  <a:gd name="T93" fmla="*/ 230 h 259"/>
                  <a:gd name="T94" fmla="*/ 39 w 312"/>
                  <a:gd name="T95" fmla="*/ 227 h 259"/>
                  <a:gd name="T96" fmla="*/ 21 w 312"/>
                  <a:gd name="T97" fmla="*/ 240 h 259"/>
                  <a:gd name="T98" fmla="*/ 28 w 312"/>
                  <a:gd name="T99" fmla="*/ 238 h 259"/>
                  <a:gd name="T100" fmla="*/ 9 w 312"/>
                  <a:gd name="T101" fmla="*/ 249 h 259"/>
                  <a:gd name="T102" fmla="*/ 16 w 312"/>
                  <a:gd name="T103" fmla="*/ 247 h 259"/>
                  <a:gd name="T104" fmla="*/ 0 w 312"/>
                  <a:gd name="T105" fmla="*/ 258 h 259"/>
                  <a:gd name="T106" fmla="*/ 3 w 312"/>
                  <a:gd name="T107" fmla="*/ 257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12" h="259">
                    <a:moveTo>
                      <a:pt x="312" y="2"/>
                    </a:moveTo>
                    <a:lnTo>
                      <a:pt x="307" y="7"/>
                    </a:lnTo>
                    <a:lnTo>
                      <a:pt x="305" y="7"/>
                    </a:lnTo>
                    <a:lnTo>
                      <a:pt x="304" y="6"/>
                    </a:lnTo>
                    <a:lnTo>
                      <a:pt x="304" y="6"/>
                    </a:lnTo>
                    <a:lnTo>
                      <a:pt x="305" y="4"/>
                    </a:lnTo>
                    <a:lnTo>
                      <a:pt x="310" y="0"/>
                    </a:lnTo>
                    <a:lnTo>
                      <a:pt x="311" y="0"/>
                    </a:lnTo>
                    <a:lnTo>
                      <a:pt x="312" y="0"/>
                    </a:lnTo>
                    <a:lnTo>
                      <a:pt x="312" y="1"/>
                    </a:lnTo>
                    <a:lnTo>
                      <a:pt x="312" y="2"/>
                    </a:lnTo>
                    <a:lnTo>
                      <a:pt x="312" y="2"/>
                    </a:lnTo>
                    <a:close/>
                    <a:moveTo>
                      <a:pt x="299" y="12"/>
                    </a:moveTo>
                    <a:lnTo>
                      <a:pt x="295" y="16"/>
                    </a:lnTo>
                    <a:lnTo>
                      <a:pt x="294" y="16"/>
                    </a:lnTo>
                    <a:lnTo>
                      <a:pt x="293" y="16"/>
                    </a:lnTo>
                    <a:lnTo>
                      <a:pt x="293" y="15"/>
                    </a:lnTo>
                    <a:lnTo>
                      <a:pt x="293" y="14"/>
                    </a:lnTo>
                    <a:lnTo>
                      <a:pt x="298" y="10"/>
                    </a:lnTo>
                    <a:lnTo>
                      <a:pt x="299" y="10"/>
                    </a:lnTo>
                    <a:lnTo>
                      <a:pt x="300" y="10"/>
                    </a:lnTo>
                    <a:lnTo>
                      <a:pt x="300" y="11"/>
                    </a:lnTo>
                    <a:lnTo>
                      <a:pt x="299" y="12"/>
                    </a:lnTo>
                    <a:lnTo>
                      <a:pt x="299" y="12"/>
                    </a:lnTo>
                    <a:close/>
                    <a:moveTo>
                      <a:pt x="287" y="21"/>
                    </a:moveTo>
                    <a:lnTo>
                      <a:pt x="282" y="26"/>
                    </a:lnTo>
                    <a:lnTo>
                      <a:pt x="282" y="27"/>
                    </a:lnTo>
                    <a:lnTo>
                      <a:pt x="281" y="26"/>
                    </a:lnTo>
                    <a:lnTo>
                      <a:pt x="281" y="24"/>
                    </a:lnTo>
                    <a:lnTo>
                      <a:pt x="281" y="24"/>
                    </a:lnTo>
                    <a:lnTo>
                      <a:pt x="286" y="20"/>
                    </a:lnTo>
                    <a:lnTo>
                      <a:pt x="287" y="19"/>
                    </a:lnTo>
                    <a:lnTo>
                      <a:pt x="287" y="20"/>
                    </a:lnTo>
                    <a:lnTo>
                      <a:pt x="289" y="21"/>
                    </a:lnTo>
                    <a:lnTo>
                      <a:pt x="287" y="21"/>
                    </a:lnTo>
                    <a:lnTo>
                      <a:pt x="287" y="21"/>
                    </a:lnTo>
                    <a:close/>
                    <a:moveTo>
                      <a:pt x="276" y="32"/>
                    </a:moveTo>
                    <a:lnTo>
                      <a:pt x="271" y="36"/>
                    </a:lnTo>
                    <a:lnTo>
                      <a:pt x="270" y="36"/>
                    </a:lnTo>
                    <a:lnTo>
                      <a:pt x="270" y="35"/>
                    </a:lnTo>
                    <a:lnTo>
                      <a:pt x="270" y="35"/>
                    </a:lnTo>
                    <a:lnTo>
                      <a:pt x="270" y="34"/>
                    </a:lnTo>
                    <a:lnTo>
                      <a:pt x="275" y="30"/>
                    </a:lnTo>
                    <a:lnTo>
                      <a:pt x="275" y="30"/>
                    </a:lnTo>
                    <a:lnTo>
                      <a:pt x="276" y="30"/>
                    </a:lnTo>
                    <a:lnTo>
                      <a:pt x="276" y="31"/>
                    </a:lnTo>
                    <a:lnTo>
                      <a:pt x="276" y="32"/>
                    </a:lnTo>
                    <a:lnTo>
                      <a:pt x="276" y="32"/>
                    </a:lnTo>
                    <a:close/>
                    <a:moveTo>
                      <a:pt x="264" y="41"/>
                    </a:moveTo>
                    <a:lnTo>
                      <a:pt x="259" y="45"/>
                    </a:lnTo>
                    <a:lnTo>
                      <a:pt x="258" y="45"/>
                    </a:lnTo>
                    <a:lnTo>
                      <a:pt x="258" y="45"/>
                    </a:lnTo>
                    <a:lnTo>
                      <a:pt x="257" y="44"/>
                    </a:lnTo>
                    <a:lnTo>
                      <a:pt x="258" y="43"/>
                    </a:lnTo>
                    <a:lnTo>
                      <a:pt x="263" y="39"/>
                    </a:lnTo>
                    <a:lnTo>
                      <a:pt x="263" y="39"/>
                    </a:lnTo>
                    <a:lnTo>
                      <a:pt x="264" y="39"/>
                    </a:lnTo>
                    <a:lnTo>
                      <a:pt x="264" y="40"/>
                    </a:lnTo>
                    <a:lnTo>
                      <a:pt x="264" y="41"/>
                    </a:lnTo>
                    <a:lnTo>
                      <a:pt x="264" y="41"/>
                    </a:lnTo>
                    <a:close/>
                    <a:moveTo>
                      <a:pt x="253" y="51"/>
                    </a:moveTo>
                    <a:lnTo>
                      <a:pt x="247" y="55"/>
                    </a:lnTo>
                    <a:lnTo>
                      <a:pt x="246" y="56"/>
                    </a:lnTo>
                    <a:lnTo>
                      <a:pt x="245" y="55"/>
                    </a:lnTo>
                    <a:lnTo>
                      <a:pt x="245" y="54"/>
                    </a:lnTo>
                    <a:lnTo>
                      <a:pt x="246" y="54"/>
                    </a:lnTo>
                    <a:lnTo>
                      <a:pt x="250" y="50"/>
                    </a:lnTo>
                    <a:lnTo>
                      <a:pt x="252" y="49"/>
                    </a:lnTo>
                    <a:lnTo>
                      <a:pt x="253" y="50"/>
                    </a:lnTo>
                    <a:lnTo>
                      <a:pt x="253" y="51"/>
                    </a:lnTo>
                    <a:lnTo>
                      <a:pt x="253" y="51"/>
                    </a:lnTo>
                    <a:lnTo>
                      <a:pt x="253" y="51"/>
                    </a:lnTo>
                    <a:close/>
                    <a:moveTo>
                      <a:pt x="240" y="61"/>
                    </a:moveTo>
                    <a:lnTo>
                      <a:pt x="236" y="65"/>
                    </a:lnTo>
                    <a:lnTo>
                      <a:pt x="235" y="65"/>
                    </a:lnTo>
                    <a:lnTo>
                      <a:pt x="234" y="65"/>
                    </a:lnTo>
                    <a:lnTo>
                      <a:pt x="234" y="64"/>
                    </a:lnTo>
                    <a:lnTo>
                      <a:pt x="234" y="63"/>
                    </a:lnTo>
                    <a:lnTo>
                      <a:pt x="239" y="59"/>
                    </a:lnTo>
                    <a:lnTo>
                      <a:pt x="240" y="59"/>
                    </a:lnTo>
                    <a:lnTo>
                      <a:pt x="241" y="59"/>
                    </a:lnTo>
                    <a:lnTo>
                      <a:pt x="241" y="60"/>
                    </a:lnTo>
                    <a:lnTo>
                      <a:pt x="240" y="61"/>
                    </a:lnTo>
                    <a:lnTo>
                      <a:pt x="240" y="61"/>
                    </a:lnTo>
                    <a:close/>
                    <a:moveTo>
                      <a:pt x="228" y="71"/>
                    </a:moveTo>
                    <a:lnTo>
                      <a:pt x="223" y="75"/>
                    </a:lnTo>
                    <a:lnTo>
                      <a:pt x="223" y="75"/>
                    </a:lnTo>
                    <a:lnTo>
                      <a:pt x="222" y="75"/>
                    </a:lnTo>
                    <a:lnTo>
                      <a:pt x="222" y="74"/>
                    </a:lnTo>
                    <a:lnTo>
                      <a:pt x="222" y="73"/>
                    </a:lnTo>
                    <a:lnTo>
                      <a:pt x="227" y="69"/>
                    </a:lnTo>
                    <a:lnTo>
                      <a:pt x="228" y="69"/>
                    </a:lnTo>
                    <a:lnTo>
                      <a:pt x="228" y="70"/>
                    </a:lnTo>
                    <a:lnTo>
                      <a:pt x="229" y="70"/>
                    </a:lnTo>
                    <a:lnTo>
                      <a:pt x="228" y="71"/>
                    </a:lnTo>
                    <a:lnTo>
                      <a:pt x="228" y="71"/>
                    </a:lnTo>
                    <a:close/>
                    <a:moveTo>
                      <a:pt x="217" y="80"/>
                    </a:moveTo>
                    <a:lnTo>
                      <a:pt x="211" y="84"/>
                    </a:lnTo>
                    <a:lnTo>
                      <a:pt x="210" y="85"/>
                    </a:lnTo>
                    <a:lnTo>
                      <a:pt x="210" y="84"/>
                    </a:lnTo>
                    <a:lnTo>
                      <a:pt x="210" y="83"/>
                    </a:lnTo>
                    <a:lnTo>
                      <a:pt x="210" y="83"/>
                    </a:lnTo>
                    <a:lnTo>
                      <a:pt x="216" y="79"/>
                    </a:lnTo>
                    <a:lnTo>
                      <a:pt x="216" y="78"/>
                    </a:lnTo>
                    <a:lnTo>
                      <a:pt x="217" y="79"/>
                    </a:lnTo>
                    <a:lnTo>
                      <a:pt x="217" y="80"/>
                    </a:lnTo>
                    <a:lnTo>
                      <a:pt x="217" y="80"/>
                    </a:lnTo>
                    <a:lnTo>
                      <a:pt x="217" y="80"/>
                    </a:lnTo>
                    <a:close/>
                    <a:moveTo>
                      <a:pt x="205" y="91"/>
                    </a:moveTo>
                    <a:lnTo>
                      <a:pt x="200" y="95"/>
                    </a:lnTo>
                    <a:lnTo>
                      <a:pt x="199" y="95"/>
                    </a:lnTo>
                    <a:lnTo>
                      <a:pt x="199" y="95"/>
                    </a:lnTo>
                    <a:lnTo>
                      <a:pt x="198" y="94"/>
                    </a:lnTo>
                    <a:lnTo>
                      <a:pt x="199" y="93"/>
                    </a:lnTo>
                    <a:lnTo>
                      <a:pt x="204" y="89"/>
                    </a:lnTo>
                    <a:lnTo>
                      <a:pt x="204" y="89"/>
                    </a:lnTo>
                    <a:lnTo>
                      <a:pt x="205" y="89"/>
                    </a:lnTo>
                    <a:lnTo>
                      <a:pt x="205" y="90"/>
                    </a:lnTo>
                    <a:lnTo>
                      <a:pt x="205" y="91"/>
                    </a:lnTo>
                    <a:lnTo>
                      <a:pt x="205" y="91"/>
                    </a:lnTo>
                    <a:close/>
                    <a:moveTo>
                      <a:pt x="193" y="100"/>
                    </a:moveTo>
                    <a:lnTo>
                      <a:pt x="188" y="104"/>
                    </a:lnTo>
                    <a:lnTo>
                      <a:pt x="187" y="104"/>
                    </a:lnTo>
                    <a:lnTo>
                      <a:pt x="186" y="104"/>
                    </a:lnTo>
                    <a:lnTo>
                      <a:pt x="186" y="103"/>
                    </a:lnTo>
                    <a:lnTo>
                      <a:pt x="187" y="102"/>
                    </a:lnTo>
                    <a:lnTo>
                      <a:pt x="191" y="98"/>
                    </a:lnTo>
                    <a:lnTo>
                      <a:pt x="192" y="98"/>
                    </a:lnTo>
                    <a:lnTo>
                      <a:pt x="193" y="99"/>
                    </a:lnTo>
                    <a:lnTo>
                      <a:pt x="193" y="99"/>
                    </a:lnTo>
                    <a:lnTo>
                      <a:pt x="193" y="100"/>
                    </a:lnTo>
                    <a:lnTo>
                      <a:pt x="193" y="100"/>
                    </a:lnTo>
                    <a:close/>
                    <a:moveTo>
                      <a:pt x="181" y="110"/>
                    </a:moveTo>
                    <a:lnTo>
                      <a:pt x="177" y="114"/>
                    </a:lnTo>
                    <a:lnTo>
                      <a:pt x="175" y="115"/>
                    </a:lnTo>
                    <a:lnTo>
                      <a:pt x="174" y="114"/>
                    </a:lnTo>
                    <a:lnTo>
                      <a:pt x="174" y="113"/>
                    </a:lnTo>
                    <a:lnTo>
                      <a:pt x="174" y="113"/>
                    </a:lnTo>
                    <a:lnTo>
                      <a:pt x="180" y="109"/>
                    </a:lnTo>
                    <a:lnTo>
                      <a:pt x="181" y="107"/>
                    </a:lnTo>
                    <a:lnTo>
                      <a:pt x="182" y="109"/>
                    </a:lnTo>
                    <a:lnTo>
                      <a:pt x="182" y="110"/>
                    </a:lnTo>
                    <a:lnTo>
                      <a:pt x="181" y="110"/>
                    </a:lnTo>
                    <a:lnTo>
                      <a:pt x="181" y="110"/>
                    </a:lnTo>
                    <a:close/>
                    <a:moveTo>
                      <a:pt x="169" y="120"/>
                    </a:moveTo>
                    <a:lnTo>
                      <a:pt x="164" y="124"/>
                    </a:lnTo>
                    <a:lnTo>
                      <a:pt x="164" y="124"/>
                    </a:lnTo>
                    <a:lnTo>
                      <a:pt x="163" y="124"/>
                    </a:lnTo>
                    <a:lnTo>
                      <a:pt x="163" y="123"/>
                    </a:lnTo>
                    <a:lnTo>
                      <a:pt x="163" y="122"/>
                    </a:lnTo>
                    <a:lnTo>
                      <a:pt x="168" y="118"/>
                    </a:lnTo>
                    <a:lnTo>
                      <a:pt x="169" y="118"/>
                    </a:lnTo>
                    <a:lnTo>
                      <a:pt x="169" y="118"/>
                    </a:lnTo>
                    <a:lnTo>
                      <a:pt x="170" y="119"/>
                    </a:lnTo>
                    <a:lnTo>
                      <a:pt x="169" y="120"/>
                    </a:lnTo>
                    <a:lnTo>
                      <a:pt x="169" y="120"/>
                    </a:lnTo>
                    <a:close/>
                    <a:moveTo>
                      <a:pt x="158" y="130"/>
                    </a:moveTo>
                    <a:lnTo>
                      <a:pt x="152" y="134"/>
                    </a:lnTo>
                    <a:lnTo>
                      <a:pt x="151" y="134"/>
                    </a:lnTo>
                    <a:lnTo>
                      <a:pt x="151" y="134"/>
                    </a:lnTo>
                    <a:lnTo>
                      <a:pt x="151" y="133"/>
                    </a:lnTo>
                    <a:lnTo>
                      <a:pt x="151" y="132"/>
                    </a:lnTo>
                    <a:lnTo>
                      <a:pt x="156" y="127"/>
                    </a:lnTo>
                    <a:lnTo>
                      <a:pt x="156" y="127"/>
                    </a:lnTo>
                    <a:lnTo>
                      <a:pt x="158" y="128"/>
                    </a:lnTo>
                    <a:lnTo>
                      <a:pt x="158" y="128"/>
                    </a:lnTo>
                    <a:lnTo>
                      <a:pt x="158" y="130"/>
                    </a:lnTo>
                    <a:lnTo>
                      <a:pt x="158" y="130"/>
                    </a:lnTo>
                    <a:close/>
                    <a:moveTo>
                      <a:pt x="146" y="139"/>
                    </a:moveTo>
                    <a:lnTo>
                      <a:pt x="141" y="143"/>
                    </a:lnTo>
                    <a:lnTo>
                      <a:pt x="140" y="144"/>
                    </a:lnTo>
                    <a:lnTo>
                      <a:pt x="140" y="143"/>
                    </a:lnTo>
                    <a:lnTo>
                      <a:pt x="138" y="142"/>
                    </a:lnTo>
                    <a:lnTo>
                      <a:pt x="140" y="142"/>
                    </a:lnTo>
                    <a:lnTo>
                      <a:pt x="145" y="138"/>
                    </a:lnTo>
                    <a:lnTo>
                      <a:pt x="145" y="138"/>
                    </a:lnTo>
                    <a:lnTo>
                      <a:pt x="146" y="138"/>
                    </a:lnTo>
                    <a:lnTo>
                      <a:pt x="146" y="139"/>
                    </a:lnTo>
                    <a:lnTo>
                      <a:pt x="146" y="139"/>
                    </a:lnTo>
                    <a:lnTo>
                      <a:pt x="146" y="139"/>
                    </a:lnTo>
                    <a:close/>
                    <a:moveTo>
                      <a:pt x="134" y="150"/>
                    </a:moveTo>
                    <a:lnTo>
                      <a:pt x="129" y="154"/>
                    </a:lnTo>
                    <a:lnTo>
                      <a:pt x="128" y="154"/>
                    </a:lnTo>
                    <a:lnTo>
                      <a:pt x="127" y="154"/>
                    </a:lnTo>
                    <a:lnTo>
                      <a:pt x="127" y="153"/>
                    </a:lnTo>
                    <a:lnTo>
                      <a:pt x="128" y="152"/>
                    </a:lnTo>
                    <a:lnTo>
                      <a:pt x="132" y="147"/>
                    </a:lnTo>
                    <a:lnTo>
                      <a:pt x="133" y="147"/>
                    </a:lnTo>
                    <a:lnTo>
                      <a:pt x="134" y="147"/>
                    </a:lnTo>
                    <a:lnTo>
                      <a:pt x="134" y="148"/>
                    </a:lnTo>
                    <a:lnTo>
                      <a:pt x="134" y="150"/>
                    </a:lnTo>
                    <a:lnTo>
                      <a:pt x="134" y="150"/>
                    </a:lnTo>
                    <a:close/>
                    <a:moveTo>
                      <a:pt x="122" y="159"/>
                    </a:moveTo>
                    <a:lnTo>
                      <a:pt x="117" y="163"/>
                    </a:lnTo>
                    <a:lnTo>
                      <a:pt x="116" y="163"/>
                    </a:lnTo>
                    <a:lnTo>
                      <a:pt x="115" y="163"/>
                    </a:lnTo>
                    <a:lnTo>
                      <a:pt x="115" y="162"/>
                    </a:lnTo>
                    <a:lnTo>
                      <a:pt x="115" y="161"/>
                    </a:lnTo>
                    <a:lnTo>
                      <a:pt x="121" y="157"/>
                    </a:lnTo>
                    <a:lnTo>
                      <a:pt x="122" y="157"/>
                    </a:lnTo>
                    <a:lnTo>
                      <a:pt x="123" y="158"/>
                    </a:lnTo>
                    <a:lnTo>
                      <a:pt x="123" y="158"/>
                    </a:lnTo>
                    <a:lnTo>
                      <a:pt x="122" y="159"/>
                    </a:lnTo>
                    <a:lnTo>
                      <a:pt x="122" y="159"/>
                    </a:lnTo>
                    <a:close/>
                    <a:moveTo>
                      <a:pt x="110" y="168"/>
                    </a:moveTo>
                    <a:lnTo>
                      <a:pt x="105" y="173"/>
                    </a:lnTo>
                    <a:lnTo>
                      <a:pt x="105" y="174"/>
                    </a:lnTo>
                    <a:lnTo>
                      <a:pt x="104" y="173"/>
                    </a:lnTo>
                    <a:lnTo>
                      <a:pt x="104" y="172"/>
                    </a:lnTo>
                    <a:lnTo>
                      <a:pt x="104" y="172"/>
                    </a:lnTo>
                    <a:lnTo>
                      <a:pt x="109" y="167"/>
                    </a:lnTo>
                    <a:lnTo>
                      <a:pt x="110" y="167"/>
                    </a:lnTo>
                    <a:lnTo>
                      <a:pt x="110" y="167"/>
                    </a:lnTo>
                    <a:lnTo>
                      <a:pt x="111" y="168"/>
                    </a:lnTo>
                    <a:lnTo>
                      <a:pt x="110" y="168"/>
                    </a:lnTo>
                    <a:lnTo>
                      <a:pt x="110" y="168"/>
                    </a:lnTo>
                    <a:close/>
                    <a:moveTo>
                      <a:pt x="98" y="179"/>
                    </a:moveTo>
                    <a:lnTo>
                      <a:pt x="93" y="183"/>
                    </a:lnTo>
                    <a:lnTo>
                      <a:pt x="92" y="183"/>
                    </a:lnTo>
                    <a:lnTo>
                      <a:pt x="92" y="183"/>
                    </a:lnTo>
                    <a:lnTo>
                      <a:pt x="92" y="182"/>
                    </a:lnTo>
                    <a:lnTo>
                      <a:pt x="92" y="181"/>
                    </a:lnTo>
                    <a:lnTo>
                      <a:pt x="97" y="177"/>
                    </a:lnTo>
                    <a:lnTo>
                      <a:pt x="97" y="177"/>
                    </a:lnTo>
                    <a:lnTo>
                      <a:pt x="98" y="177"/>
                    </a:lnTo>
                    <a:lnTo>
                      <a:pt x="98" y="178"/>
                    </a:lnTo>
                    <a:lnTo>
                      <a:pt x="98" y="179"/>
                    </a:lnTo>
                    <a:lnTo>
                      <a:pt x="98" y="179"/>
                    </a:lnTo>
                    <a:close/>
                    <a:moveTo>
                      <a:pt x="87" y="188"/>
                    </a:moveTo>
                    <a:lnTo>
                      <a:pt x="81" y="193"/>
                    </a:lnTo>
                    <a:lnTo>
                      <a:pt x="80" y="193"/>
                    </a:lnTo>
                    <a:lnTo>
                      <a:pt x="80" y="193"/>
                    </a:lnTo>
                    <a:lnTo>
                      <a:pt x="79" y="192"/>
                    </a:lnTo>
                    <a:lnTo>
                      <a:pt x="80" y="190"/>
                    </a:lnTo>
                    <a:lnTo>
                      <a:pt x="85" y="186"/>
                    </a:lnTo>
                    <a:lnTo>
                      <a:pt x="86" y="186"/>
                    </a:lnTo>
                    <a:lnTo>
                      <a:pt x="87" y="187"/>
                    </a:lnTo>
                    <a:lnTo>
                      <a:pt x="87" y="187"/>
                    </a:lnTo>
                    <a:lnTo>
                      <a:pt x="87" y="188"/>
                    </a:lnTo>
                    <a:lnTo>
                      <a:pt x="87" y="188"/>
                    </a:lnTo>
                    <a:close/>
                    <a:moveTo>
                      <a:pt x="75" y="198"/>
                    </a:moveTo>
                    <a:lnTo>
                      <a:pt x="70" y="202"/>
                    </a:lnTo>
                    <a:lnTo>
                      <a:pt x="69" y="203"/>
                    </a:lnTo>
                    <a:lnTo>
                      <a:pt x="68" y="202"/>
                    </a:lnTo>
                    <a:lnTo>
                      <a:pt x="68" y="202"/>
                    </a:lnTo>
                    <a:lnTo>
                      <a:pt x="68" y="201"/>
                    </a:lnTo>
                    <a:lnTo>
                      <a:pt x="73" y="197"/>
                    </a:lnTo>
                    <a:lnTo>
                      <a:pt x="74" y="197"/>
                    </a:lnTo>
                    <a:lnTo>
                      <a:pt x="75" y="197"/>
                    </a:lnTo>
                    <a:lnTo>
                      <a:pt x="75" y="198"/>
                    </a:lnTo>
                    <a:lnTo>
                      <a:pt x="75" y="198"/>
                    </a:lnTo>
                    <a:lnTo>
                      <a:pt x="75" y="198"/>
                    </a:lnTo>
                    <a:close/>
                    <a:moveTo>
                      <a:pt x="62" y="208"/>
                    </a:moveTo>
                    <a:lnTo>
                      <a:pt x="58" y="213"/>
                    </a:lnTo>
                    <a:lnTo>
                      <a:pt x="57" y="213"/>
                    </a:lnTo>
                    <a:lnTo>
                      <a:pt x="56" y="213"/>
                    </a:lnTo>
                    <a:lnTo>
                      <a:pt x="56" y="212"/>
                    </a:lnTo>
                    <a:lnTo>
                      <a:pt x="56" y="210"/>
                    </a:lnTo>
                    <a:lnTo>
                      <a:pt x="61" y="206"/>
                    </a:lnTo>
                    <a:lnTo>
                      <a:pt x="62" y="206"/>
                    </a:lnTo>
                    <a:lnTo>
                      <a:pt x="63" y="206"/>
                    </a:lnTo>
                    <a:lnTo>
                      <a:pt x="63" y="207"/>
                    </a:lnTo>
                    <a:lnTo>
                      <a:pt x="62" y="208"/>
                    </a:lnTo>
                    <a:lnTo>
                      <a:pt x="62" y="208"/>
                    </a:lnTo>
                    <a:close/>
                    <a:moveTo>
                      <a:pt x="51" y="218"/>
                    </a:moveTo>
                    <a:lnTo>
                      <a:pt x="45" y="222"/>
                    </a:lnTo>
                    <a:lnTo>
                      <a:pt x="45" y="222"/>
                    </a:lnTo>
                    <a:lnTo>
                      <a:pt x="44" y="222"/>
                    </a:lnTo>
                    <a:lnTo>
                      <a:pt x="44" y="221"/>
                    </a:lnTo>
                    <a:lnTo>
                      <a:pt x="44" y="220"/>
                    </a:lnTo>
                    <a:lnTo>
                      <a:pt x="50" y="216"/>
                    </a:lnTo>
                    <a:lnTo>
                      <a:pt x="51" y="216"/>
                    </a:lnTo>
                    <a:lnTo>
                      <a:pt x="51" y="217"/>
                    </a:lnTo>
                    <a:lnTo>
                      <a:pt x="52" y="217"/>
                    </a:lnTo>
                    <a:lnTo>
                      <a:pt x="51" y="218"/>
                    </a:lnTo>
                    <a:lnTo>
                      <a:pt x="51" y="218"/>
                    </a:lnTo>
                    <a:close/>
                    <a:moveTo>
                      <a:pt x="39" y="227"/>
                    </a:moveTo>
                    <a:lnTo>
                      <a:pt x="34" y="231"/>
                    </a:lnTo>
                    <a:lnTo>
                      <a:pt x="33" y="233"/>
                    </a:lnTo>
                    <a:lnTo>
                      <a:pt x="33" y="231"/>
                    </a:lnTo>
                    <a:lnTo>
                      <a:pt x="33" y="231"/>
                    </a:lnTo>
                    <a:lnTo>
                      <a:pt x="33" y="230"/>
                    </a:lnTo>
                    <a:lnTo>
                      <a:pt x="38" y="226"/>
                    </a:lnTo>
                    <a:lnTo>
                      <a:pt x="38" y="226"/>
                    </a:lnTo>
                    <a:lnTo>
                      <a:pt x="39" y="226"/>
                    </a:lnTo>
                    <a:lnTo>
                      <a:pt x="39" y="227"/>
                    </a:lnTo>
                    <a:lnTo>
                      <a:pt x="39" y="227"/>
                    </a:lnTo>
                    <a:lnTo>
                      <a:pt x="39" y="227"/>
                    </a:lnTo>
                    <a:close/>
                    <a:moveTo>
                      <a:pt x="28" y="238"/>
                    </a:moveTo>
                    <a:lnTo>
                      <a:pt x="22" y="242"/>
                    </a:lnTo>
                    <a:lnTo>
                      <a:pt x="21" y="242"/>
                    </a:lnTo>
                    <a:lnTo>
                      <a:pt x="21" y="242"/>
                    </a:lnTo>
                    <a:lnTo>
                      <a:pt x="20" y="241"/>
                    </a:lnTo>
                    <a:lnTo>
                      <a:pt x="21" y="240"/>
                    </a:lnTo>
                    <a:lnTo>
                      <a:pt x="25" y="236"/>
                    </a:lnTo>
                    <a:lnTo>
                      <a:pt x="26" y="236"/>
                    </a:lnTo>
                    <a:lnTo>
                      <a:pt x="28" y="236"/>
                    </a:lnTo>
                    <a:lnTo>
                      <a:pt x="28" y="237"/>
                    </a:lnTo>
                    <a:lnTo>
                      <a:pt x="28" y="238"/>
                    </a:lnTo>
                    <a:lnTo>
                      <a:pt x="28" y="238"/>
                    </a:lnTo>
                    <a:close/>
                    <a:moveTo>
                      <a:pt x="16" y="247"/>
                    </a:moveTo>
                    <a:lnTo>
                      <a:pt x="11" y="251"/>
                    </a:lnTo>
                    <a:lnTo>
                      <a:pt x="10" y="251"/>
                    </a:lnTo>
                    <a:lnTo>
                      <a:pt x="9" y="251"/>
                    </a:lnTo>
                    <a:lnTo>
                      <a:pt x="9" y="250"/>
                    </a:lnTo>
                    <a:lnTo>
                      <a:pt x="9" y="249"/>
                    </a:lnTo>
                    <a:lnTo>
                      <a:pt x="14" y="245"/>
                    </a:lnTo>
                    <a:lnTo>
                      <a:pt x="15" y="245"/>
                    </a:lnTo>
                    <a:lnTo>
                      <a:pt x="16" y="246"/>
                    </a:lnTo>
                    <a:lnTo>
                      <a:pt x="16" y="246"/>
                    </a:lnTo>
                    <a:lnTo>
                      <a:pt x="16" y="247"/>
                    </a:lnTo>
                    <a:lnTo>
                      <a:pt x="16" y="247"/>
                    </a:lnTo>
                    <a:close/>
                    <a:moveTo>
                      <a:pt x="3" y="257"/>
                    </a:moveTo>
                    <a:lnTo>
                      <a:pt x="1" y="259"/>
                    </a:lnTo>
                    <a:lnTo>
                      <a:pt x="1" y="259"/>
                    </a:lnTo>
                    <a:lnTo>
                      <a:pt x="0" y="259"/>
                    </a:lnTo>
                    <a:lnTo>
                      <a:pt x="0" y="258"/>
                    </a:lnTo>
                    <a:lnTo>
                      <a:pt x="0" y="258"/>
                    </a:lnTo>
                    <a:lnTo>
                      <a:pt x="2" y="256"/>
                    </a:lnTo>
                    <a:lnTo>
                      <a:pt x="3" y="256"/>
                    </a:lnTo>
                    <a:lnTo>
                      <a:pt x="4" y="256"/>
                    </a:lnTo>
                    <a:lnTo>
                      <a:pt x="4" y="257"/>
                    </a:lnTo>
                    <a:lnTo>
                      <a:pt x="3" y="257"/>
                    </a:lnTo>
                    <a:lnTo>
                      <a:pt x="3" y="257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1" name="Freeform 126"/>
              <p:cNvSpPr>
                <a:spLocks noEditPoints="1"/>
              </p:cNvSpPr>
              <p:nvPr/>
            </p:nvSpPr>
            <p:spPr bwMode="auto">
              <a:xfrm>
                <a:off x="2519" y="2863"/>
                <a:ext cx="964" cy="2"/>
              </a:xfrm>
              <a:custGeom>
                <a:avLst/>
                <a:gdLst>
                  <a:gd name="T0" fmla="*/ 962 w 964"/>
                  <a:gd name="T1" fmla="*/ 2 h 2"/>
                  <a:gd name="T2" fmla="*/ 947 w 964"/>
                  <a:gd name="T3" fmla="*/ 2 h 2"/>
                  <a:gd name="T4" fmla="*/ 932 w 964"/>
                  <a:gd name="T5" fmla="*/ 2 h 2"/>
                  <a:gd name="T6" fmla="*/ 917 w 964"/>
                  <a:gd name="T7" fmla="*/ 2 h 2"/>
                  <a:gd name="T8" fmla="*/ 901 w 964"/>
                  <a:gd name="T9" fmla="*/ 2 h 2"/>
                  <a:gd name="T10" fmla="*/ 886 w 964"/>
                  <a:gd name="T11" fmla="*/ 2 h 2"/>
                  <a:gd name="T12" fmla="*/ 870 w 964"/>
                  <a:gd name="T13" fmla="*/ 2 h 2"/>
                  <a:gd name="T14" fmla="*/ 854 w 964"/>
                  <a:gd name="T15" fmla="*/ 2 h 2"/>
                  <a:gd name="T16" fmla="*/ 840 w 964"/>
                  <a:gd name="T17" fmla="*/ 2 h 2"/>
                  <a:gd name="T18" fmla="*/ 824 w 964"/>
                  <a:gd name="T19" fmla="*/ 2 h 2"/>
                  <a:gd name="T20" fmla="*/ 809 w 964"/>
                  <a:gd name="T21" fmla="*/ 2 h 2"/>
                  <a:gd name="T22" fmla="*/ 793 w 964"/>
                  <a:gd name="T23" fmla="*/ 2 h 2"/>
                  <a:gd name="T24" fmla="*/ 777 w 964"/>
                  <a:gd name="T25" fmla="*/ 2 h 2"/>
                  <a:gd name="T26" fmla="*/ 763 w 964"/>
                  <a:gd name="T27" fmla="*/ 2 h 2"/>
                  <a:gd name="T28" fmla="*/ 747 w 964"/>
                  <a:gd name="T29" fmla="*/ 2 h 2"/>
                  <a:gd name="T30" fmla="*/ 732 w 964"/>
                  <a:gd name="T31" fmla="*/ 2 h 2"/>
                  <a:gd name="T32" fmla="*/ 716 w 964"/>
                  <a:gd name="T33" fmla="*/ 2 h 2"/>
                  <a:gd name="T34" fmla="*/ 701 w 964"/>
                  <a:gd name="T35" fmla="*/ 2 h 2"/>
                  <a:gd name="T36" fmla="*/ 685 w 964"/>
                  <a:gd name="T37" fmla="*/ 2 h 2"/>
                  <a:gd name="T38" fmla="*/ 670 w 964"/>
                  <a:gd name="T39" fmla="*/ 2 h 2"/>
                  <a:gd name="T40" fmla="*/ 655 w 964"/>
                  <a:gd name="T41" fmla="*/ 2 h 2"/>
                  <a:gd name="T42" fmla="*/ 639 w 964"/>
                  <a:gd name="T43" fmla="*/ 2 h 2"/>
                  <a:gd name="T44" fmla="*/ 624 w 964"/>
                  <a:gd name="T45" fmla="*/ 2 h 2"/>
                  <a:gd name="T46" fmla="*/ 608 w 964"/>
                  <a:gd name="T47" fmla="*/ 2 h 2"/>
                  <a:gd name="T48" fmla="*/ 592 w 964"/>
                  <a:gd name="T49" fmla="*/ 2 h 2"/>
                  <a:gd name="T50" fmla="*/ 578 w 964"/>
                  <a:gd name="T51" fmla="*/ 2 h 2"/>
                  <a:gd name="T52" fmla="*/ 562 w 964"/>
                  <a:gd name="T53" fmla="*/ 2 h 2"/>
                  <a:gd name="T54" fmla="*/ 547 w 964"/>
                  <a:gd name="T55" fmla="*/ 2 h 2"/>
                  <a:gd name="T56" fmla="*/ 531 w 964"/>
                  <a:gd name="T57" fmla="*/ 2 h 2"/>
                  <a:gd name="T58" fmla="*/ 516 w 964"/>
                  <a:gd name="T59" fmla="*/ 2 h 2"/>
                  <a:gd name="T60" fmla="*/ 500 w 964"/>
                  <a:gd name="T61" fmla="*/ 2 h 2"/>
                  <a:gd name="T62" fmla="*/ 485 w 964"/>
                  <a:gd name="T63" fmla="*/ 2 h 2"/>
                  <a:gd name="T64" fmla="*/ 470 w 964"/>
                  <a:gd name="T65" fmla="*/ 2 h 2"/>
                  <a:gd name="T66" fmla="*/ 454 w 964"/>
                  <a:gd name="T67" fmla="*/ 2 h 2"/>
                  <a:gd name="T68" fmla="*/ 439 w 964"/>
                  <a:gd name="T69" fmla="*/ 2 h 2"/>
                  <a:gd name="T70" fmla="*/ 423 w 964"/>
                  <a:gd name="T71" fmla="*/ 2 h 2"/>
                  <a:gd name="T72" fmla="*/ 407 w 964"/>
                  <a:gd name="T73" fmla="*/ 2 h 2"/>
                  <a:gd name="T74" fmla="*/ 393 w 964"/>
                  <a:gd name="T75" fmla="*/ 2 h 2"/>
                  <a:gd name="T76" fmla="*/ 377 w 964"/>
                  <a:gd name="T77" fmla="*/ 2 h 2"/>
                  <a:gd name="T78" fmla="*/ 362 w 964"/>
                  <a:gd name="T79" fmla="*/ 2 h 2"/>
                  <a:gd name="T80" fmla="*/ 346 w 964"/>
                  <a:gd name="T81" fmla="*/ 2 h 2"/>
                  <a:gd name="T82" fmla="*/ 331 w 964"/>
                  <a:gd name="T83" fmla="*/ 2 h 2"/>
                  <a:gd name="T84" fmla="*/ 316 w 964"/>
                  <a:gd name="T85" fmla="*/ 2 h 2"/>
                  <a:gd name="T86" fmla="*/ 300 w 964"/>
                  <a:gd name="T87" fmla="*/ 2 h 2"/>
                  <a:gd name="T88" fmla="*/ 285 w 964"/>
                  <a:gd name="T89" fmla="*/ 2 h 2"/>
                  <a:gd name="T90" fmla="*/ 269 w 964"/>
                  <a:gd name="T91" fmla="*/ 2 h 2"/>
                  <a:gd name="T92" fmla="*/ 254 w 964"/>
                  <a:gd name="T93" fmla="*/ 2 h 2"/>
                  <a:gd name="T94" fmla="*/ 238 w 964"/>
                  <a:gd name="T95" fmla="*/ 2 h 2"/>
                  <a:gd name="T96" fmla="*/ 223 w 964"/>
                  <a:gd name="T97" fmla="*/ 2 h 2"/>
                  <a:gd name="T98" fmla="*/ 208 w 964"/>
                  <a:gd name="T99" fmla="*/ 2 h 2"/>
                  <a:gd name="T100" fmla="*/ 192 w 964"/>
                  <a:gd name="T101" fmla="*/ 2 h 2"/>
                  <a:gd name="T102" fmla="*/ 177 w 964"/>
                  <a:gd name="T103" fmla="*/ 2 h 2"/>
                  <a:gd name="T104" fmla="*/ 161 w 964"/>
                  <a:gd name="T105" fmla="*/ 2 h 2"/>
                  <a:gd name="T106" fmla="*/ 146 w 964"/>
                  <a:gd name="T107" fmla="*/ 2 h 2"/>
                  <a:gd name="T108" fmla="*/ 131 w 964"/>
                  <a:gd name="T109" fmla="*/ 2 h 2"/>
                  <a:gd name="T110" fmla="*/ 115 w 964"/>
                  <a:gd name="T111" fmla="*/ 2 h 2"/>
                  <a:gd name="T112" fmla="*/ 100 w 964"/>
                  <a:gd name="T113" fmla="*/ 2 h 2"/>
                  <a:gd name="T114" fmla="*/ 84 w 964"/>
                  <a:gd name="T115" fmla="*/ 2 h 2"/>
                  <a:gd name="T116" fmla="*/ 69 w 964"/>
                  <a:gd name="T117" fmla="*/ 2 h 2"/>
                  <a:gd name="T118" fmla="*/ 53 w 964"/>
                  <a:gd name="T119" fmla="*/ 2 h 2"/>
                  <a:gd name="T120" fmla="*/ 38 w 964"/>
                  <a:gd name="T121" fmla="*/ 2 h 2"/>
                  <a:gd name="T122" fmla="*/ 23 w 964"/>
                  <a:gd name="T123" fmla="*/ 2 h 2"/>
                  <a:gd name="T124" fmla="*/ 7 w 964"/>
                  <a:gd name="T12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64" h="2">
                    <a:moveTo>
                      <a:pt x="962" y="2"/>
                    </a:moveTo>
                    <a:lnTo>
                      <a:pt x="956" y="2"/>
                    </a:lnTo>
                    <a:lnTo>
                      <a:pt x="955" y="1"/>
                    </a:lnTo>
                    <a:lnTo>
                      <a:pt x="955" y="1"/>
                    </a:lnTo>
                    <a:lnTo>
                      <a:pt x="955" y="0"/>
                    </a:lnTo>
                    <a:lnTo>
                      <a:pt x="956" y="0"/>
                    </a:lnTo>
                    <a:lnTo>
                      <a:pt x="962" y="0"/>
                    </a:lnTo>
                    <a:lnTo>
                      <a:pt x="963" y="0"/>
                    </a:lnTo>
                    <a:lnTo>
                      <a:pt x="964" y="1"/>
                    </a:lnTo>
                    <a:lnTo>
                      <a:pt x="963" y="1"/>
                    </a:lnTo>
                    <a:lnTo>
                      <a:pt x="962" y="2"/>
                    </a:lnTo>
                    <a:lnTo>
                      <a:pt x="962" y="2"/>
                    </a:lnTo>
                    <a:close/>
                    <a:moveTo>
                      <a:pt x="947" y="2"/>
                    </a:moveTo>
                    <a:lnTo>
                      <a:pt x="941" y="2"/>
                    </a:lnTo>
                    <a:lnTo>
                      <a:pt x="940" y="1"/>
                    </a:lnTo>
                    <a:lnTo>
                      <a:pt x="940" y="1"/>
                    </a:lnTo>
                    <a:lnTo>
                      <a:pt x="940" y="0"/>
                    </a:lnTo>
                    <a:lnTo>
                      <a:pt x="941" y="0"/>
                    </a:lnTo>
                    <a:lnTo>
                      <a:pt x="947" y="0"/>
                    </a:lnTo>
                    <a:lnTo>
                      <a:pt x="948" y="0"/>
                    </a:lnTo>
                    <a:lnTo>
                      <a:pt x="948" y="1"/>
                    </a:lnTo>
                    <a:lnTo>
                      <a:pt x="948" y="1"/>
                    </a:lnTo>
                    <a:lnTo>
                      <a:pt x="947" y="2"/>
                    </a:lnTo>
                    <a:lnTo>
                      <a:pt x="947" y="2"/>
                    </a:lnTo>
                    <a:close/>
                    <a:moveTo>
                      <a:pt x="932" y="2"/>
                    </a:moveTo>
                    <a:lnTo>
                      <a:pt x="925" y="2"/>
                    </a:lnTo>
                    <a:lnTo>
                      <a:pt x="924" y="1"/>
                    </a:lnTo>
                    <a:lnTo>
                      <a:pt x="924" y="1"/>
                    </a:lnTo>
                    <a:lnTo>
                      <a:pt x="924" y="0"/>
                    </a:lnTo>
                    <a:lnTo>
                      <a:pt x="925" y="0"/>
                    </a:lnTo>
                    <a:lnTo>
                      <a:pt x="932" y="0"/>
                    </a:lnTo>
                    <a:lnTo>
                      <a:pt x="933" y="0"/>
                    </a:lnTo>
                    <a:lnTo>
                      <a:pt x="933" y="1"/>
                    </a:lnTo>
                    <a:lnTo>
                      <a:pt x="933" y="1"/>
                    </a:lnTo>
                    <a:lnTo>
                      <a:pt x="932" y="2"/>
                    </a:lnTo>
                    <a:lnTo>
                      <a:pt x="932" y="2"/>
                    </a:lnTo>
                    <a:close/>
                    <a:moveTo>
                      <a:pt x="917" y="2"/>
                    </a:moveTo>
                    <a:lnTo>
                      <a:pt x="909" y="2"/>
                    </a:lnTo>
                    <a:lnTo>
                      <a:pt x="909" y="1"/>
                    </a:lnTo>
                    <a:lnTo>
                      <a:pt x="908" y="1"/>
                    </a:lnTo>
                    <a:lnTo>
                      <a:pt x="909" y="0"/>
                    </a:lnTo>
                    <a:lnTo>
                      <a:pt x="909" y="0"/>
                    </a:lnTo>
                    <a:lnTo>
                      <a:pt x="917" y="0"/>
                    </a:lnTo>
                    <a:lnTo>
                      <a:pt x="917" y="0"/>
                    </a:lnTo>
                    <a:lnTo>
                      <a:pt x="918" y="1"/>
                    </a:lnTo>
                    <a:lnTo>
                      <a:pt x="917" y="1"/>
                    </a:lnTo>
                    <a:lnTo>
                      <a:pt x="917" y="2"/>
                    </a:lnTo>
                    <a:lnTo>
                      <a:pt x="917" y="2"/>
                    </a:lnTo>
                    <a:close/>
                    <a:moveTo>
                      <a:pt x="901" y="2"/>
                    </a:moveTo>
                    <a:lnTo>
                      <a:pt x="895" y="2"/>
                    </a:lnTo>
                    <a:lnTo>
                      <a:pt x="894" y="1"/>
                    </a:lnTo>
                    <a:lnTo>
                      <a:pt x="894" y="1"/>
                    </a:lnTo>
                    <a:lnTo>
                      <a:pt x="894" y="0"/>
                    </a:lnTo>
                    <a:lnTo>
                      <a:pt x="895" y="0"/>
                    </a:lnTo>
                    <a:lnTo>
                      <a:pt x="901" y="0"/>
                    </a:lnTo>
                    <a:lnTo>
                      <a:pt x="902" y="0"/>
                    </a:lnTo>
                    <a:lnTo>
                      <a:pt x="902" y="1"/>
                    </a:lnTo>
                    <a:lnTo>
                      <a:pt x="902" y="1"/>
                    </a:lnTo>
                    <a:lnTo>
                      <a:pt x="901" y="2"/>
                    </a:lnTo>
                    <a:lnTo>
                      <a:pt x="901" y="2"/>
                    </a:lnTo>
                    <a:close/>
                    <a:moveTo>
                      <a:pt x="886" y="2"/>
                    </a:moveTo>
                    <a:lnTo>
                      <a:pt x="879" y="2"/>
                    </a:lnTo>
                    <a:lnTo>
                      <a:pt x="879" y="1"/>
                    </a:lnTo>
                    <a:lnTo>
                      <a:pt x="878" y="1"/>
                    </a:lnTo>
                    <a:lnTo>
                      <a:pt x="879" y="0"/>
                    </a:lnTo>
                    <a:lnTo>
                      <a:pt x="879" y="0"/>
                    </a:lnTo>
                    <a:lnTo>
                      <a:pt x="886" y="0"/>
                    </a:lnTo>
                    <a:lnTo>
                      <a:pt x="886" y="0"/>
                    </a:lnTo>
                    <a:lnTo>
                      <a:pt x="887" y="1"/>
                    </a:lnTo>
                    <a:lnTo>
                      <a:pt x="886" y="1"/>
                    </a:lnTo>
                    <a:lnTo>
                      <a:pt x="886" y="2"/>
                    </a:lnTo>
                    <a:lnTo>
                      <a:pt x="886" y="2"/>
                    </a:lnTo>
                    <a:close/>
                    <a:moveTo>
                      <a:pt x="870" y="2"/>
                    </a:moveTo>
                    <a:lnTo>
                      <a:pt x="864" y="2"/>
                    </a:lnTo>
                    <a:lnTo>
                      <a:pt x="863" y="1"/>
                    </a:lnTo>
                    <a:lnTo>
                      <a:pt x="863" y="1"/>
                    </a:lnTo>
                    <a:lnTo>
                      <a:pt x="863" y="0"/>
                    </a:lnTo>
                    <a:lnTo>
                      <a:pt x="864" y="0"/>
                    </a:lnTo>
                    <a:lnTo>
                      <a:pt x="870" y="0"/>
                    </a:lnTo>
                    <a:lnTo>
                      <a:pt x="871" y="0"/>
                    </a:lnTo>
                    <a:lnTo>
                      <a:pt x="871" y="1"/>
                    </a:lnTo>
                    <a:lnTo>
                      <a:pt x="871" y="1"/>
                    </a:lnTo>
                    <a:lnTo>
                      <a:pt x="870" y="2"/>
                    </a:lnTo>
                    <a:lnTo>
                      <a:pt x="870" y="2"/>
                    </a:lnTo>
                    <a:close/>
                    <a:moveTo>
                      <a:pt x="854" y="2"/>
                    </a:moveTo>
                    <a:lnTo>
                      <a:pt x="848" y="2"/>
                    </a:lnTo>
                    <a:lnTo>
                      <a:pt x="847" y="1"/>
                    </a:lnTo>
                    <a:lnTo>
                      <a:pt x="847" y="1"/>
                    </a:lnTo>
                    <a:lnTo>
                      <a:pt x="847" y="0"/>
                    </a:lnTo>
                    <a:lnTo>
                      <a:pt x="848" y="0"/>
                    </a:lnTo>
                    <a:lnTo>
                      <a:pt x="854" y="0"/>
                    </a:lnTo>
                    <a:lnTo>
                      <a:pt x="856" y="0"/>
                    </a:lnTo>
                    <a:lnTo>
                      <a:pt x="856" y="1"/>
                    </a:lnTo>
                    <a:lnTo>
                      <a:pt x="856" y="1"/>
                    </a:lnTo>
                    <a:lnTo>
                      <a:pt x="854" y="2"/>
                    </a:lnTo>
                    <a:lnTo>
                      <a:pt x="854" y="2"/>
                    </a:lnTo>
                    <a:close/>
                    <a:moveTo>
                      <a:pt x="840" y="2"/>
                    </a:moveTo>
                    <a:lnTo>
                      <a:pt x="833" y="2"/>
                    </a:lnTo>
                    <a:lnTo>
                      <a:pt x="832" y="1"/>
                    </a:lnTo>
                    <a:lnTo>
                      <a:pt x="832" y="1"/>
                    </a:lnTo>
                    <a:lnTo>
                      <a:pt x="832" y="0"/>
                    </a:lnTo>
                    <a:lnTo>
                      <a:pt x="833" y="0"/>
                    </a:lnTo>
                    <a:lnTo>
                      <a:pt x="840" y="0"/>
                    </a:lnTo>
                    <a:lnTo>
                      <a:pt x="841" y="0"/>
                    </a:lnTo>
                    <a:lnTo>
                      <a:pt x="841" y="1"/>
                    </a:lnTo>
                    <a:lnTo>
                      <a:pt x="841" y="1"/>
                    </a:lnTo>
                    <a:lnTo>
                      <a:pt x="840" y="2"/>
                    </a:lnTo>
                    <a:lnTo>
                      <a:pt x="840" y="2"/>
                    </a:lnTo>
                    <a:close/>
                    <a:moveTo>
                      <a:pt x="824" y="2"/>
                    </a:moveTo>
                    <a:lnTo>
                      <a:pt x="817" y="2"/>
                    </a:lnTo>
                    <a:lnTo>
                      <a:pt x="816" y="1"/>
                    </a:lnTo>
                    <a:lnTo>
                      <a:pt x="816" y="1"/>
                    </a:lnTo>
                    <a:lnTo>
                      <a:pt x="816" y="0"/>
                    </a:lnTo>
                    <a:lnTo>
                      <a:pt x="817" y="0"/>
                    </a:lnTo>
                    <a:lnTo>
                      <a:pt x="824" y="0"/>
                    </a:lnTo>
                    <a:lnTo>
                      <a:pt x="825" y="0"/>
                    </a:lnTo>
                    <a:lnTo>
                      <a:pt x="825" y="1"/>
                    </a:lnTo>
                    <a:lnTo>
                      <a:pt x="825" y="1"/>
                    </a:lnTo>
                    <a:lnTo>
                      <a:pt x="824" y="2"/>
                    </a:lnTo>
                    <a:lnTo>
                      <a:pt x="824" y="2"/>
                    </a:lnTo>
                    <a:close/>
                    <a:moveTo>
                      <a:pt x="809" y="2"/>
                    </a:moveTo>
                    <a:lnTo>
                      <a:pt x="802" y="2"/>
                    </a:lnTo>
                    <a:lnTo>
                      <a:pt x="802" y="1"/>
                    </a:lnTo>
                    <a:lnTo>
                      <a:pt x="801" y="1"/>
                    </a:lnTo>
                    <a:lnTo>
                      <a:pt x="802" y="0"/>
                    </a:lnTo>
                    <a:lnTo>
                      <a:pt x="802" y="0"/>
                    </a:lnTo>
                    <a:lnTo>
                      <a:pt x="809" y="0"/>
                    </a:lnTo>
                    <a:lnTo>
                      <a:pt x="809" y="0"/>
                    </a:lnTo>
                    <a:lnTo>
                      <a:pt x="810" y="1"/>
                    </a:lnTo>
                    <a:lnTo>
                      <a:pt x="809" y="1"/>
                    </a:lnTo>
                    <a:lnTo>
                      <a:pt x="809" y="2"/>
                    </a:lnTo>
                    <a:lnTo>
                      <a:pt x="809" y="2"/>
                    </a:lnTo>
                    <a:close/>
                    <a:moveTo>
                      <a:pt x="793" y="2"/>
                    </a:moveTo>
                    <a:lnTo>
                      <a:pt x="787" y="2"/>
                    </a:lnTo>
                    <a:lnTo>
                      <a:pt x="786" y="1"/>
                    </a:lnTo>
                    <a:lnTo>
                      <a:pt x="786" y="1"/>
                    </a:lnTo>
                    <a:lnTo>
                      <a:pt x="786" y="0"/>
                    </a:lnTo>
                    <a:lnTo>
                      <a:pt x="787" y="0"/>
                    </a:lnTo>
                    <a:lnTo>
                      <a:pt x="793" y="0"/>
                    </a:lnTo>
                    <a:lnTo>
                      <a:pt x="794" y="0"/>
                    </a:lnTo>
                    <a:lnTo>
                      <a:pt x="794" y="1"/>
                    </a:lnTo>
                    <a:lnTo>
                      <a:pt x="794" y="1"/>
                    </a:lnTo>
                    <a:lnTo>
                      <a:pt x="793" y="2"/>
                    </a:lnTo>
                    <a:lnTo>
                      <a:pt x="793" y="2"/>
                    </a:lnTo>
                    <a:close/>
                    <a:moveTo>
                      <a:pt x="777" y="2"/>
                    </a:moveTo>
                    <a:lnTo>
                      <a:pt x="771" y="2"/>
                    </a:lnTo>
                    <a:lnTo>
                      <a:pt x="770" y="1"/>
                    </a:lnTo>
                    <a:lnTo>
                      <a:pt x="770" y="1"/>
                    </a:lnTo>
                    <a:lnTo>
                      <a:pt x="770" y="0"/>
                    </a:lnTo>
                    <a:lnTo>
                      <a:pt x="771" y="0"/>
                    </a:lnTo>
                    <a:lnTo>
                      <a:pt x="777" y="0"/>
                    </a:lnTo>
                    <a:lnTo>
                      <a:pt x="778" y="0"/>
                    </a:lnTo>
                    <a:lnTo>
                      <a:pt x="779" y="1"/>
                    </a:lnTo>
                    <a:lnTo>
                      <a:pt x="778" y="1"/>
                    </a:lnTo>
                    <a:lnTo>
                      <a:pt x="777" y="2"/>
                    </a:lnTo>
                    <a:lnTo>
                      <a:pt x="777" y="2"/>
                    </a:lnTo>
                    <a:close/>
                    <a:moveTo>
                      <a:pt x="763" y="2"/>
                    </a:moveTo>
                    <a:lnTo>
                      <a:pt x="756" y="2"/>
                    </a:lnTo>
                    <a:lnTo>
                      <a:pt x="755" y="1"/>
                    </a:lnTo>
                    <a:lnTo>
                      <a:pt x="755" y="1"/>
                    </a:lnTo>
                    <a:lnTo>
                      <a:pt x="755" y="0"/>
                    </a:lnTo>
                    <a:lnTo>
                      <a:pt x="756" y="0"/>
                    </a:lnTo>
                    <a:lnTo>
                      <a:pt x="763" y="0"/>
                    </a:lnTo>
                    <a:lnTo>
                      <a:pt x="764" y="0"/>
                    </a:lnTo>
                    <a:lnTo>
                      <a:pt x="764" y="1"/>
                    </a:lnTo>
                    <a:lnTo>
                      <a:pt x="764" y="1"/>
                    </a:lnTo>
                    <a:lnTo>
                      <a:pt x="763" y="2"/>
                    </a:lnTo>
                    <a:lnTo>
                      <a:pt x="763" y="2"/>
                    </a:lnTo>
                    <a:close/>
                    <a:moveTo>
                      <a:pt x="747" y="2"/>
                    </a:moveTo>
                    <a:lnTo>
                      <a:pt x="740" y="2"/>
                    </a:lnTo>
                    <a:lnTo>
                      <a:pt x="739" y="1"/>
                    </a:lnTo>
                    <a:lnTo>
                      <a:pt x="739" y="1"/>
                    </a:lnTo>
                    <a:lnTo>
                      <a:pt x="739" y="0"/>
                    </a:lnTo>
                    <a:lnTo>
                      <a:pt x="740" y="0"/>
                    </a:lnTo>
                    <a:lnTo>
                      <a:pt x="747" y="0"/>
                    </a:lnTo>
                    <a:lnTo>
                      <a:pt x="748" y="0"/>
                    </a:lnTo>
                    <a:lnTo>
                      <a:pt x="748" y="1"/>
                    </a:lnTo>
                    <a:lnTo>
                      <a:pt x="748" y="1"/>
                    </a:lnTo>
                    <a:lnTo>
                      <a:pt x="747" y="2"/>
                    </a:lnTo>
                    <a:lnTo>
                      <a:pt x="747" y="2"/>
                    </a:lnTo>
                    <a:close/>
                    <a:moveTo>
                      <a:pt x="732" y="2"/>
                    </a:moveTo>
                    <a:lnTo>
                      <a:pt x="724" y="2"/>
                    </a:lnTo>
                    <a:lnTo>
                      <a:pt x="724" y="1"/>
                    </a:lnTo>
                    <a:lnTo>
                      <a:pt x="723" y="1"/>
                    </a:lnTo>
                    <a:lnTo>
                      <a:pt x="724" y="0"/>
                    </a:lnTo>
                    <a:lnTo>
                      <a:pt x="724" y="0"/>
                    </a:lnTo>
                    <a:lnTo>
                      <a:pt x="732" y="0"/>
                    </a:lnTo>
                    <a:lnTo>
                      <a:pt x="732" y="0"/>
                    </a:lnTo>
                    <a:lnTo>
                      <a:pt x="733" y="1"/>
                    </a:lnTo>
                    <a:lnTo>
                      <a:pt x="732" y="1"/>
                    </a:lnTo>
                    <a:lnTo>
                      <a:pt x="732" y="2"/>
                    </a:lnTo>
                    <a:lnTo>
                      <a:pt x="732" y="2"/>
                    </a:lnTo>
                    <a:close/>
                    <a:moveTo>
                      <a:pt x="716" y="2"/>
                    </a:moveTo>
                    <a:lnTo>
                      <a:pt x="710" y="2"/>
                    </a:lnTo>
                    <a:lnTo>
                      <a:pt x="709" y="1"/>
                    </a:lnTo>
                    <a:lnTo>
                      <a:pt x="709" y="1"/>
                    </a:lnTo>
                    <a:lnTo>
                      <a:pt x="709" y="0"/>
                    </a:lnTo>
                    <a:lnTo>
                      <a:pt x="710" y="0"/>
                    </a:lnTo>
                    <a:lnTo>
                      <a:pt x="716" y="0"/>
                    </a:lnTo>
                    <a:lnTo>
                      <a:pt x="717" y="0"/>
                    </a:lnTo>
                    <a:lnTo>
                      <a:pt x="717" y="1"/>
                    </a:lnTo>
                    <a:lnTo>
                      <a:pt x="717" y="1"/>
                    </a:lnTo>
                    <a:lnTo>
                      <a:pt x="716" y="2"/>
                    </a:lnTo>
                    <a:lnTo>
                      <a:pt x="716" y="2"/>
                    </a:lnTo>
                    <a:close/>
                    <a:moveTo>
                      <a:pt x="701" y="2"/>
                    </a:moveTo>
                    <a:lnTo>
                      <a:pt x="694" y="2"/>
                    </a:lnTo>
                    <a:lnTo>
                      <a:pt x="694" y="1"/>
                    </a:lnTo>
                    <a:lnTo>
                      <a:pt x="693" y="1"/>
                    </a:lnTo>
                    <a:lnTo>
                      <a:pt x="694" y="0"/>
                    </a:lnTo>
                    <a:lnTo>
                      <a:pt x="694" y="0"/>
                    </a:lnTo>
                    <a:lnTo>
                      <a:pt x="701" y="0"/>
                    </a:lnTo>
                    <a:lnTo>
                      <a:pt x="701" y="0"/>
                    </a:lnTo>
                    <a:lnTo>
                      <a:pt x="702" y="1"/>
                    </a:lnTo>
                    <a:lnTo>
                      <a:pt x="701" y="1"/>
                    </a:lnTo>
                    <a:lnTo>
                      <a:pt x="701" y="2"/>
                    </a:lnTo>
                    <a:lnTo>
                      <a:pt x="701" y="2"/>
                    </a:lnTo>
                    <a:close/>
                    <a:moveTo>
                      <a:pt x="685" y="2"/>
                    </a:moveTo>
                    <a:lnTo>
                      <a:pt x="679" y="2"/>
                    </a:lnTo>
                    <a:lnTo>
                      <a:pt x="678" y="1"/>
                    </a:lnTo>
                    <a:lnTo>
                      <a:pt x="678" y="1"/>
                    </a:lnTo>
                    <a:lnTo>
                      <a:pt x="678" y="0"/>
                    </a:lnTo>
                    <a:lnTo>
                      <a:pt x="679" y="0"/>
                    </a:lnTo>
                    <a:lnTo>
                      <a:pt x="685" y="0"/>
                    </a:lnTo>
                    <a:lnTo>
                      <a:pt x="686" y="0"/>
                    </a:lnTo>
                    <a:lnTo>
                      <a:pt x="686" y="1"/>
                    </a:lnTo>
                    <a:lnTo>
                      <a:pt x="686" y="1"/>
                    </a:lnTo>
                    <a:lnTo>
                      <a:pt x="685" y="2"/>
                    </a:lnTo>
                    <a:lnTo>
                      <a:pt x="685" y="2"/>
                    </a:lnTo>
                    <a:close/>
                    <a:moveTo>
                      <a:pt x="670" y="2"/>
                    </a:moveTo>
                    <a:lnTo>
                      <a:pt x="663" y="2"/>
                    </a:lnTo>
                    <a:lnTo>
                      <a:pt x="662" y="1"/>
                    </a:lnTo>
                    <a:lnTo>
                      <a:pt x="662" y="1"/>
                    </a:lnTo>
                    <a:lnTo>
                      <a:pt x="662" y="0"/>
                    </a:lnTo>
                    <a:lnTo>
                      <a:pt x="663" y="0"/>
                    </a:lnTo>
                    <a:lnTo>
                      <a:pt x="670" y="0"/>
                    </a:lnTo>
                    <a:lnTo>
                      <a:pt x="671" y="0"/>
                    </a:lnTo>
                    <a:lnTo>
                      <a:pt x="671" y="1"/>
                    </a:lnTo>
                    <a:lnTo>
                      <a:pt x="671" y="1"/>
                    </a:lnTo>
                    <a:lnTo>
                      <a:pt x="670" y="2"/>
                    </a:lnTo>
                    <a:lnTo>
                      <a:pt x="670" y="2"/>
                    </a:lnTo>
                    <a:close/>
                    <a:moveTo>
                      <a:pt x="655" y="2"/>
                    </a:moveTo>
                    <a:lnTo>
                      <a:pt x="648" y="2"/>
                    </a:lnTo>
                    <a:lnTo>
                      <a:pt x="647" y="1"/>
                    </a:lnTo>
                    <a:lnTo>
                      <a:pt x="647" y="1"/>
                    </a:lnTo>
                    <a:lnTo>
                      <a:pt x="647" y="0"/>
                    </a:lnTo>
                    <a:lnTo>
                      <a:pt x="648" y="0"/>
                    </a:lnTo>
                    <a:lnTo>
                      <a:pt x="655" y="0"/>
                    </a:lnTo>
                    <a:lnTo>
                      <a:pt x="656" y="0"/>
                    </a:lnTo>
                    <a:lnTo>
                      <a:pt x="656" y="1"/>
                    </a:lnTo>
                    <a:lnTo>
                      <a:pt x="656" y="1"/>
                    </a:lnTo>
                    <a:lnTo>
                      <a:pt x="655" y="2"/>
                    </a:lnTo>
                    <a:lnTo>
                      <a:pt x="655" y="2"/>
                    </a:lnTo>
                    <a:close/>
                    <a:moveTo>
                      <a:pt x="639" y="2"/>
                    </a:moveTo>
                    <a:lnTo>
                      <a:pt x="633" y="2"/>
                    </a:lnTo>
                    <a:lnTo>
                      <a:pt x="631" y="1"/>
                    </a:lnTo>
                    <a:lnTo>
                      <a:pt x="631" y="1"/>
                    </a:lnTo>
                    <a:lnTo>
                      <a:pt x="631" y="0"/>
                    </a:lnTo>
                    <a:lnTo>
                      <a:pt x="633" y="0"/>
                    </a:lnTo>
                    <a:lnTo>
                      <a:pt x="639" y="0"/>
                    </a:lnTo>
                    <a:lnTo>
                      <a:pt x="640" y="0"/>
                    </a:lnTo>
                    <a:lnTo>
                      <a:pt x="640" y="1"/>
                    </a:lnTo>
                    <a:lnTo>
                      <a:pt x="640" y="1"/>
                    </a:lnTo>
                    <a:lnTo>
                      <a:pt x="639" y="2"/>
                    </a:lnTo>
                    <a:lnTo>
                      <a:pt x="639" y="2"/>
                    </a:lnTo>
                    <a:close/>
                    <a:moveTo>
                      <a:pt x="624" y="2"/>
                    </a:moveTo>
                    <a:lnTo>
                      <a:pt x="617" y="2"/>
                    </a:lnTo>
                    <a:lnTo>
                      <a:pt x="617" y="1"/>
                    </a:lnTo>
                    <a:lnTo>
                      <a:pt x="616" y="1"/>
                    </a:lnTo>
                    <a:lnTo>
                      <a:pt x="617" y="0"/>
                    </a:lnTo>
                    <a:lnTo>
                      <a:pt x="617" y="0"/>
                    </a:lnTo>
                    <a:lnTo>
                      <a:pt x="624" y="0"/>
                    </a:lnTo>
                    <a:lnTo>
                      <a:pt x="624" y="0"/>
                    </a:lnTo>
                    <a:lnTo>
                      <a:pt x="625" y="1"/>
                    </a:lnTo>
                    <a:lnTo>
                      <a:pt x="624" y="1"/>
                    </a:lnTo>
                    <a:lnTo>
                      <a:pt x="624" y="2"/>
                    </a:lnTo>
                    <a:lnTo>
                      <a:pt x="624" y="2"/>
                    </a:lnTo>
                    <a:close/>
                    <a:moveTo>
                      <a:pt x="608" y="2"/>
                    </a:moveTo>
                    <a:lnTo>
                      <a:pt x="602" y="2"/>
                    </a:lnTo>
                    <a:lnTo>
                      <a:pt x="601" y="1"/>
                    </a:lnTo>
                    <a:lnTo>
                      <a:pt x="601" y="1"/>
                    </a:lnTo>
                    <a:lnTo>
                      <a:pt x="601" y="0"/>
                    </a:lnTo>
                    <a:lnTo>
                      <a:pt x="602" y="0"/>
                    </a:lnTo>
                    <a:lnTo>
                      <a:pt x="608" y="0"/>
                    </a:lnTo>
                    <a:lnTo>
                      <a:pt x="609" y="0"/>
                    </a:lnTo>
                    <a:lnTo>
                      <a:pt x="609" y="1"/>
                    </a:lnTo>
                    <a:lnTo>
                      <a:pt x="609" y="1"/>
                    </a:lnTo>
                    <a:lnTo>
                      <a:pt x="608" y="2"/>
                    </a:lnTo>
                    <a:lnTo>
                      <a:pt x="608" y="2"/>
                    </a:lnTo>
                    <a:close/>
                    <a:moveTo>
                      <a:pt x="592" y="2"/>
                    </a:moveTo>
                    <a:lnTo>
                      <a:pt x="586" y="2"/>
                    </a:lnTo>
                    <a:lnTo>
                      <a:pt x="585" y="1"/>
                    </a:lnTo>
                    <a:lnTo>
                      <a:pt x="585" y="1"/>
                    </a:lnTo>
                    <a:lnTo>
                      <a:pt x="585" y="0"/>
                    </a:lnTo>
                    <a:lnTo>
                      <a:pt x="586" y="0"/>
                    </a:lnTo>
                    <a:lnTo>
                      <a:pt x="592" y="0"/>
                    </a:lnTo>
                    <a:lnTo>
                      <a:pt x="593" y="0"/>
                    </a:lnTo>
                    <a:lnTo>
                      <a:pt x="595" y="1"/>
                    </a:lnTo>
                    <a:lnTo>
                      <a:pt x="593" y="1"/>
                    </a:lnTo>
                    <a:lnTo>
                      <a:pt x="592" y="2"/>
                    </a:lnTo>
                    <a:lnTo>
                      <a:pt x="592" y="2"/>
                    </a:lnTo>
                    <a:close/>
                    <a:moveTo>
                      <a:pt x="578" y="2"/>
                    </a:moveTo>
                    <a:lnTo>
                      <a:pt x="571" y="2"/>
                    </a:lnTo>
                    <a:lnTo>
                      <a:pt x="570" y="1"/>
                    </a:lnTo>
                    <a:lnTo>
                      <a:pt x="570" y="1"/>
                    </a:lnTo>
                    <a:lnTo>
                      <a:pt x="570" y="0"/>
                    </a:lnTo>
                    <a:lnTo>
                      <a:pt x="571" y="0"/>
                    </a:lnTo>
                    <a:lnTo>
                      <a:pt x="578" y="0"/>
                    </a:lnTo>
                    <a:lnTo>
                      <a:pt x="579" y="0"/>
                    </a:lnTo>
                    <a:lnTo>
                      <a:pt x="579" y="1"/>
                    </a:lnTo>
                    <a:lnTo>
                      <a:pt x="579" y="1"/>
                    </a:lnTo>
                    <a:lnTo>
                      <a:pt x="578" y="2"/>
                    </a:lnTo>
                    <a:lnTo>
                      <a:pt x="578" y="2"/>
                    </a:lnTo>
                    <a:close/>
                    <a:moveTo>
                      <a:pt x="562" y="2"/>
                    </a:moveTo>
                    <a:lnTo>
                      <a:pt x="555" y="2"/>
                    </a:lnTo>
                    <a:lnTo>
                      <a:pt x="554" y="1"/>
                    </a:lnTo>
                    <a:lnTo>
                      <a:pt x="554" y="1"/>
                    </a:lnTo>
                    <a:lnTo>
                      <a:pt x="554" y="0"/>
                    </a:lnTo>
                    <a:lnTo>
                      <a:pt x="555" y="0"/>
                    </a:lnTo>
                    <a:lnTo>
                      <a:pt x="562" y="0"/>
                    </a:lnTo>
                    <a:lnTo>
                      <a:pt x="563" y="0"/>
                    </a:lnTo>
                    <a:lnTo>
                      <a:pt x="563" y="1"/>
                    </a:lnTo>
                    <a:lnTo>
                      <a:pt x="563" y="1"/>
                    </a:lnTo>
                    <a:lnTo>
                      <a:pt x="562" y="2"/>
                    </a:lnTo>
                    <a:lnTo>
                      <a:pt x="562" y="2"/>
                    </a:lnTo>
                    <a:close/>
                    <a:moveTo>
                      <a:pt x="547" y="2"/>
                    </a:moveTo>
                    <a:lnTo>
                      <a:pt x="540" y="2"/>
                    </a:lnTo>
                    <a:lnTo>
                      <a:pt x="540" y="1"/>
                    </a:lnTo>
                    <a:lnTo>
                      <a:pt x="538" y="1"/>
                    </a:lnTo>
                    <a:lnTo>
                      <a:pt x="540" y="0"/>
                    </a:lnTo>
                    <a:lnTo>
                      <a:pt x="540" y="0"/>
                    </a:lnTo>
                    <a:lnTo>
                      <a:pt x="547" y="0"/>
                    </a:lnTo>
                    <a:lnTo>
                      <a:pt x="547" y="0"/>
                    </a:lnTo>
                    <a:lnTo>
                      <a:pt x="548" y="1"/>
                    </a:lnTo>
                    <a:lnTo>
                      <a:pt x="547" y="1"/>
                    </a:lnTo>
                    <a:lnTo>
                      <a:pt x="547" y="2"/>
                    </a:lnTo>
                    <a:lnTo>
                      <a:pt x="547" y="2"/>
                    </a:lnTo>
                    <a:close/>
                    <a:moveTo>
                      <a:pt x="531" y="2"/>
                    </a:moveTo>
                    <a:lnTo>
                      <a:pt x="525" y="2"/>
                    </a:lnTo>
                    <a:lnTo>
                      <a:pt x="524" y="1"/>
                    </a:lnTo>
                    <a:lnTo>
                      <a:pt x="524" y="1"/>
                    </a:lnTo>
                    <a:lnTo>
                      <a:pt x="524" y="0"/>
                    </a:lnTo>
                    <a:lnTo>
                      <a:pt x="525" y="0"/>
                    </a:lnTo>
                    <a:lnTo>
                      <a:pt x="531" y="0"/>
                    </a:lnTo>
                    <a:lnTo>
                      <a:pt x="532" y="0"/>
                    </a:lnTo>
                    <a:lnTo>
                      <a:pt x="532" y="1"/>
                    </a:lnTo>
                    <a:lnTo>
                      <a:pt x="532" y="1"/>
                    </a:lnTo>
                    <a:lnTo>
                      <a:pt x="531" y="2"/>
                    </a:lnTo>
                    <a:lnTo>
                      <a:pt x="531" y="2"/>
                    </a:lnTo>
                    <a:close/>
                    <a:moveTo>
                      <a:pt x="516" y="2"/>
                    </a:moveTo>
                    <a:lnTo>
                      <a:pt x="509" y="2"/>
                    </a:lnTo>
                    <a:lnTo>
                      <a:pt x="509" y="1"/>
                    </a:lnTo>
                    <a:lnTo>
                      <a:pt x="508" y="1"/>
                    </a:lnTo>
                    <a:lnTo>
                      <a:pt x="509" y="0"/>
                    </a:lnTo>
                    <a:lnTo>
                      <a:pt x="509" y="0"/>
                    </a:lnTo>
                    <a:lnTo>
                      <a:pt x="516" y="0"/>
                    </a:lnTo>
                    <a:lnTo>
                      <a:pt x="516" y="0"/>
                    </a:lnTo>
                    <a:lnTo>
                      <a:pt x="517" y="1"/>
                    </a:lnTo>
                    <a:lnTo>
                      <a:pt x="516" y="1"/>
                    </a:lnTo>
                    <a:lnTo>
                      <a:pt x="516" y="2"/>
                    </a:lnTo>
                    <a:lnTo>
                      <a:pt x="516" y="2"/>
                    </a:lnTo>
                    <a:close/>
                    <a:moveTo>
                      <a:pt x="500" y="2"/>
                    </a:moveTo>
                    <a:lnTo>
                      <a:pt x="494" y="2"/>
                    </a:lnTo>
                    <a:lnTo>
                      <a:pt x="493" y="1"/>
                    </a:lnTo>
                    <a:lnTo>
                      <a:pt x="493" y="1"/>
                    </a:lnTo>
                    <a:lnTo>
                      <a:pt x="493" y="0"/>
                    </a:lnTo>
                    <a:lnTo>
                      <a:pt x="494" y="0"/>
                    </a:lnTo>
                    <a:lnTo>
                      <a:pt x="500" y="0"/>
                    </a:lnTo>
                    <a:lnTo>
                      <a:pt x="502" y="0"/>
                    </a:lnTo>
                    <a:lnTo>
                      <a:pt x="502" y="1"/>
                    </a:lnTo>
                    <a:lnTo>
                      <a:pt x="502" y="1"/>
                    </a:lnTo>
                    <a:lnTo>
                      <a:pt x="500" y="2"/>
                    </a:lnTo>
                    <a:lnTo>
                      <a:pt x="500" y="2"/>
                    </a:lnTo>
                    <a:close/>
                    <a:moveTo>
                      <a:pt x="485" y="2"/>
                    </a:moveTo>
                    <a:lnTo>
                      <a:pt x="478" y="2"/>
                    </a:lnTo>
                    <a:lnTo>
                      <a:pt x="477" y="1"/>
                    </a:lnTo>
                    <a:lnTo>
                      <a:pt x="477" y="1"/>
                    </a:lnTo>
                    <a:lnTo>
                      <a:pt x="477" y="0"/>
                    </a:lnTo>
                    <a:lnTo>
                      <a:pt x="478" y="0"/>
                    </a:lnTo>
                    <a:lnTo>
                      <a:pt x="485" y="0"/>
                    </a:lnTo>
                    <a:lnTo>
                      <a:pt x="486" y="0"/>
                    </a:lnTo>
                    <a:lnTo>
                      <a:pt x="486" y="1"/>
                    </a:lnTo>
                    <a:lnTo>
                      <a:pt x="486" y="1"/>
                    </a:lnTo>
                    <a:lnTo>
                      <a:pt x="485" y="2"/>
                    </a:lnTo>
                    <a:lnTo>
                      <a:pt x="485" y="2"/>
                    </a:lnTo>
                    <a:close/>
                    <a:moveTo>
                      <a:pt x="470" y="2"/>
                    </a:moveTo>
                    <a:lnTo>
                      <a:pt x="463" y="2"/>
                    </a:lnTo>
                    <a:lnTo>
                      <a:pt x="462" y="2"/>
                    </a:lnTo>
                    <a:lnTo>
                      <a:pt x="462" y="1"/>
                    </a:lnTo>
                    <a:lnTo>
                      <a:pt x="462" y="0"/>
                    </a:lnTo>
                    <a:lnTo>
                      <a:pt x="463" y="0"/>
                    </a:lnTo>
                    <a:lnTo>
                      <a:pt x="470" y="0"/>
                    </a:lnTo>
                    <a:lnTo>
                      <a:pt x="471" y="0"/>
                    </a:lnTo>
                    <a:lnTo>
                      <a:pt x="471" y="1"/>
                    </a:lnTo>
                    <a:lnTo>
                      <a:pt x="471" y="2"/>
                    </a:lnTo>
                    <a:lnTo>
                      <a:pt x="470" y="2"/>
                    </a:lnTo>
                    <a:lnTo>
                      <a:pt x="470" y="2"/>
                    </a:lnTo>
                    <a:close/>
                    <a:moveTo>
                      <a:pt x="454" y="2"/>
                    </a:moveTo>
                    <a:lnTo>
                      <a:pt x="448" y="2"/>
                    </a:lnTo>
                    <a:lnTo>
                      <a:pt x="447" y="2"/>
                    </a:lnTo>
                    <a:lnTo>
                      <a:pt x="447" y="1"/>
                    </a:lnTo>
                    <a:lnTo>
                      <a:pt x="447" y="0"/>
                    </a:lnTo>
                    <a:lnTo>
                      <a:pt x="448" y="0"/>
                    </a:lnTo>
                    <a:lnTo>
                      <a:pt x="454" y="0"/>
                    </a:lnTo>
                    <a:lnTo>
                      <a:pt x="455" y="0"/>
                    </a:lnTo>
                    <a:lnTo>
                      <a:pt x="455" y="1"/>
                    </a:lnTo>
                    <a:lnTo>
                      <a:pt x="455" y="2"/>
                    </a:lnTo>
                    <a:lnTo>
                      <a:pt x="454" y="2"/>
                    </a:lnTo>
                    <a:lnTo>
                      <a:pt x="454" y="2"/>
                    </a:lnTo>
                    <a:close/>
                    <a:moveTo>
                      <a:pt x="439" y="2"/>
                    </a:moveTo>
                    <a:lnTo>
                      <a:pt x="432" y="2"/>
                    </a:lnTo>
                    <a:lnTo>
                      <a:pt x="432" y="2"/>
                    </a:lnTo>
                    <a:lnTo>
                      <a:pt x="431" y="1"/>
                    </a:lnTo>
                    <a:lnTo>
                      <a:pt x="432" y="0"/>
                    </a:lnTo>
                    <a:lnTo>
                      <a:pt x="432" y="0"/>
                    </a:lnTo>
                    <a:lnTo>
                      <a:pt x="439" y="0"/>
                    </a:lnTo>
                    <a:lnTo>
                      <a:pt x="439" y="0"/>
                    </a:lnTo>
                    <a:lnTo>
                      <a:pt x="440" y="1"/>
                    </a:lnTo>
                    <a:lnTo>
                      <a:pt x="439" y="2"/>
                    </a:lnTo>
                    <a:lnTo>
                      <a:pt x="439" y="2"/>
                    </a:lnTo>
                    <a:lnTo>
                      <a:pt x="439" y="2"/>
                    </a:lnTo>
                    <a:close/>
                    <a:moveTo>
                      <a:pt x="423" y="2"/>
                    </a:moveTo>
                    <a:lnTo>
                      <a:pt x="417" y="2"/>
                    </a:lnTo>
                    <a:lnTo>
                      <a:pt x="416" y="2"/>
                    </a:lnTo>
                    <a:lnTo>
                      <a:pt x="416" y="1"/>
                    </a:lnTo>
                    <a:lnTo>
                      <a:pt x="416" y="0"/>
                    </a:lnTo>
                    <a:lnTo>
                      <a:pt x="417" y="0"/>
                    </a:lnTo>
                    <a:lnTo>
                      <a:pt x="423" y="0"/>
                    </a:lnTo>
                    <a:lnTo>
                      <a:pt x="424" y="0"/>
                    </a:lnTo>
                    <a:lnTo>
                      <a:pt x="424" y="1"/>
                    </a:lnTo>
                    <a:lnTo>
                      <a:pt x="424" y="2"/>
                    </a:lnTo>
                    <a:lnTo>
                      <a:pt x="423" y="2"/>
                    </a:lnTo>
                    <a:lnTo>
                      <a:pt x="423" y="2"/>
                    </a:lnTo>
                    <a:close/>
                    <a:moveTo>
                      <a:pt x="407" y="2"/>
                    </a:moveTo>
                    <a:lnTo>
                      <a:pt x="401" y="2"/>
                    </a:lnTo>
                    <a:lnTo>
                      <a:pt x="400" y="2"/>
                    </a:lnTo>
                    <a:lnTo>
                      <a:pt x="400" y="1"/>
                    </a:lnTo>
                    <a:lnTo>
                      <a:pt x="400" y="0"/>
                    </a:lnTo>
                    <a:lnTo>
                      <a:pt x="401" y="0"/>
                    </a:lnTo>
                    <a:lnTo>
                      <a:pt x="407" y="0"/>
                    </a:lnTo>
                    <a:lnTo>
                      <a:pt x="409" y="0"/>
                    </a:lnTo>
                    <a:lnTo>
                      <a:pt x="410" y="1"/>
                    </a:lnTo>
                    <a:lnTo>
                      <a:pt x="409" y="2"/>
                    </a:lnTo>
                    <a:lnTo>
                      <a:pt x="407" y="2"/>
                    </a:lnTo>
                    <a:lnTo>
                      <a:pt x="407" y="2"/>
                    </a:lnTo>
                    <a:close/>
                    <a:moveTo>
                      <a:pt x="393" y="2"/>
                    </a:moveTo>
                    <a:lnTo>
                      <a:pt x="386" y="2"/>
                    </a:lnTo>
                    <a:lnTo>
                      <a:pt x="385" y="2"/>
                    </a:lnTo>
                    <a:lnTo>
                      <a:pt x="385" y="1"/>
                    </a:lnTo>
                    <a:lnTo>
                      <a:pt x="385" y="0"/>
                    </a:lnTo>
                    <a:lnTo>
                      <a:pt x="386" y="0"/>
                    </a:lnTo>
                    <a:lnTo>
                      <a:pt x="393" y="0"/>
                    </a:lnTo>
                    <a:lnTo>
                      <a:pt x="394" y="0"/>
                    </a:lnTo>
                    <a:lnTo>
                      <a:pt x="394" y="1"/>
                    </a:lnTo>
                    <a:lnTo>
                      <a:pt x="394" y="2"/>
                    </a:lnTo>
                    <a:lnTo>
                      <a:pt x="393" y="2"/>
                    </a:lnTo>
                    <a:lnTo>
                      <a:pt x="393" y="2"/>
                    </a:lnTo>
                    <a:close/>
                    <a:moveTo>
                      <a:pt x="377" y="2"/>
                    </a:moveTo>
                    <a:lnTo>
                      <a:pt x="370" y="2"/>
                    </a:lnTo>
                    <a:lnTo>
                      <a:pt x="369" y="2"/>
                    </a:lnTo>
                    <a:lnTo>
                      <a:pt x="369" y="1"/>
                    </a:lnTo>
                    <a:lnTo>
                      <a:pt x="369" y="0"/>
                    </a:lnTo>
                    <a:lnTo>
                      <a:pt x="370" y="0"/>
                    </a:lnTo>
                    <a:lnTo>
                      <a:pt x="377" y="0"/>
                    </a:lnTo>
                    <a:lnTo>
                      <a:pt x="378" y="0"/>
                    </a:lnTo>
                    <a:lnTo>
                      <a:pt x="378" y="1"/>
                    </a:lnTo>
                    <a:lnTo>
                      <a:pt x="378" y="2"/>
                    </a:lnTo>
                    <a:lnTo>
                      <a:pt x="377" y="2"/>
                    </a:lnTo>
                    <a:lnTo>
                      <a:pt x="377" y="2"/>
                    </a:lnTo>
                    <a:close/>
                    <a:moveTo>
                      <a:pt x="362" y="2"/>
                    </a:moveTo>
                    <a:lnTo>
                      <a:pt x="355" y="2"/>
                    </a:lnTo>
                    <a:lnTo>
                      <a:pt x="355" y="2"/>
                    </a:lnTo>
                    <a:lnTo>
                      <a:pt x="354" y="1"/>
                    </a:lnTo>
                    <a:lnTo>
                      <a:pt x="355" y="0"/>
                    </a:lnTo>
                    <a:lnTo>
                      <a:pt x="355" y="0"/>
                    </a:lnTo>
                    <a:lnTo>
                      <a:pt x="362" y="0"/>
                    </a:lnTo>
                    <a:lnTo>
                      <a:pt x="362" y="0"/>
                    </a:lnTo>
                    <a:lnTo>
                      <a:pt x="363" y="1"/>
                    </a:lnTo>
                    <a:lnTo>
                      <a:pt x="362" y="2"/>
                    </a:lnTo>
                    <a:lnTo>
                      <a:pt x="362" y="2"/>
                    </a:lnTo>
                    <a:lnTo>
                      <a:pt x="362" y="2"/>
                    </a:lnTo>
                    <a:close/>
                    <a:moveTo>
                      <a:pt x="346" y="2"/>
                    </a:moveTo>
                    <a:lnTo>
                      <a:pt x="340" y="2"/>
                    </a:lnTo>
                    <a:lnTo>
                      <a:pt x="339" y="2"/>
                    </a:lnTo>
                    <a:lnTo>
                      <a:pt x="339" y="1"/>
                    </a:lnTo>
                    <a:lnTo>
                      <a:pt x="339" y="0"/>
                    </a:lnTo>
                    <a:lnTo>
                      <a:pt x="340" y="0"/>
                    </a:lnTo>
                    <a:lnTo>
                      <a:pt x="346" y="0"/>
                    </a:lnTo>
                    <a:lnTo>
                      <a:pt x="347" y="0"/>
                    </a:lnTo>
                    <a:lnTo>
                      <a:pt x="347" y="1"/>
                    </a:lnTo>
                    <a:lnTo>
                      <a:pt x="347" y="2"/>
                    </a:lnTo>
                    <a:lnTo>
                      <a:pt x="346" y="2"/>
                    </a:lnTo>
                    <a:lnTo>
                      <a:pt x="346" y="2"/>
                    </a:lnTo>
                    <a:close/>
                    <a:moveTo>
                      <a:pt x="331" y="2"/>
                    </a:moveTo>
                    <a:lnTo>
                      <a:pt x="324" y="2"/>
                    </a:lnTo>
                    <a:lnTo>
                      <a:pt x="324" y="2"/>
                    </a:lnTo>
                    <a:lnTo>
                      <a:pt x="323" y="1"/>
                    </a:lnTo>
                    <a:lnTo>
                      <a:pt x="324" y="0"/>
                    </a:lnTo>
                    <a:lnTo>
                      <a:pt x="324" y="0"/>
                    </a:lnTo>
                    <a:lnTo>
                      <a:pt x="331" y="0"/>
                    </a:lnTo>
                    <a:lnTo>
                      <a:pt x="331" y="0"/>
                    </a:lnTo>
                    <a:lnTo>
                      <a:pt x="332" y="1"/>
                    </a:lnTo>
                    <a:lnTo>
                      <a:pt x="331" y="2"/>
                    </a:lnTo>
                    <a:lnTo>
                      <a:pt x="331" y="2"/>
                    </a:lnTo>
                    <a:lnTo>
                      <a:pt x="331" y="2"/>
                    </a:lnTo>
                    <a:close/>
                    <a:moveTo>
                      <a:pt x="316" y="2"/>
                    </a:moveTo>
                    <a:lnTo>
                      <a:pt x="309" y="2"/>
                    </a:lnTo>
                    <a:lnTo>
                      <a:pt x="308" y="2"/>
                    </a:lnTo>
                    <a:lnTo>
                      <a:pt x="308" y="1"/>
                    </a:lnTo>
                    <a:lnTo>
                      <a:pt x="308" y="0"/>
                    </a:lnTo>
                    <a:lnTo>
                      <a:pt x="309" y="0"/>
                    </a:lnTo>
                    <a:lnTo>
                      <a:pt x="316" y="0"/>
                    </a:lnTo>
                    <a:lnTo>
                      <a:pt x="317" y="0"/>
                    </a:lnTo>
                    <a:lnTo>
                      <a:pt x="317" y="1"/>
                    </a:lnTo>
                    <a:lnTo>
                      <a:pt x="317" y="2"/>
                    </a:lnTo>
                    <a:lnTo>
                      <a:pt x="316" y="2"/>
                    </a:lnTo>
                    <a:lnTo>
                      <a:pt x="316" y="2"/>
                    </a:lnTo>
                    <a:close/>
                    <a:moveTo>
                      <a:pt x="300" y="2"/>
                    </a:moveTo>
                    <a:lnTo>
                      <a:pt x="293" y="2"/>
                    </a:lnTo>
                    <a:lnTo>
                      <a:pt x="292" y="2"/>
                    </a:lnTo>
                    <a:lnTo>
                      <a:pt x="292" y="1"/>
                    </a:lnTo>
                    <a:lnTo>
                      <a:pt x="292" y="0"/>
                    </a:lnTo>
                    <a:lnTo>
                      <a:pt x="293" y="0"/>
                    </a:lnTo>
                    <a:lnTo>
                      <a:pt x="300" y="0"/>
                    </a:lnTo>
                    <a:lnTo>
                      <a:pt x="301" y="0"/>
                    </a:lnTo>
                    <a:lnTo>
                      <a:pt x="301" y="1"/>
                    </a:lnTo>
                    <a:lnTo>
                      <a:pt x="301" y="2"/>
                    </a:lnTo>
                    <a:lnTo>
                      <a:pt x="300" y="2"/>
                    </a:lnTo>
                    <a:lnTo>
                      <a:pt x="300" y="2"/>
                    </a:lnTo>
                    <a:close/>
                    <a:moveTo>
                      <a:pt x="285" y="2"/>
                    </a:moveTo>
                    <a:lnTo>
                      <a:pt x="279" y="2"/>
                    </a:lnTo>
                    <a:lnTo>
                      <a:pt x="277" y="2"/>
                    </a:lnTo>
                    <a:lnTo>
                      <a:pt x="277" y="1"/>
                    </a:lnTo>
                    <a:lnTo>
                      <a:pt x="277" y="0"/>
                    </a:lnTo>
                    <a:lnTo>
                      <a:pt x="279" y="0"/>
                    </a:lnTo>
                    <a:lnTo>
                      <a:pt x="285" y="0"/>
                    </a:lnTo>
                    <a:lnTo>
                      <a:pt x="286" y="0"/>
                    </a:lnTo>
                    <a:lnTo>
                      <a:pt x="286" y="1"/>
                    </a:lnTo>
                    <a:lnTo>
                      <a:pt x="286" y="2"/>
                    </a:lnTo>
                    <a:lnTo>
                      <a:pt x="285" y="2"/>
                    </a:lnTo>
                    <a:lnTo>
                      <a:pt x="285" y="2"/>
                    </a:lnTo>
                    <a:close/>
                    <a:moveTo>
                      <a:pt x="269" y="2"/>
                    </a:moveTo>
                    <a:lnTo>
                      <a:pt x="263" y="2"/>
                    </a:lnTo>
                    <a:lnTo>
                      <a:pt x="262" y="2"/>
                    </a:lnTo>
                    <a:lnTo>
                      <a:pt x="262" y="1"/>
                    </a:lnTo>
                    <a:lnTo>
                      <a:pt x="262" y="0"/>
                    </a:lnTo>
                    <a:lnTo>
                      <a:pt x="263" y="0"/>
                    </a:lnTo>
                    <a:lnTo>
                      <a:pt x="269" y="0"/>
                    </a:lnTo>
                    <a:lnTo>
                      <a:pt x="270" y="0"/>
                    </a:lnTo>
                    <a:lnTo>
                      <a:pt x="270" y="1"/>
                    </a:lnTo>
                    <a:lnTo>
                      <a:pt x="270" y="2"/>
                    </a:lnTo>
                    <a:lnTo>
                      <a:pt x="269" y="2"/>
                    </a:lnTo>
                    <a:lnTo>
                      <a:pt x="269" y="2"/>
                    </a:lnTo>
                    <a:close/>
                    <a:moveTo>
                      <a:pt x="254" y="2"/>
                    </a:moveTo>
                    <a:lnTo>
                      <a:pt x="247" y="2"/>
                    </a:lnTo>
                    <a:lnTo>
                      <a:pt x="247" y="2"/>
                    </a:lnTo>
                    <a:lnTo>
                      <a:pt x="246" y="1"/>
                    </a:lnTo>
                    <a:lnTo>
                      <a:pt x="247" y="0"/>
                    </a:lnTo>
                    <a:lnTo>
                      <a:pt x="247" y="0"/>
                    </a:lnTo>
                    <a:lnTo>
                      <a:pt x="254" y="0"/>
                    </a:lnTo>
                    <a:lnTo>
                      <a:pt x="254" y="0"/>
                    </a:lnTo>
                    <a:lnTo>
                      <a:pt x="255" y="1"/>
                    </a:lnTo>
                    <a:lnTo>
                      <a:pt x="254" y="2"/>
                    </a:lnTo>
                    <a:lnTo>
                      <a:pt x="254" y="2"/>
                    </a:lnTo>
                    <a:lnTo>
                      <a:pt x="254" y="2"/>
                    </a:lnTo>
                    <a:close/>
                    <a:moveTo>
                      <a:pt x="238" y="2"/>
                    </a:moveTo>
                    <a:lnTo>
                      <a:pt x="232" y="2"/>
                    </a:lnTo>
                    <a:lnTo>
                      <a:pt x="231" y="2"/>
                    </a:lnTo>
                    <a:lnTo>
                      <a:pt x="231" y="1"/>
                    </a:lnTo>
                    <a:lnTo>
                      <a:pt x="231" y="0"/>
                    </a:lnTo>
                    <a:lnTo>
                      <a:pt x="232" y="0"/>
                    </a:lnTo>
                    <a:lnTo>
                      <a:pt x="238" y="0"/>
                    </a:lnTo>
                    <a:lnTo>
                      <a:pt x="239" y="0"/>
                    </a:lnTo>
                    <a:lnTo>
                      <a:pt x="239" y="1"/>
                    </a:lnTo>
                    <a:lnTo>
                      <a:pt x="239" y="2"/>
                    </a:lnTo>
                    <a:lnTo>
                      <a:pt x="238" y="2"/>
                    </a:lnTo>
                    <a:lnTo>
                      <a:pt x="238" y="2"/>
                    </a:lnTo>
                    <a:close/>
                    <a:moveTo>
                      <a:pt x="223" y="2"/>
                    </a:moveTo>
                    <a:lnTo>
                      <a:pt x="216" y="2"/>
                    </a:lnTo>
                    <a:lnTo>
                      <a:pt x="215" y="2"/>
                    </a:lnTo>
                    <a:lnTo>
                      <a:pt x="215" y="1"/>
                    </a:lnTo>
                    <a:lnTo>
                      <a:pt x="215" y="0"/>
                    </a:lnTo>
                    <a:lnTo>
                      <a:pt x="216" y="0"/>
                    </a:lnTo>
                    <a:lnTo>
                      <a:pt x="223" y="0"/>
                    </a:lnTo>
                    <a:lnTo>
                      <a:pt x="224" y="0"/>
                    </a:lnTo>
                    <a:lnTo>
                      <a:pt x="225" y="1"/>
                    </a:lnTo>
                    <a:lnTo>
                      <a:pt x="224" y="2"/>
                    </a:lnTo>
                    <a:lnTo>
                      <a:pt x="223" y="2"/>
                    </a:lnTo>
                    <a:lnTo>
                      <a:pt x="223" y="2"/>
                    </a:lnTo>
                    <a:close/>
                    <a:moveTo>
                      <a:pt x="208" y="2"/>
                    </a:moveTo>
                    <a:lnTo>
                      <a:pt x="201" y="2"/>
                    </a:lnTo>
                    <a:lnTo>
                      <a:pt x="200" y="2"/>
                    </a:lnTo>
                    <a:lnTo>
                      <a:pt x="200" y="1"/>
                    </a:lnTo>
                    <a:lnTo>
                      <a:pt x="200" y="0"/>
                    </a:lnTo>
                    <a:lnTo>
                      <a:pt x="201" y="0"/>
                    </a:lnTo>
                    <a:lnTo>
                      <a:pt x="208" y="0"/>
                    </a:lnTo>
                    <a:lnTo>
                      <a:pt x="209" y="0"/>
                    </a:lnTo>
                    <a:lnTo>
                      <a:pt x="209" y="1"/>
                    </a:lnTo>
                    <a:lnTo>
                      <a:pt x="209" y="2"/>
                    </a:lnTo>
                    <a:lnTo>
                      <a:pt x="208" y="2"/>
                    </a:lnTo>
                    <a:lnTo>
                      <a:pt x="208" y="2"/>
                    </a:lnTo>
                    <a:close/>
                    <a:moveTo>
                      <a:pt x="192" y="2"/>
                    </a:moveTo>
                    <a:lnTo>
                      <a:pt x="186" y="2"/>
                    </a:lnTo>
                    <a:lnTo>
                      <a:pt x="185" y="2"/>
                    </a:lnTo>
                    <a:lnTo>
                      <a:pt x="185" y="1"/>
                    </a:lnTo>
                    <a:lnTo>
                      <a:pt x="185" y="0"/>
                    </a:lnTo>
                    <a:lnTo>
                      <a:pt x="186" y="0"/>
                    </a:lnTo>
                    <a:lnTo>
                      <a:pt x="192" y="0"/>
                    </a:lnTo>
                    <a:lnTo>
                      <a:pt x="193" y="0"/>
                    </a:lnTo>
                    <a:lnTo>
                      <a:pt x="193" y="1"/>
                    </a:lnTo>
                    <a:lnTo>
                      <a:pt x="193" y="2"/>
                    </a:lnTo>
                    <a:lnTo>
                      <a:pt x="192" y="2"/>
                    </a:lnTo>
                    <a:lnTo>
                      <a:pt x="192" y="2"/>
                    </a:lnTo>
                    <a:close/>
                    <a:moveTo>
                      <a:pt x="177" y="2"/>
                    </a:moveTo>
                    <a:lnTo>
                      <a:pt x="170" y="2"/>
                    </a:lnTo>
                    <a:lnTo>
                      <a:pt x="170" y="2"/>
                    </a:lnTo>
                    <a:lnTo>
                      <a:pt x="169" y="1"/>
                    </a:lnTo>
                    <a:lnTo>
                      <a:pt x="170" y="0"/>
                    </a:lnTo>
                    <a:lnTo>
                      <a:pt x="170" y="0"/>
                    </a:lnTo>
                    <a:lnTo>
                      <a:pt x="177" y="0"/>
                    </a:lnTo>
                    <a:lnTo>
                      <a:pt x="177" y="0"/>
                    </a:lnTo>
                    <a:lnTo>
                      <a:pt x="178" y="1"/>
                    </a:lnTo>
                    <a:lnTo>
                      <a:pt x="177" y="2"/>
                    </a:lnTo>
                    <a:lnTo>
                      <a:pt x="177" y="2"/>
                    </a:lnTo>
                    <a:lnTo>
                      <a:pt x="177" y="2"/>
                    </a:lnTo>
                    <a:close/>
                    <a:moveTo>
                      <a:pt x="161" y="2"/>
                    </a:moveTo>
                    <a:lnTo>
                      <a:pt x="155" y="2"/>
                    </a:lnTo>
                    <a:lnTo>
                      <a:pt x="154" y="2"/>
                    </a:lnTo>
                    <a:lnTo>
                      <a:pt x="154" y="1"/>
                    </a:lnTo>
                    <a:lnTo>
                      <a:pt x="154" y="0"/>
                    </a:lnTo>
                    <a:lnTo>
                      <a:pt x="155" y="0"/>
                    </a:lnTo>
                    <a:lnTo>
                      <a:pt x="161" y="0"/>
                    </a:lnTo>
                    <a:lnTo>
                      <a:pt x="162" y="0"/>
                    </a:lnTo>
                    <a:lnTo>
                      <a:pt x="162" y="1"/>
                    </a:lnTo>
                    <a:lnTo>
                      <a:pt x="162" y="2"/>
                    </a:lnTo>
                    <a:lnTo>
                      <a:pt x="161" y="2"/>
                    </a:lnTo>
                    <a:lnTo>
                      <a:pt x="161" y="2"/>
                    </a:lnTo>
                    <a:close/>
                    <a:moveTo>
                      <a:pt x="146" y="2"/>
                    </a:moveTo>
                    <a:lnTo>
                      <a:pt x="139" y="2"/>
                    </a:lnTo>
                    <a:lnTo>
                      <a:pt x="139" y="2"/>
                    </a:lnTo>
                    <a:lnTo>
                      <a:pt x="138" y="1"/>
                    </a:lnTo>
                    <a:lnTo>
                      <a:pt x="139" y="0"/>
                    </a:lnTo>
                    <a:lnTo>
                      <a:pt x="139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48" y="1"/>
                    </a:lnTo>
                    <a:lnTo>
                      <a:pt x="146" y="2"/>
                    </a:lnTo>
                    <a:lnTo>
                      <a:pt x="146" y="2"/>
                    </a:lnTo>
                    <a:lnTo>
                      <a:pt x="146" y="2"/>
                    </a:lnTo>
                    <a:close/>
                    <a:moveTo>
                      <a:pt x="131" y="2"/>
                    </a:moveTo>
                    <a:lnTo>
                      <a:pt x="124" y="2"/>
                    </a:lnTo>
                    <a:lnTo>
                      <a:pt x="123" y="2"/>
                    </a:lnTo>
                    <a:lnTo>
                      <a:pt x="123" y="1"/>
                    </a:lnTo>
                    <a:lnTo>
                      <a:pt x="123" y="0"/>
                    </a:lnTo>
                    <a:lnTo>
                      <a:pt x="124" y="0"/>
                    </a:lnTo>
                    <a:lnTo>
                      <a:pt x="131" y="0"/>
                    </a:lnTo>
                    <a:lnTo>
                      <a:pt x="132" y="0"/>
                    </a:lnTo>
                    <a:lnTo>
                      <a:pt x="132" y="1"/>
                    </a:lnTo>
                    <a:lnTo>
                      <a:pt x="132" y="2"/>
                    </a:lnTo>
                    <a:lnTo>
                      <a:pt x="131" y="2"/>
                    </a:lnTo>
                    <a:lnTo>
                      <a:pt x="131" y="2"/>
                    </a:lnTo>
                    <a:close/>
                    <a:moveTo>
                      <a:pt x="115" y="2"/>
                    </a:moveTo>
                    <a:lnTo>
                      <a:pt x="108" y="2"/>
                    </a:lnTo>
                    <a:lnTo>
                      <a:pt x="107" y="2"/>
                    </a:lnTo>
                    <a:lnTo>
                      <a:pt x="107" y="1"/>
                    </a:lnTo>
                    <a:lnTo>
                      <a:pt x="107" y="0"/>
                    </a:lnTo>
                    <a:lnTo>
                      <a:pt x="108" y="0"/>
                    </a:lnTo>
                    <a:lnTo>
                      <a:pt x="115" y="0"/>
                    </a:lnTo>
                    <a:lnTo>
                      <a:pt x="116" y="0"/>
                    </a:lnTo>
                    <a:lnTo>
                      <a:pt x="116" y="1"/>
                    </a:lnTo>
                    <a:lnTo>
                      <a:pt x="116" y="2"/>
                    </a:lnTo>
                    <a:lnTo>
                      <a:pt x="115" y="2"/>
                    </a:lnTo>
                    <a:lnTo>
                      <a:pt x="115" y="2"/>
                    </a:lnTo>
                    <a:close/>
                    <a:moveTo>
                      <a:pt x="100" y="2"/>
                    </a:moveTo>
                    <a:lnTo>
                      <a:pt x="94" y="2"/>
                    </a:lnTo>
                    <a:lnTo>
                      <a:pt x="93" y="2"/>
                    </a:lnTo>
                    <a:lnTo>
                      <a:pt x="93" y="1"/>
                    </a:lnTo>
                    <a:lnTo>
                      <a:pt x="93" y="0"/>
                    </a:lnTo>
                    <a:lnTo>
                      <a:pt x="94" y="0"/>
                    </a:lnTo>
                    <a:lnTo>
                      <a:pt x="100" y="0"/>
                    </a:lnTo>
                    <a:lnTo>
                      <a:pt x="101" y="0"/>
                    </a:lnTo>
                    <a:lnTo>
                      <a:pt x="101" y="1"/>
                    </a:lnTo>
                    <a:lnTo>
                      <a:pt x="101" y="2"/>
                    </a:lnTo>
                    <a:lnTo>
                      <a:pt x="100" y="2"/>
                    </a:lnTo>
                    <a:lnTo>
                      <a:pt x="100" y="2"/>
                    </a:lnTo>
                    <a:close/>
                    <a:moveTo>
                      <a:pt x="84" y="2"/>
                    </a:moveTo>
                    <a:lnTo>
                      <a:pt x="78" y="2"/>
                    </a:lnTo>
                    <a:lnTo>
                      <a:pt x="77" y="2"/>
                    </a:lnTo>
                    <a:lnTo>
                      <a:pt x="77" y="1"/>
                    </a:lnTo>
                    <a:lnTo>
                      <a:pt x="77" y="0"/>
                    </a:lnTo>
                    <a:lnTo>
                      <a:pt x="78" y="0"/>
                    </a:lnTo>
                    <a:lnTo>
                      <a:pt x="84" y="0"/>
                    </a:lnTo>
                    <a:lnTo>
                      <a:pt x="85" y="0"/>
                    </a:lnTo>
                    <a:lnTo>
                      <a:pt x="85" y="1"/>
                    </a:lnTo>
                    <a:lnTo>
                      <a:pt x="85" y="2"/>
                    </a:lnTo>
                    <a:lnTo>
                      <a:pt x="84" y="2"/>
                    </a:lnTo>
                    <a:lnTo>
                      <a:pt x="84" y="2"/>
                    </a:lnTo>
                    <a:close/>
                    <a:moveTo>
                      <a:pt x="69" y="2"/>
                    </a:moveTo>
                    <a:lnTo>
                      <a:pt x="62" y="2"/>
                    </a:lnTo>
                    <a:lnTo>
                      <a:pt x="62" y="2"/>
                    </a:lnTo>
                    <a:lnTo>
                      <a:pt x="61" y="1"/>
                    </a:lnTo>
                    <a:lnTo>
                      <a:pt x="62" y="0"/>
                    </a:lnTo>
                    <a:lnTo>
                      <a:pt x="62" y="0"/>
                    </a:lnTo>
                    <a:lnTo>
                      <a:pt x="69" y="0"/>
                    </a:lnTo>
                    <a:lnTo>
                      <a:pt x="69" y="0"/>
                    </a:lnTo>
                    <a:lnTo>
                      <a:pt x="70" y="1"/>
                    </a:lnTo>
                    <a:lnTo>
                      <a:pt x="69" y="2"/>
                    </a:lnTo>
                    <a:lnTo>
                      <a:pt x="69" y="2"/>
                    </a:lnTo>
                    <a:lnTo>
                      <a:pt x="69" y="2"/>
                    </a:lnTo>
                    <a:close/>
                    <a:moveTo>
                      <a:pt x="53" y="2"/>
                    </a:moveTo>
                    <a:lnTo>
                      <a:pt x="47" y="2"/>
                    </a:lnTo>
                    <a:lnTo>
                      <a:pt x="46" y="2"/>
                    </a:lnTo>
                    <a:lnTo>
                      <a:pt x="46" y="1"/>
                    </a:lnTo>
                    <a:lnTo>
                      <a:pt x="46" y="0"/>
                    </a:lnTo>
                    <a:lnTo>
                      <a:pt x="47" y="0"/>
                    </a:lnTo>
                    <a:lnTo>
                      <a:pt x="53" y="0"/>
                    </a:lnTo>
                    <a:lnTo>
                      <a:pt x="55" y="0"/>
                    </a:lnTo>
                    <a:lnTo>
                      <a:pt x="55" y="1"/>
                    </a:lnTo>
                    <a:lnTo>
                      <a:pt x="55" y="2"/>
                    </a:lnTo>
                    <a:lnTo>
                      <a:pt x="53" y="2"/>
                    </a:lnTo>
                    <a:lnTo>
                      <a:pt x="53" y="2"/>
                    </a:lnTo>
                    <a:close/>
                    <a:moveTo>
                      <a:pt x="38" y="2"/>
                    </a:moveTo>
                    <a:lnTo>
                      <a:pt x="31" y="2"/>
                    </a:lnTo>
                    <a:lnTo>
                      <a:pt x="30" y="2"/>
                    </a:lnTo>
                    <a:lnTo>
                      <a:pt x="30" y="1"/>
                    </a:lnTo>
                    <a:lnTo>
                      <a:pt x="30" y="0"/>
                    </a:lnTo>
                    <a:lnTo>
                      <a:pt x="31" y="0"/>
                    </a:lnTo>
                    <a:lnTo>
                      <a:pt x="38" y="0"/>
                    </a:lnTo>
                    <a:lnTo>
                      <a:pt x="39" y="0"/>
                    </a:lnTo>
                    <a:lnTo>
                      <a:pt x="40" y="1"/>
                    </a:lnTo>
                    <a:lnTo>
                      <a:pt x="39" y="2"/>
                    </a:lnTo>
                    <a:lnTo>
                      <a:pt x="38" y="2"/>
                    </a:lnTo>
                    <a:lnTo>
                      <a:pt x="38" y="2"/>
                    </a:lnTo>
                    <a:close/>
                    <a:moveTo>
                      <a:pt x="23" y="2"/>
                    </a:moveTo>
                    <a:lnTo>
                      <a:pt x="16" y="2"/>
                    </a:lnTo>
                    <a:lnTo>
                      <a:pt x="15" y="2"/>
                    </a:lnTo>
                    <a:lnTo>
                      <a:pt x="15" y="1"/>
                    </a:lnTo>
                    <a:lnTo>
                      <a:pt x="15" y="0"/>
                    </a:lnTo>
                    <a:lnTo>
                      <a:pt x="16" y="0"/>
                    </a:lnTo>
                    <a:lnTo>
                      <a:pt x="23" y="0"/>
                    </a:lnTo>
                    <a:lnTo>
                      <a:pt x="24" y="0"/>
                    </a:lnTo>
                    <a:lnTo>
                      <a:pt x="24" y="1"/>
                    </a:lnTo>
                    <a:lnTo>
                      <a:pt x="24" y="2"/>
                    </a:lnTo>
                    <a:lnTo>
                      <a:pt x="23" y="2"/>
                    </a:lnTo>
                    <a:lnTo>
                      <a:pt x="23" y="2"/>
                    </a:lnTo>
                    <a:close/>
                    <a:moveTo>
                      <a:pt x="7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7" y="0"/>
                    </a:lnTo>
                    <a:lnTo>
                      <a:pt x="8" y="0"/>
                    </a:lnTo>
                    <a:lnTo>
                      <a:pt x="8" y="1"/>
                    </a:lnTo>
                    <a:lnTo>
                      <a:pt x="8" y="2"/>
                    </a:lnTo>
                    <a:lnTo>
                      <a:pt x="7" y="2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2" name="Freeform 127"/>
              <p:cNvSpPr>
                <a:spLocks noEditPoints="1"/>
              </p:cNvSpPr>
              <p:nvPr/>
            </p:nvSpPr>
            <p:spPr bwMode="auto">
              <a:xfrm>
                <a:off x="3480" y="2240"/>
                <a:ext cx="3" cy="633"/>
              </a:xfrm>
              <a:custGeom>
                <a:avLst/>
                <a:gdLst>
                  <a:gd name="T0" fmla="*/ 2 w 3"/>
                  <a:gd name="T1" fmla="*/ 633 h 633"/>
                  <a:gd name="T2" fmla="*/ 1 w 3"/>
                  <a:gd name="T3" fmla="*/ 608 h 633"/>
                  <a:gd name="T4" fmla="*/ 0 w 3"/>
                  <a:gd name="T5" fmla="*/ 616 h 633"/>
                  <a:gd name="T6" fmla="*/ 2 w 3"/>
                  <a:gd name="T7" fmla="*/ 602 h 633"/>
                  <a:gd name="T8" fmla="*/ 1 w 3"/>
                  <a:gd name="T9" fmla="*/ 578 h 633"/>
                  <a:gd name="T10" fmla="*/ 0 w 3"/>
                  <a:gd name="T11" fmla="*/ 585 h 633"/>
                  <a:gd name="T12" fmla="*/ 2 w 3"/>
                  <a:gd name="T13" fmla="*/ 571 h 633"/>
                  <a:gd name="T14" fmla="*/ 1 w 3"/>
                  <a:gd name="T15" fmla="*/ 547 h 633"/>
                  <a:gd name="T16" fmla="*/ 0 w 3"/>
                  <a:gd name="T17" fmla="*/ 555 h 633"/>
                  <a:gd name="T18" fmla="*/ 2 w 3"/>
                  <a:gd name="T19" fmla="*/ 540 h 633"/>
                  <a:gd name="T20" fmla="*/ 1 w 3"/>
                  <a:gd name="T21" fmla="*/ 517 h 633"/>
                  <a:gd name="T22" fmla="*/ 0 w 3"/>
                  <a:gd name="T23" fmla="*/ 524 h 633"/>
                  <a:gd name="T24" fmla="*/ 2 w 3"/>
                  <a:gd name="T25" fmla="*/ 510 h 633"/>
                  <a:gd name="T26" fmla="*/ 1 w 3"/>
                  <a:gd name="T27" fmla="*/ 487 h 633"/>
                  <a:gd name="T28" fmla="*/ 0 w 3"/>
                  <a:gd name="T29" fmla="*/ 494 h 633"/>
                  <a:gd name="T30" fmla="*/ 2 w 3"/>
                  <a:gd name="T31" fmla="*/ 479 h 633"/>
                  <a:gd name="T32" fmla="*/ 1 w 3"/>
                  <a:gd name="T33" fmla="*/ 455 h 633"/>
                  <a:gd name="T34" fmla="*/ 0 w 3"/>
                  <a:gd name="T35" fmla="*/ 463 h 633"/>
                  <a:gd name="T36" fmla="*/ 2 w 3"/>
                  <a:gd name="T37" fmla="*/ 449 h 633"/>
                  <a:gd name="T38" fmla="*/ 1 w 3"/>
                  <a:gd name="T39" fmla="*/ 425 h 633"/>
                  <a:gd name="T40" fmla="*/ 0 w 3"/>
                  <a:gd name="T41" fmla="*/ 432 h 633"/>
                  <a:gd name="T42" fmla="*/ 2 w 3"/>
                  <a:gd name="T43" fmla="*/ 418 h 633"/>
                  <a:gd name="T44" fmla="*/ 1 w 3"/>
                  <a:gd name="T45" fmla="*/ 394 h 633"/>
                  <a:gd name="T46" fmla="*/ 0 w 3"/>
                  <a:gd name="T47" fmla="*/ 401 h 633"/>
                  <a:gd name="T48" fmla="*/ 2 w 3"/>
                  <a:gd name="T49" fmla="*/ 387 h 633"/>
                  <a:gd name="T50" fmla="*/ 1 w 3"/>
                  <a:gd name="T51" fmla="*/ 364 h 633"/>
                  <a:gd name="T52" fmla="*/ 0 w 3"/>
                  <a:gd name="T53" fmla="*/ 371 h 633"/>
                  <a:gd name="T54" fmla="*/ 2 w 3"/>
                  <a:gd name="T55" fmla="*/ 356 h 633"/>
                  <a:gd name="T56" fmla="*/ 1 w 3"/>
                  <a:gd name="T57" fmla="*/ 333 h 633"/>
                  <a:gd name="T58" fmla="*/ 0 w 3"/>
                  <a:gd name="T59" fmla="*/ 340 h 633"/>
                  <a:gd name="T60" fmla="*/ 2 w 3"/>
                  <a:gd name="T61" fmla="*/ 326 h 633"/>
                  <a:gd name="T62" fmla="*/ 1 w 3"/>
                  <a:gd name="T63" fmla="*/ 303 h 633"/>
                  <a:gd name="T64" fmla="*/ 0 w 3"/>
                  <a:gd name="T65" fmla="*/ 310 h 633"/>
                  <a:gd name="T66" fmla="*/ 2 w 3"/>
                  <a:gd name="T67" fmla="*/ 295 h 633"/>
                  <a:gd name="T68" fmla="*/ 1 w 3"/>
                  <a:gd name="T69" fmla="*/ 271 h 633"/>
                  <a:gd name="T70" fmla="*/ 0 w 3"/>
                  <a:gd name="T71" fmla="*/ 279 h 633"/>
                  <a:gd name="T72" fmla="*/ 2 w 3"/>
                  <a:gd name="T73" fmla="*/ 265 h 633"/>
                  <a:gd name="T74" fmla="*/ 1 w 3"/>
                  <a:gd name="T75" fmla="*/ 241 h 633"/>
                  <a:gd name="T76" fmla="*/ 0 w 3"/>
                  <a:gd name="T77" fmla="*/ 248 h 633"/>
                  <a:gd name="T78" fmla="*/ 2 w 3"/>
                  <a:gd name="T79" fmla="*/ 234 h 633"/>
                  <a:gd name="T80" fmla="*/ 1 w 3"/>
                  <a:gd name="T81" fmla="*/ 210 h 633"/>
                  <a:gd name="T82" fmla="*/ 0 w 3"/>
                  <a:gd name="T83" fmla="*/ 217 h 633"/>
                  <a:gd name="T84" fmla="*/ 2 w 3"/>
                  <a:gd name="T85" fmla="*/ 203 h 633"/>
                  <a:gd name="T86" fmla="*/ 1 w 3"/>
                  <a:gd name="T87" fmla="*/ 180 h 633"/>
                  <a:gd name="T88" fmla="*/ 0 w 3"/>
                  <a:gd name="T89" fmla="*/ 187 h 633"/>
                  <a:gd name="T90" fmla="*/ 2 w 3"/>
                  <a:gd name="T91" fmla="*/ 172 h 633"/>
                  <a:gd name="T92" fmla="*/ 1 w 3"/>
                  <a:gd name="T93" fmla="*/ 149 h 633"/>
                  <a:gd name="T94" fmla="*/ 0 w 3"/>
                  <a:gd name="T95" fmla="*/ 157 h 633"/>
                  <a:gd name="T96" fmla="*/ 2 w 3"/>
                  <a:gd name="T97" fmla="*/ 142 h 633"/>
                  <a:gd name="T98" fmla="*/ 1 w 3"/>
                  <a:gd name="T99" fmla="*/ 119 h 633"/>
                  <a:gd name="T100" fmla="*/ 0 w 3"/>
                  <a:gd name="T101" fmla="*/ 126 h 633"/>
                  <a:gd name="T102" fmla="*/ 2 w 3"/>
                  <a:gd name="T103" fmla="*/ 111 h 633"/>
                  <a:gd name="T104" fmla="*/ 1 w 3"/>
                  <a:gd name="T105" fmla="*/ 87 h 633"/>
                  <a:gd name="T106" fmla="*/ 0 w 3"/>
                  <a:gd name="T107" fmla="*/ 96 h 633"/>
                  <a:gd name="T108" fmla="*/ 2 w 3"/>
                  <a:gd name="T109" fmla="*/ 81 h 633"/>
                  <a:gd name="T110" fmla="*/ 1 w 3"/>
                  <a:gd name="T111" fmla="*/ 57 h 633"/>
                  <a:gd name="T112" fmla="*/ 0 w 3"/>
                  <a:gd name="T113" fmla="*/ 64 h 633"/>
                  <a:gd name="T114" fmla="*/ 2 w 3"/>
                  <a:gd name="T115" fmla="*/ 50 h 633"/>
                  <a:gd name="T116" fmla="*/ 1 w 3"/>
                  <a:gd name="T117" fmla="*/ 26 h 633"/>
                  <a:gd name="T118" fmla="*/ 0 w 3"/>
                  <a:gd name="T119" fmla="*/ 34 h 633"/>
                  <a:gd name="T120" fmla="*/ 2 w 3"/>
                  <a:gd name="T121" fmla="*/ 19 h 633"/>
                  <a:gd name="T122" fmla="*/ 1 w 3"/>
                  <a:gd name="T123" fmla="*/ 0 h 633"/>
                  <a:gd name="T124" fmla="*/ 0 w 3"/>
                  <a:gd name="T125" fmla="*/ 3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" h="633">
                    <a:moveTo>
                      <a:pt x="0" y="632"/>
                    </a:moveTo>
                    <a:lnTo>
                      <a:pt x="0" y="625"/>
                    </a:lnTo>
                    <a:lnTo>
                      <a:pt x="0" y="624"/>
                    </a:lnTo>
                    <a:lnTo>
                      <a:pt x="1" y="624"/>
                    </a:lnTo>
                    <a:lnTo>
                      <a:pt x="2" y="624"/>
                    </a:lnTo>
                    <a:lnTo>
                      <a:pt x="2" y="625"/>
                    </a:lnTo>
                    <a:lnTo>
                      <a:pt x="2" y="632"/>
                    </a:lnTo>
                    <a:lnTo>
                      <a:pt x="2" y="633"/>
                    </a:lnTo>
                    <a:lnTo>
                      <a:pt x="1" y="633"/>
                    </a:lnTo>
                    <a:lnTo>
                      <a:pt x="0" y="633"/>
                    </a:lnTo>
                    <a:lnTo>
                      <a:pt x="0" y="632"/>
                    </a:lnTo>
                    <a:lnTo>
                      <a:pt x="0" y="632"/>
                    </a:lnTo>
                    <a:close/>
                    <a:moveTo>
                      <a:pt x="0" y="616"/>
                    </a:moveTo>
                    <a:lnTo>
                      <a:pt x="0" y="609"/>
                    </a:lnTo>
                    <a:lnTo>
                      <a:pt x="0" y="608"/>
                    </a:lnTo>
                    <a:lnTo>
                      <a:pt x="1" y="608"/>
                    </a:lnTo>
                    <a:lnTo>
                      <a:pt x="2" y="608"/>
                    </a:lnTo>
                    <a:lnTo>
                      <a:pt x="2" y="609"/>
                    </a:lnTo>
                    <a:lnTo>
                      <a:pt x="2" y="616"/>
                    </a:lnTo>
                    <a:lnTo>
                      <a:pt x="2" y="617"/>
                    </a:lnTo>
                    <a:lnTo>
                      <a:pt x="1" y="618"/>
                    </a:lnTo>
                    <a:lnTo>
                      <a:pt x="0" y="617"/>
                    </a:lnTo>
                    <a:lnTo>
                      <a:pt x="0" y="616"/>
                    </a:lnTo>
                    <a:lnTo>
                      <a:pt x="0" y="616"/>
                    </a:lnTo>
                    <a:close/>
                    <a:moveTo>
                      <a:pt x="0" y="601"/>
                    </a:moveTo>
                    <a:lnTo>
                      <a:pt x="0" y="595"/>
                    </a:lnTo>
                    <a:lnTo>
                      <a:pt x="0" y="594"/>
                    </a:lnTo>
                    <a:lnTo>
                      <a:pt x="1" y="594"/>
                    </a:lnTo>
                    <a:lnTo>
                      <a:pt x="2" y="594"/>
                    </a:lnTo>
                    <a:lnTo>
                      <a:pt x="2" y="595"/>
                    </a:lnTo>
                    <a:lnTo>
                      <a:pt x="2" y="601"/>
                    </a:lnTo>
                    <a:lnTo>
                      <a:pt x="2" y="602"/>
                    </a:lnTo>
                    <a:lnTo>
                      <a:pt x="1" y="602"/>
                    </a:lnTo>
                    <a:lnTo>
                      <a:pt x="0" y="602"/>
                    </a:lnTo>
                    <a:lnTo>
                      <a:pt x="0" y="601"/>
                    </a:lnTo>
                    <a:lnTo>
                      <a:pt x="0" y="601"/>
                    </a:lnTo>
                    <a:close/>
                    <a:moveTo>
                      <a:pt x="0" y="585"/>
                    </a:moveTo>
                    <a:lnTo>
                      <a:pt x="0" y="579"/>
                    </a:lnTo>
                    <a:lnTo>
                      <a:pt x="0" y="578"/>
                    </a:lnTo>
                    <a:lnTo>
                      <a:pt x="1" y="578"/>
                    </a:lnTo>
                    <a:lnTo>
                      <a:pt x="2" y="578"/>
                    </a:lnTo>
                    <a:lnTo>
                      <a:pt x="2" y="579"/>
                    </a:lnTo>
                    <a:lnTo>
                      <a:pt x="2" y="585"/>
                    </a:lnTo>
                    <a:lnTo>
                      <a:pt x="2" y="586"/>
                    </a:lnTo>
                    <a:lnTo>
                      <a:pt x="1" y="586"/>
                    </a:lnTo>
                    <a:lnTo>
                      <a:pt x="0" y="586"/>
                    </a:lnTo>
                    <a:lnTo>
                      <a:pt x="0" y="585"/>
                    </a:lnTo>
                    <a:lnTo>
                      <a:pt x="0" y="585"/>
                    </a:lnTo>
                    <a:close/>
                    <a:moveTo>
                      <a:pt x="0" y="571"/>
                    </a:moveTo>
                    <a:lnTo>
                      <a:pt x="0" y="563"/>
                    </a:lnTo>
                    <a:lnTo>
                      <a:pt x="0" y="563"/>
                    </a:lnTo>
                    <a:lnTo>
                      <a:pt x="1" y="562"/>
                    </a:lnTo>
                    <a:lnTo>
                      <a:pt x="2" y="563"/>
                    </a:lnTo>
                    <a:lnTo>
                      <a:pt x="2" y="563"/>
                    </a:lnTo>
                    <a:lnTo>
                      <a:pt x="2" y="571"/>
                    </a:lnTo>
                    <a:lnTo>
                      <a:pt x="2" y="571"/>
                    </a:lnTo>
                    <a:lnTo>
                      <a:pt x="1" y="572"/>
                    </a:lnTo>
                    <a:lnTo>
                      <a:pt x="0" y="571"/>
                    </a:lnTo>
                    <a:lnTo>
                      <a:pt x="0" y="571"/>
                    </a:lnTo>
                    <a:lnTo>
                      <a:pt x="0" y="571"/>
                    </a:lnTo>
                    <a:close/>
                    <a:moveTo>
                      <a:pt x="0" y="555"/>
                    </a:moveTo>
                    <a:lnTo>
                      <a:pt x="0" y="549"/>
                    </a:lnTo>
                    <a:lnTo>
                      <a:pt x="0" y="547"/>
                    </a:lnTo>
                    <a:lnTo>
                      <a:pt x="1" y="547"/>
                    </a:lnTo>
                    <a:lnTo>
                      <a:pt x="2" y="547"/>
                    </a:lnTo>
                    <a:lnTo>
                      <a:pt x="2" y="549"/>
                    </a:lnTo>
                    <a:lnTo>
                      <a:pt x="2" y="555"/>
                    </a:lnTo>
                    <a:lnTo>
                      <a:pt x="2" y="556"/>
                    </a:lnTo>
                    <a:lnTo>
                      <a:pt x="1" y="556"/>
                    </a:lnTo>
                    <a:lnTo>
                      <a:pt x="0" y="556"/>
                    </a:lnTo>
                    <a:lnTo>
                      <a:pt x="0" y="555"/>
                    </a:lnTo>
                    <a:lnTo>
                      <a:pt x="0" y="555"/>
                    </a:lnTo>
                    <a:close/>
                    <a:moveTo>
                      <a:pt x="0" y="540"/>
                    </a:moveTo>
                    <a:lnTo>
                      <a:pt x="0" y="533"/>
                    </a:lnTo>
                    <a:lnTo>
                      <a:pt x="0" y="533"/>
                    </a:lnTo>
                    <a:lnTo>
                      <a:pt x="1" y="532"/>
                    </a:lnTo>
                    <a:lnTo>
                      <a:pt x="2" y="533"/>
                    </a:lnTo>
                    <a:lnTo>
                      <a:pt x="2" y="533"/>
                    </a:lnTo>
                    <a:lnTo>
                      <a:pt x="2" y="540"/>
                    </a:lnTo>
                    <a:lnTo>
                      <a:pt x="2" y="540"/>
                    </a:lnTo>
                    <a:lnTo>
                      <a:pt x="1" y="541"/>
                    </a:lnTo>
                    <a:lnTo>
                      <a:pt x="0" y="540"/>
                    </a:lnTo>
                    <a:lnTo>
                      <a:pt x="0" y="540"/>
                    </a:lnTo>
                    <a:lnTo>
                      <a:pt x="0" y="540"/>
                    </a:lnTo>
                    <a:close/>
                    <a:moveTo>
                      <a:pt x="0" y="524"/>
                    </a:moveTo>
                    <a:lnTo>
                      <a:pt x="0" y="518"/>
                    </a:lnTo>
                    <a:lnTo>
                      <a:pt x="0" y="517"/>
                    </a:lnTo>
                    <a:lnTo>
                      <a:pt x="1" y="517"/>
                    </a:lnTo>
                    <a:lnTo>
                      <a:pt x="2" y="517"/>
                    </a:lnTo>
                    <a:lnTo>
                      <a:pt x="2" y="518"/>
                    </a:lnTo>
                    <a:lnTo>
                      <a:pt x="2" y="524"/>
                    </a:lnTo>
                    <a:lnTo>
                      <a:pt x="2" y="525"/>
                    </a:lnTo>
                    <a:lnTo>
                      <a:pt x="1" y="525"/>
                    </a:lnTo>
                    <a:lnTo>
                      <a:pt x="0" y="525"/>
                    </a:lnTo>
                    <a:lnTo>
                      <a:pt x="0" y="524"/>
                    </a:lnTo>
                    <a:lnTo>
                      <a:pt x="0" y="524"/>
                    </a:lnTo>
                    <a:close/>
                    <a:moveTo>
                      <a:pt x="0" y="509"/>
                    </a:moveTo>
                    <a:lnTo>
                      <a:pt x="0" y="502"/>
                    </a:lnTo>
                    <a:lnTo>
                      <a:pt x="0" y="501"/>
                    </a:lnTo>
                    <a:lnTo>
                      <a:pt x="1" y="501"/>
                    </a:lnTo>
                    <a:lnTo>
                      <a:pt x="2" y="501"/>
                    </a:lnTo>
                    <a:lnTo>
                      <a:pt x="2" y="502"/>
                    </a:lnTo>
                    <a:lnTo>
                      <a:pt x="2" y="509"/>
                    </a:lnTo>
                    <a:lnTo>
                      <a:pt x="2" y="510"/>
                    </a:lnTo>
                    <a:lnTo>
                      <a:pt x="1" y="510"/>
                    </a:lnTo>
                    <a:lnTo>
                      <a:pt x="0" y="510"/>
                    </a:lnTo>
                    <a:lnTo>
                      <a:pt x="0" y="509"/>
                    </a:lnTo>
                    <a:lnTo>
                      <a:pt x="0" y="509"/>
                    </a:lnTo>
                    <a:close/>
                    <a:moveTo>
                      <a:pt x="0" y="494"/>
                    </a:moveTo>
                    <a:lnTo>
                      <a:pt x="0" y="488"/>
                    </a:lnTo>
                    <a:lnTo>
                      <a:pt x="0" y="487"/>
                    </a:lnTo>
                    <a:lnTo>
                      <a:pt x="1" y="487"/>
                    </a:lnTo>
                    <a:lnTo>
                      <a:pt x="2" y="487"/>
                    </a:lnTo>
                    <a:lnTo>
                      <a:pt x="2" y="488"/>
                    </a:lnTo>
                    <a:lnTo>
                      <a:pt x="2" y="494"/>
                    </a:lnTo>
                    <a:lnTo>
                      <a:pt x="2" y="495"/>
                    </a:lnTo>
                    <a:lnTo>
                      <a:pt x="1" y="495"/>
                    </a:lnTo>
                    <a:lnTo>
                      <a:pt x="0" y="495"/>
                    </a:lnTo>
                    <a:lnTo>
                      <a:pt x="0" y="494"/>
                    </a:lnTo>
                    <a:lnTo>
                      <a:pt x="0" y="494"/>
                    </a:lnTo>
                    <a:close/>
                    <a:moveTo>
                      <a:pt x="0" y="478"/>
                    </a:moveTo>
                    <a:lnTo>
                      <a:pt x="0" y="472"/>
                    </a:lnTo>
                    <a:lnTo>
                      <a:pt x="0" y="471"/>
                    </a:lnTo>
                    <a:lnTo>
                      <a:pt x="1" y="471"/>
                    </a:lnTo>
                    <a:lnTo>
                      <a:pt x="2" y="471"/>
                    </a:lnTo>
                    <a:lnTo>
                      <a:pt x="2" y="472"/>
                    </a:lnTo>
                    <a:lnTo>
                      <a:pt x="2" y="478"/>
                    </a:lnTo>
                    <a:lnTo>
                      <a:pt x="2" y="479"/>
                    </a:lnTo>
                    <a:lnTo>
                      <a:pt x="1" y="479"/>
                    </a:lnTo>
                    <a:lnTo>
                      <a:pt x="0" y="479"/>
                    </a:lnTo>
                    <a:lnTo>
                      <a:pt x="0" y="478"/>
                    </a:lnTo>
                    <a:lnTo>
                      <a:pt x="0" y="478"/>
                    </a:lnTo>
                    <a:close/>
                    <a:moveTo>
                      <a:pt x="0" y="463"/>
                    </a:moveTo>
                    <a:lnTo>
                      <a:pt x="0" y="456"/>
                    </a:lnTo>
                    <a:lnTo>
                      <a:pt x="0" y="456"/>
                    </a:lnTo>
                    <a:lnTo>
                      <a:pt x="1" y="455"/>
                    </a:lnTo>
                    <a:lnTo>
                      <a:pt x="2" y="456"/>
                    </a:lnTo>
                    <a:lnTo>
                      <a:pt x="2" y="456"/>
                    </a:lnTo>
                    <a:lnTo>
                      <a:pt x="2" y="463"/>
                    </a:lnTo>
                    <a:lnTo>
                      <a:pt x="2" y="463"/>
                    </a:lnTo>
                    <a:lnTo>
                      <a:pt x="1" y="464"/>
                    </a:lnTo>
                    <a:lnTo>
                      <a:pt x="0" y="463"/>
                    </a:lnTo>
                    <a:lnTo>
                      <a:pt x="0" y="463"/>
                    </a:lnTo>
                    <a:lnTo>
                      <a:pt x="0" y="463"/>
                    </a:lnTo>
                    <a:close/>
                    <a:moveTo>
                      <a:pt x="0" y="448"/>
                    </a:moveTo>
                    <a:lnTo>
                      <a:pt x="0" y="441"/>
                    </a:lnTo>
                    <a:lnTo>
                      <a:pt x="0" y="440"/>
                    </a:lnTo>
                    <a:lnTo>
                      <a:pt x="1" y="440"/>
                    </a:lnTo>
                    <a:lnTo>
                      <a:pt x="2" y="440"/>
                    </a:lnTo>
                    <a:lnTo>
                      <a:pt x="2" y="441"/>
                    </a:lnTo>
                    <a:lnTo>
                      <a:pt x="2" y="448"/>
                    </a:lnTo>
                    <a:lnTo>
                      <a:pt x="2" y="449"/>
                    </a:lnTo>
                    <a:lnTo>
                      <a:pt x="1" y="449"/>
                    </a:lnTo>
                    <a:lnTo>
                      <a:pt x="0" y="449"/>
                    </a:lnTo>
                    <a:lnTo>
                      <a:pt x="0" y="448"/>
                    </a:lnTo>
                    <a:lnTo>
                      <a:pt x="0" y="448"/>
                    </a:lnTo>
                    <a:close/>
                    <a:moveTo>
                      <a:pt x="0" y="432"/>
                    </a:moveTo>
                    <a:lnTo>
                      <a:pt x="0" y="426"/>
                    </a:lnTo>
                    <a:lnTo>
                      <a:pt x="0" y="425"/>
                    </a:lnTo>
                    <a:lnTo>
                      <a:pt x="1" y="425"/>
                    </a:lnTo>
                    <a:lnTo>
                      <a:pt x="2" y="425"/>
                    </a:lnTo>
                    <a:lnTo>
                      <a:pt x="2" y="426"/>
                    </a:lnTo>
                    <a:lnTo>
                      <a:pt x="2" y="432"/>
                    </a:lnTo>
                    <a:lnTo>
                      <a:pt x="2" y="433"/>
                    </a:lnTo>
                    <a:lnTo>
                      <a:pt x="1" y="434"/>
                    </a:lnTo>
                    <a:lnTo>
                      <a:pt x="0" y="433"/>
                    </a:lnTo>
                    <a:lnTo>
                      <a:pt x="0" y="432"/>
                    </a:lnTo>
                    <a:lnTo>
                      <a:pt x="0" y="432"/>
                    </a:lnTo>
                    <a:close/>
                    <a:moveTo>
                      <a:pt x="0" y="417"/>
                    </a:moveTo>
                    <a:lnTo>
                      <a:pt x="0" y="411"/>
                    </a:lnTo>
                    <a:lnTo>
                      <a:pt x="0" y="410"/>
                    </a:lnTo>
                    <a:lnTo>
                      <a:pt x="1" y="410"/>
                    </a:lnTo>
                    <a:lnTo>
                      <a:pt x="2" y="410"/>
                    </a:lnTo>
                    <a:lnTo>
                      <a:pt x="2" y="411"/>
                    </a:lnTo>
                    <a:lnTo>
                      <a:pt x="2" y="417"/>
                    </a:lnTo>
                    <a:lnTo>
                      <a:pt x="2" y="418"/>
                    </a:lnTo>
                    <a:lnTo>
                      <a:pt x="1" y="418"/>
                    </a:lnTo>
                    <a:lnTo>
                      <a:pt x="0" y="418"/>
                    </a:lnTo>
                    <a:lnTo>
                      <a:pt x="0" y="417"/>
                    </a:lnTo>
                    <a:lnTo>
                      <a:pt x="0" y="417"/>
                    </a:lnTo>
                    <a:close/>
                    <a:moveTo>
                      <a:pt x="0" y="401"/>
                    </a:moveTo>
                    <a:lnTo>
                      <a:pt x="0" y="395"/>
                    </a:lnTo>
                    <a:lnTo>
                      <a:pt x="0" y="394"/>
                    </a:lnTo>
                    <a:lnTo>
                      <a:pt x="1" y="394"/>
                    </a:lnTo>
                    <a:lnTo>
                      <a:pt x="2" y="394"/>
                    </a:lnTo>
                    <a:lnTo>
                      <a:pt x="2" y="395"/>
                    </a:lnTo>
                    <a:lnTo>
                      <a:pt x="2" y="401"/>
                    </a:lnTo>
                    <a:lnTo>
                      <a:pt x="2" y="402"/>
                    </a:lnTo>
                    <a:lnTo>
                      <a:pt x="1" y="402"/>
                    </a:lnTo>
                    <a:lnTo>
                      <a:pt x="0" y="402"/>
                    </a:lnTo>
                    <a:lnTo>
                      <a:pt x="0" y="401"/>
                    </a:lnTo>
                    <a:lnTo>
                      <a:pt x="0" y="401"/>
                    </a:lnTo>
                    <a:close/>
                    <a:moveTo>
                      <a:pt x="0" y="387"/>
                    </a:moveTo>
                    <a:lnTo>
                      <a:pt x="0" y="379"/>
                    </a:lnTo>
                    <a:lnTo>
                      <a:pt x="0" y="379"/>
                    </a:lnTo>
                    <a:lnTo>
                      <a:pt x="1" y="378"/>
                    </a:lnTo>
                    <a:lnTo>
                      <a:pt x="2" y="379"/>
                    </a:lnTo>
                    <a:lnTo>
                      <a:pt x="2" y="379"/>
                    </a:lnTo>
                    <a:lnTo>
                      <a:pt x="2" y="387"/>
                    </a:lnTo>
                    <a:lnTo>
                      <a:pt x="2" y="387"/>
                    </a:lnTo>
                    <a:lnTo>
                      <a:pt x="1" y="388"/>
                    </a:lnTo>
                    <a:lnTo>
                      <a:pt x="0" y="387"/>
                    </a:lnTo>
                    <a:lnTo>
                      <a:pt x="0" y="387"/>
                    </a:lnTo>
                    <a:lnTo>
                      <a:pt x="0" y="387"/>
                    </a:lnTo>
                    <a:close/>
                    <a:moveTo>
                      <a:pt x="0" y="371"/>
                    </a:moveTo>
                    <a:lnTo>
                      <a:pt x="0" y="365"/>
                    </a:lnTo>
                    <a:lnTo>
                      <a:pt x="1" y="364"/>
                    </a:lnTo>
                    <a:lnTo>
                      <a:pt x="1" y="364"/>
                    </a:lnTo>
                    <a:lnTo>
                      <a:pt x="2" y="364"/>
                    </a:lnTo>
                    <a:lnTo>
                      <a:pt x="2" y="365"/>
                    </a:lnTo>
                    <a:lnTo>
                      <a:pt x="2" y="371"/>
                    </a:lnTo>
                    <a:lnTo>
                      <a:pt x="2" y="372"/>
                    </a:lnTo>
                    <a:lnTo>
                      <a:pt x="1" y="372"/>
                    </a:lnTo>
                    <a:lnTo>
                      <a:pt x="1" y="372"/>
                    </a:lnTo>
                    <a:lnTo>
                      <a:pt x="0" y="371"/>
                    </a:lnTo>
                    <a:lnTo>
                      <a:pt x="0" y="371"/>
                    </a:lnTo>
                    <a:close/>
                    <a:moveTo>
                      <a:pt x="0" y="356"/>
                    </a:moveTo>
                    <a:lnTo>
                      <a:pt x="0" y="349"/>
                    </a:lnTo>
                    <a:lnTo>
                      <a:pt x="1" y="349"/>
                    </a:lnTo>
                    <a:lnTo>
                      <a:pt x="1" y="348"/>
                    </a:lnTo>
                    <a:lnTo>
                      <a:pt x="2" y="349"/>
                    </a:lnTo>
                    <a:lnTo>
                      <a:pt x="2" y="349"/>
                    </a:lnTo>
                    <a:lnTo>
                      <a:pt x="2" y="356"/>
                    </a:lnTo>
                    <a:lnTo>
                      <a:pt x="2" y="356"/>
                    </a:lnTo>
                    <a:lnTo>
                      <a:pt x="1" y="357"/>
                    </a:lnTo>
                    <a:lnTo>
                      <a:pt x="1" y="356"/>
                    </a:lnTo>
                    <a:lnTo>
                      <a:pt x="0" y="356"/>
                    </a:lnTo>
                    <a:lnTo>
                      <a:pt x="0" y="356"/>
                    </a:lnTo>
                    <a:close/>
                    <a:moveTo>
                      <a:pt x="0" y="340"/>
                    </a:moveTo>
                    <a:lnTo>
                      <a:pt x="0" y="334"/>
                    </a:lnTo>
                    <a:lnTo>
                      <a:pt x="1" y="333"/>
                    </a:lnTo>
                    <a:lnTo>
                      <a:pt x="1" y="333"/>
                    </a:lnTo>
                    <a:lnTo>
                      <a:pt x="2" y="333"/>
                    </a:lnTo>
                    <a:lnTo>
                      <a:pt x="2" y="334"/>
                    </a:lnTo>
                    <a:lnTo>
                      <a:pt x="2" y="340"/>
                    </a:lnTo>
                    <a:lnTo>
                      <a:pt x="2" y="341"/>
                    </a:lnTo>
                    <a:lnTo>
                      <a:pt x="1" y="341"/>
                    </a:lnTo>
                    <a:lnTo>
                      <a:pt x="1" y="341"/>
                    </a:lnTo>
                    <a:lnTo>
                      <a:pt x="0" y="340"/>
                    </a:lnTo>
                    <a:lnTo>
                      <a:pt x="0" y="340"/>
                    </a:lnTo>
                    <a:close/>
                    <a:moveTo>
                      <a:pt x="0" y="325"/>
                    </a:moveTo>
                    <a:lnTo>
                      <a:pt x="0" y="318"/>
                    </a:lnTo>
                    <a:lnTo>
                      <a:pt x="1" y="317"/>
                    </a:lnTo>
                    <a:lnTo>
                      <a:pt x="1" y="317"/>
                    </a:lnTo>
                    <a:lnTo>
                      <a:pt x="2" y="317"/>
                    </a:lnTo>
                    <a:lnTo>
                      <a:pt x="2" y="318"/>
                    </a:lnTo>
                    <a:lnTo>
                      <a:pt x="2" y="325"/>
                    </a:lnTo>
                    <a:lnTo>
                      <a:pt x="2" y="326"/>
                    </a:lnTo>
                    <a:lnTo>
                      <a:pt x="1" y="326"/>
                    </a:lnTo>
                    <a:lnTo>
                      <a:pt x="1" y="326"/>
                    </a:lnTo>
                    <a:lnTo>
                      <a:pt x="0" y="325"/>
                    </a:lnTo>
                    <a:lnTo>
                      <a:pt x="0" y="325"/>
                    </a:lnTo>
                    <a:close/>
                    <a:moveTo>
                      <a:pt x="0" y="310"/>
                    </a:moveTo>
                    <a:lnTo>
                      <a:pt x="0" y="304"/>
                    </a:lnTo>
                    <a:lnTo>
                      <a:pt x="1" y="303"/>
                    </a:lnTo>
                    <a:lnTo>
                      <a:pt x="1" y="303"/>
                    </a:lnTo>
                    <a:lnTo>
                      <a:pt x="2" y="303"/>
                    </a:lnTo>
                    <a:lnTo>
                      <a:pt x="2" y="304"/>
                    </a:lnTo>
                    <a:lnTo>
                      <a:pt x="2" y="310"/>
                    </a:lnTo>
                    <a:lnTo>
                      <a:pt x="2" y="311"/>
                    </a:lnTo>
                    <a:lnTo>
                      <a:pt x="1" y="311"/>
                    </a:lnTo>
                    <a:lnTo>
                      <a:pt x="1" y="311"/>
                    </a:lnTo>
                    <a:lnTo>
                      <a:pt x="0" y="310"/>
                    </a:lnTo>
                    <a:lnTo>
                      <a:pt x="0" y="310"/>
                    </a:lnTo>
                    <a:close/>
                    <a:moveTo>
                      <a:pt x="0" y="294"/>
                    </a:moveTo>
                    <a:lnTo>
                      <a:pt x="0" y="288"/>
                    </a:lnTo>
                    <a:lnTo>
                      <a:pt x="1" y="287"/>
                    </a:lnTo>
                    <a:lnTo>
                      <a:pt x="1" y="287"/>
                    </a:lnTo>
                    <a:lnTo>
                      <a:pt x="2" y="287"/>
                    </a:lnTo>
                    <a:lnTo>
                      <a:pt x="2" y="288"/>
                    </a:lnTo>
                    <a:lnTo>
                      <a:pt x="2" y="294"/>
                    </a:lnTo>
                    <a:lnTo>
                      <a:pt x="2" y="295"/>
                    </a:lnTo>
                    <a:lnTo>
                      <a:pt x="1" y="295"/>
                    </a:lnTo>
                    <a:lnTo>
                      <a:pt x="1" y="295"/>
                    </a:lnTo>
                    <a:lnTo>
                      <a:pt x="0" y="294"/>
                    </a:lnTo>
                    <a:lnTo>
                      <a:pt x="0" y="294"/>
                    </a:lnTo>
                    <a:close/>
                    <a:moveTo>
                      <a:pt x="0" y="279"/>
                    </a:moveTo>
                    <a:lnTo>
                      <a:pt x="0" y="272"/>
                    </a:lnTo>
                    <a:lnTo>
                      <a:pt x="1" y="272"/>
                    </a:lnTo>
                    <a:lnTo>
                      <a:pt x="1" y="271"/>
                    </a:lnTo>
                    <a:lnTo>
                      <a:pt x="2" y="272"/>
                    </a:lnTo>
                    <a:lnTo>
                      <a:pt x="2" y="272"/>
                    </a:lnTo>
                    <a:lnTo>
                      <a:pt x="2" y="279"/>
                    </a:lnTo>
                    <a:lnTo>
                      <a:pt x="2" y="279"/>
                    </a:lnTo>
                    <a:lnTo>
                      <a:pt x="1" y="281"/>
                    </a:lnTo>
                    <a:lnTo>
                      <a:pt x="1" y="279"/>
                    </a:lnTo>
                    <a:lnTo>
                      <a:pt x="0" y="279"/>
                    </a:lnTo>
                    <a:lnTo>
                      <a:pt x="0" y="279"/>
                    </a:lnTo>
                    <a:close/>
                    <a:moveTo>
                      <a:pt x="0" y="264"/>
                    </a:moveTo>
                    <a:lnTo>
                      <a:pt x="0" y="257"/>
                    </a:lnTo>
                    <a:lnTo>
                      <a:pt x="1" y="256"/>
                    </a:lnTo>
                    <a:lnTo>
                      <a:pt x="1" y="256"/>
                    </a:lnTo>
                    <a:lnTo>
                      <a:pt x="2" y="256"/>
                    </a:lnTo>
                    <a:lnTo>
                      <a:pt x="2" y="257"/>
                    </a:lnTo>
                    <a:lnTo>
                      <a:pt x="2" y="264"/>
                    </a:lnTo>
                    <a:lnTo>
                      <a:pt x="2" y="265"/>
                    </a:lnTo>
                    <a:lnTo>
                      <a:pt x="1" y="265"/>
                    </a:lnTo>
                    <a:lnTo>
                      <a:pt x="1" y="265"/>
                    </a:lnTo>
                    <a:lnTo>
                      <a:pt x="0" y="264"/>
                    </a:lnTo>
                    <a:lnTo>
                      <a:pt x="0" y="264"/>
                    </a:lnTo>
                    <a:close/>
                    <a:moveTo>
                      <a:pt x="0" y="248"/>
                    </a:moveTo>
                    <a:lnTo>
                      <a:pt x="0" y="242"/>
                    </a:lnTo>
                    <a:lnTo>
                      <a:pt x="1" y="241"/>
                    </a:lnTo>
                    <a:lnTo>
                      <a:pt x="1" y="241"/>
                    </a:lnTo>
                    <a:lnTo>
                      <a:pt x="2" y="241"/>
                    </a:lnTo>
                    <a:lnTo>
                      <a:pt x="2" y="242"/>
                    </a:lnTo>
                    <a:lnTo>
                      <a:pt x="2" y="248"/>
                    </a:lnTo>
                    <a:lnTo>
                      <a:pt x="2" y="249"/>
                    </a:lnTo>
                    <a:lnTo>
                      <a:pt x="1" y="250"/>
                    </a:lnTo>
                    <a:lnTo>
                      <a:pt x="1" y="249"/>
                    </a:lnTo>
                    <a:lnTo>
                      <a:pt x="0" y="248"/>
                    </a:lnTo>
                    <a:lnTo>
                      <a:pt x="0" y="248"/>
                    </a:lnTo>
                    <a:close/>
                    <a:moveTo>
                      <a:pt x="0" y="233"/>
                    </a:moveTo>
                    <a:lnTo>
                      <a:pt x="0" y="227"/>
                    </a:lnTo>
                    <a:lnTo>
                      <a:pt x="1" y="226"/>
                    </a:lnTo>
                    <a:lnTo>
                      <a:pt x="1" y="226"/>
                    </a:lnTo>
                    <a:lnTo>
                      <a:pt x="2" y="226"/>
                    </a:lnTo>
                    <a:lnTo>
                      <a:pt x="2" y="227"/>
                    </a:lnTo>
                    <a:lnTo>
                      <a:pt x="2" y="233"/>
                    </a:lnTo>
                    <a:lnTo>
                      <a:pt x="2" y="234"/>
                    </a:lnTo>
                    <a:lnTo>
                      <a:pt x="1" y="234"/>
                    </a:lnTo>
                    <a:lnTo>
                      <a:pt x="1" y="234"/>
                    </a:lnTo>
                    <a:lnTo>
                      <a:pt x="0" y="233"/>
                    </a:lnTo>
                    <a:lnTo>
                      <a:pt x="0" y="233"/>
                    </a:lnTo>
                    <a:close/>
                    <a:moveTo>
                      <a:pt x="0" y="217"/>
                    </a:moveTo>
                    <a:lnTo>
                      <a:pt x="0" y="211"/>
                    </a:lnTo>
                    <a:lnTo>
                      <a:pt x="1" y="210"/>
                    </a:lnTo>
                    <a:lnTo>
                      <a:pt x="1" y="210"/>
                    </a:lnTo>
                    <a:lnTo>
                      <a:pt x="2" y="210"/>
                    </a:lnTo>
                    <a:lnTo>
                      <a:pt x="2" y="211"/>
                    </a:lnTo>
                    <a:lnTo>
                      <a:pt x="2" y="217"/>
                    </a:lnTo>
                    <a:lnTo>
                      <a:pt x="2" y="219"/>
                    </a:lnTo>
                    <a:lnTo>
                      <a:pt x="1" y="219"/>
                    </a:lnTo>
                    <a:lnTo>
                      <a:pt x="1" y="219"/>
                    </a:lnTo>
                    <a:lnTo>
                      <a:pt x="0" y="217"/>
                    </a:lnTo>
                    <a:lnTo>
                      <a:pt x="0" y="217"/>
                    </a:lnTo>
                    <a:close/>
                    <a:moveTo>
                      <a:pt x="0" y="203"/>
                    </a:moveTo>
                    <a:lnTo>
                      <a:pt x="0" y="195"/>
                    </a:lnTo>
                    <a:lnTo>
                      <a:pt x="1" y="195"/>
                    </a:lnTo>
                    <a:lnTo>
                      <a:pt x="1" y="194"/>
                    </a:lnTo>
                    <a:lnTo>
                      <a:pt x="2" y="195"/>
                    </a:lnTo>
                    <a:lnTo>
                      <a:pt x="2" y="195"/>
                    </a:lnTo>
                    <a:lnTo>
                      <a:pt x="2" y="203"/>
                    </a:lnTo>
                    <a:lnTo>
                      <a:pt x="2" y="203"/>
                    </a:lnTo>
                    <a:lnTo>
                      <a:pt x="1" y="204"/>
                    </a:lnTo>
                    <a:lnTo>
                      <a:pt x="1" y="203"/>
                    </a:lnTo>
                    <a:lnTo>
                      <a:pt x="0" y="203"/>
                    </a:lnTo>
                    <a:lnTo>
                      <a:pt x="0" y="203"/>
                    </a:lnTo>
                    <a:close/>
                    <a:moveTo>
                      <a:pt x="0" y="187"/>
                    </a:moveTo>
                    <a:lnTo>
                      <a:pt x="0" y="181"/>
                    </a:lnTo>
                    <a:lnTo>
                      <a:pt x="1" y="180"/>
                    </a:lnTo>
                    <a:lnTo>
                      <a:pt x="1" y="180"/>
                    </a:lnTo>
                    <a:lnTo>
                      <a:pt x="2" y="180"/>
                    </a:lnTo>
                    <a:lnTo>
                      <a:pt x="2" y="181"/>
                    </a:lnTo>
                    <a:lnTo>
                      <a:pt x="2" y="187"/>
                    </a:lnTo>
                    <a:lnTo>
                      <a:pt x="2" y="188"/>
                    </a:lnTo>
                    <a:lnTo>
                      <a:pt x="1" y="188"/>
                    </a:lnTo>
                    <a:lnTo>
                      <a:pt x="1" y="188"/>
                    </a:lnTo>
                    <a:lnTo>
                      <a:pt x="0" y="187"/>
                    </a:lnTo>
                    <a:lnTo>
                      <a:pt x="0" y="187"/>
                    </a:lnTo>
                    <a:close/>
                    <a:moveTo>
                      <a:pt x="0" y="172"/>
                    </a:moveTo>
                    <a:lnTo>
                      <a:pt x="0" y="165"/>
                    </a:lnTo>
                    <a:lnTo>
                      <a:pt x="1" y="165"/>
                    </a:lnTo>
                    <a:lnTo>
                      <a:pt x="1" y="164"/>
                    </a:lnTo>
                    <a:lnTo>
                      <a:pt x="2" y="165"/>
                    </a:lnTo>
                    <a:lnTo>
                      <a:pt x="2" y="165"/>
                    </a:lnTo>
                    <a:lnTo>
                      <a:pt x="2" y="172"/>
                    </a:lnTo>
                    <a:lnTo>
                      <a:pt x="2" y="172"/>
                    </a:lnTo>
                    <a:lnTo>
                      <a:pt x="1" y="173"/>
                    </a:lnTo>
                    <a:lnTo>
                      <a:pt x="1" y="172"/>
                    </a:lnTo>
                    <a:lnTo>
                      <a:pt x="0" y="172"/>
                    </a:lnTo>
                    <a:lnTo>
                      <a:pt x="0" y="172"/>
                    </a:lnTo>
                    <a:close/>
                    <a:moveTo>
                      <a:pt x="0" y="157"/>
                    </a:moveTo>
                    <a:lnTo>
                      <a:pt x="0" y="150"/>
                    </a:lnTo>
                    <a:lnTo>
                      <a:pt x="1" y="149"/>
                    </a:lnTo>
                    <a:lnTo>
                      <a:pt x="1" y="149"/>
                    </a:lnTo>
                    <a:lnTo>
                      <a:pt x="2" y="149"/>
                    </a:lnTo>
                    <a:lnTo>
                      <a:pt x="2" y="150"/>
                    </a:lnTo>
                    <a:lnTo>
                      <a:pt x="2" y="157"/>
                    </a:lnTo>
                    <a:lnTo>
                      <a:pt x="2" y="158"/>
                    </a:lnTo>
                    <a:lnTo>
                      <a:pt x="1" y="158"/>
                    </a:lnTo>
                    <a:lnTo>
                      <a:pt x="1" y="158"/>
                    </a:lnTo>
                    <a:lnTo>
                      <a:pt x="0" y="157"/>
                    </a:lnTo>
                    <a:lnTo>
                      <a:pt x="0" y="157"/>
                    </a:lnTo>
                    <a:close/>
                    <a:moveTo>
                      <a:pt x="0" y="141"/>
                    </a:moveTo>
                    <a:lnTo>
                      <a:pt x="0" y="134"/>
                    </a:lnTo>
                    <a:lnTo>
                      <a:pt x="1" y="133"/>
                    </a:lnTo>
                    <a:lnTo>
                      <a:pt x="1" y="133"/>
                    </a:lnTo>
                    <a:lnTo>
                      <a:pt x="2" y="133"/>
                    </a:lnTo>
                    <a:lnTo>
                      <a:pt x="2" y="134"/>
                    </a:lnTo>
                    <a:lnTo>
                      <a:pt x="2" y="141"/>
                    </a:lnTo>
                    <a:lnTo>
                      <a:pt x="2" y="142"/>
                    </a:lnTo>
                    <a:lnTo>
                      <a:pt x="1" y="142"/>
                    </a:lnTo>
                    <a:lnTo>
                      <a:pt x="1" y="142"/>
                    </a:lnTo>
                    <a:lnTo>
                      <a:pt x="0" y="141"/>
                    </a:lnTo>
                    <a:lnTo>
                      <a:pt x="0" y="141"/>
                    </a:lnTo>
                    <a:close/>
                    <a:moveTo>
                      <a:pt x="0" y="126"/>
                    </a:moveTo>
                    <a:lnTo>
                      <a:pt x="0" y="120"/>
                    </a:lnTo>
                    <a:lnTo>
                      <a:pt x="1" y="119"/>
                    </a:lnTo>
                    <a:lnTo>
                      <a:pt x="1" y="119"/>
                    </a:lnTo>
                    <a:lnTo>
                      <a:pt x="2" y="119"/>
                    </a:lnTo>
                    <a:lnTo>
                      <a:pt x="2" y="120"/>
                    </a:lnTo>
                    <a:lnTo>
                      <a:pt x="2" y="126"/>
                    </a:lnTo>
                    <a:lnTo>
                      <a:pt x="2" y="127"/>
                    </a:lnTo>
                    <a:lnTo>
                      <a:pt x="1" y="127"/>
                    </a:lnTo>
                    <a:lnTo>
                      <a:pt x="1" y="127"/>
                    </a:lnTo>
                    <a:lnTo>
                      <a:pt x="0" y="126"/>
                    </a:lnTo>
                    <a:lnTo>
                      <a:pt x="0" y="126"/>
                    </a:lnTo>
                    <a:close/>
                    <a:moveTo>
                      <a:pt x="0" y="110"/>
                    </a:moveTo>
                    <a:lnTo>
                      <a:pt x="0" y="104"/>
                    </a:lnTo>
                    <a:lnTo>
                      <a:pt x="1" y="103"/>
                    </a:lnTo>
                    <a:lnTo>
                      <a:pt x="1" y="103"/>
                    </a:lnTo>
                    <a:lnTo>
                      <a:pt x="2" y="103"/>
                    </a:lnTo>
                    <a:lnTo>
                      <a:pt x="2" y="104"/>
                    </a:lnTo>
                    <a:lnTo>
                      <a:pt x="2" y="110"/>
                    </a:lnTo>
                    <a:lnTo>
                      <a:pt x="2" y="111"/>
                    </a:lnTo>
                    <a:lnTo>
                      <a:pt x="1" y="111"/>
                    </a:lnTo>
                    <a:lnTo>
                      <a:pt x="1" y="111"/>
                    </a:lnTo>
                    <a:lnTo>
                      <a:pt x="0" y="110"/>
                    </a:lnTo>
                    <a:lnTo>
                      <a:pt x="0" y="110"/>
                    </a:lnTo>
                    <a:close/>
                    <a:moveTo>
                      <a:pt x="0" y="96"/>
                    </a:moveTo>
                    <a:lnTo>
                      <a:pt x="0" y="88"/>
                    </a:lnTo>
                    <a:lnTo>
                      <a:pt x="1" y="88"/>
                    </a:lnTo>
                    <a:lnTo>
                      <a:pt x="1" y="87"/>
                    </a:lnTo>
                    <a:lnTo>
                      <a:pt x="2" y="88"/>
                    </a:lnTo>
                    <a:lnTo>
                      <a:pt x="2" y="88"/>
                    </a:lnTo>
                    <a:lnTo>
                      <a:pt x="2" y="96"/>
                    </a:lnTo>
                    <a:lnTo>
                      <a:pt x="2" y="96"/>
                    </a:lnTo>
                    <a:lnTo>
                      <a:pt x="1" y="97"/>
                    </a:lnTo>
                    <a:lnTo>
                      <a:pt x="1" y="96"/>
                    </a:lnTo>
                    <a:lnTo>
                      <a:pt x="0" y="96"/>
                    </a:lnTo>
                    <a:lnTo>
                      <a:pt x="0" y="96"/>
                    </a:lnTo>
                    <a:close/>
                    <a:moveTo>
                      <a:pt x="0" y="80"/>
                    </a:moveTo>
                    <a:lnTo>
                      <a:pt x="0" y="74"/>
                    </a:lnTo>
                    <a:lnTo>
                      <a:pt x="1" y="72"/>
                    </a:lnTo>
                    <a:lnTo>
                      <a:pt x="1" y="72"/>
                    </a:lnTo>
                    <a:lnTo>
                      <a:pt x="2" y="72"/>
                    </a:lnTo>
                    <a:lnTo>
                      <a:pt x="2" y="74"/>
                    </a:lnTo>
                    <a:lnTo>
                      <a:pt x="2" y="80"/>
                    </a:lnTo>
                    <a:lnTo>
                      <a:pt x="2" y="81"/>
                    </a:lnTo>
                    <a:lnTo>
                      <a:pt x="1" y="81"/>
                    </a:lnTo>
                    <a:lnTo>
                      <a:pt x="1" y="81"/>
                    </a:lnTo>
                    <a:lnTo>
                      <a:pt x="0" y="80"/>
                    </a:lnTo>
                    <a:lnTo>
                      <a:pt x="0" y="80"/>
                    </a:lnTo>
                    <a:close/>
                    <a:moveTo>
                      <a:pt x="0" y="64"/>
                    </a:moveTo>
                    <a:lnTo>
                      <a:pt x="0" y="58"/>
                    </a:lnTo>
                    <a:lnTo>
                      <a:pt x="1" y="57"/>
                    </a:lnTo>
                    <a:lnTo>
                      <a:pt x="1" y="57"/>
                    </a:lnTo>
                    <a:lnTo>
                      <a:pt x="2" y="57"/>
                    </a:lnTo>
                    <a:lnTo>
                      <a:pt x="2" y="58"/>
                    </a:lnTo>
                    <a:lnTo>
                      <a:pt x="2" y="64"/>
                    </a:lnTo>
                    <a:lnTo>
                      <a:pt x="2" y="65"/>
                    </a:lnTo>
                    <a:lnTo>
                      <a:pt x="1" y="66"/>
                    </a:lnTo>
                    <a:lnTo>
                      <a:pt x="1" y="65"/>
                    </a:lnTo>
                    <a:lnTo>
                      <a:pt x="0" y="64"/>
                    </a:lnTo>
                    <a:lnTo>
                      <a:pt x="0" y="64"/>
                    </a:lnTo>
                    <a:close/>
                    <a:moveTo>
                      <a:pt x="0" y="49"/>
                    </a:moveTo>
                    <a:lnTo>
                      <a:pt x="0" y="43"/>
                    </a:lnTo>
                    <a:lnTo>
                      <a:pt x="1" y="42"/>
                    </a:lnTo>
                    <a:lnTo>
                      <a:pt x="1" y="42"/>
                    </a:lnTo>
                    <a:lnTo>
                      <a:pt x="2" y="42"/>
                    </a:lnTo>
                    <a:lnTo>
                      <a:pt x="2" y="43"/>
                    </a:lnTo>
                    <a:lnTo>
                      <a:pt x="2" y="49"/>
                    </a:lnTo>
                    <a:lnTo>
                      <a:pt x="2" y="50"/>
                    </a:lnTo>
                    <a:lnTo>
                      <a:pt x="1" y="50"/>
                    </a:lnTo>
                    <a:lnTo>
                      <a:pt x="1" y="50"/>
                    </a:lnTo>
                    <a:lnTo>
                      <a:pt x="0" y="49"/>
                    </a:lnTo>
                    <a:lnTo>
                      <a:pt x="0" y="49"/>
                    </a:lnTo>
                    <a:close/>
                    <a:moveTo>
                      <a:pt x="0" y="34"/>
                    </a:moveTo>
                    <a:lnTo>
                      <a:pt x="0" y="27"/>
                    </a:lnTo>
                    <a:lnTo>
                      <a:pt x="1" y="26"/>
                    </a:lnTo>
                    <a:lnTo>
                      <a:pt x="1" y="26"/>
                    </a:lnTo>
                    <a:lnTo>
                      <a:pt x="2" y="26"/>
                    </a:lnTo>
                    <a:lnTo>
                      <a:pt x="3" y="27"/>
                    </a:lnTo>
                    <a:lnTo>
                      <a:pt x="2" y="34"/>
                    </a:lnTo>
                    <a:lnTo>
                      <a:pt x="2" y="35"/>
                    </a:lnTo>
                    <a:lnTo>
                      <a:pt x="1" y="35"/>
                    </a:lnTo>
                    <a:lnTo>
                      <a:pt x="1" y="35"/>
                    </a:lnTo>
                    <a:lnTo>
                      <a:pt x="0" y="34"/>
                    </a:lnTo>
                    <a:lnTo>
                      <a:pt x="0" y="34"/>
                    </a:lnTo>
                    <a:close/>
                    <a:moveTo>
                      <a:pt x="0" y="19"/>
                    </a:moveTo>
                    <a:lnTo>
                      <a:pt x="0" y="12"/>
                    </a:lnTo>
                    <a:lnTo>
                      <a:pt x="1" y="12"/>
                    </a:lnTo>
                    <a:lnTo>
                      <a:pt x="1" y="10"/>
                    </a:lnTo>
                    <a:lnTo>
                      <a:pt x="2" y="12"/>
                    </a:lnTo>
                    <a:lnTo>
                      <a:pt x="3" y="12"/>
                    </a:lnTo>
                    <a:lnTo>
                      <a:pt x="3" y="19"/>
                    </a:lnTo>
                    <a:lnTo>
                      <a:pt x="2" y="19"/>
                    </a:lnTo>
                    <a:lnTo>
                      <a:pt x="1" y="20"/>
                    </a:lnTo>
                    <a:lnTo>
                      <a:pt x="1" y="19"/>
                    </a:lnTo>
                    <a:lnTo>
                      <a:pt x="0" y="19"/>
                    </a:lnTo>
                    <a:lnTo>
                      <a:pt x="0" y="19"/>
                    </a:lnTo>
                    <a:close/>
                    <a:moveTo>
                      <a:pt x="0" y="3"/>
                    </a:moveTo>
                    <a:lnTo>
                      <a:pt x="0" y="1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3" y="1"/>
                    </a:lnTo>
                    <a:lnTo>
                      <a:pt x="3" y="3"/>
                    </a:lnTo>
                    <a:lnTo>
                      <a:pt x="2" y="4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3" name="Freeform 128"/>
              <p:cNvSpPr>
                <a:spLocks noEditPoints="1"/>
              </p:cNvSpPr>
              <p:nvPr/>
            </p:nvSpPr>
            <p:spPr bwMode="auto">
              <a:xfrm>
                <a:off x="2947" y="1906"/>
                <a:ext cx="540" cy="333"/>
              </a:xfrm>
              <a:custGeom>
                <a:avLst/>
                <a:gdLst>
                  <a:gd name="T0" fmla="*/ 0 w 540"/>
                  <a:gd name="T1" fmla="*/ 1 h 333"/>
                  <a:gd name="T2" fmla="*/ 20 w 540"/>
                  <a:gd name="T3" fmla="*/ 13 h 333"/>
                  <a:gd name="T4" fmla="*/ 14 w 540"/>
                  <a:gd name="T5" fmla="*/ 8 h 333"/>
                  <a:gd name="T6" fmla="*/ 25 w 540"/>
                  <a:gd name="T7" fmla="*/ 18 h 333"/>
                  <a:gd name="T8" fmla="*/ 46 w 540"/>
                  <a:gd name="T9" fmla="*/ 29 h 333"/>
                  <a:gd name="T10" fmla="*/ 40 w 540"/>
                  <a:gd name="T11" fmla="*/ 24 h 333"/>
                  <a:gd name="T12" fmla="*/ 51 w 540"/>
                  <a:gd name="T13" fmla="*/ 33 h 333"/>
                  <a:gd name="T14" fmla="*/ 72 w 540"/>
                  <a:gd name="T15" fmla="*/ 45 h 333"/>
                  <a:gd name="T16" fmla="*/ 66 w 540"/>
                  <a:gd name="T17" fmla="*/ 41 h 333"/>
                  <a:gd name="T18" fmla="*/ 78 w 540"/>
                  <a:gd name="T19" fmla="*/ 49 h 333"/>
                  <a:gd name="T20" fmla="*/ 99 w 540"/>
                  <a:gd name="T21" fmla="*/ 62 h 333"/>
                  <a:gd name="T22" fmla="*/ 93 w 540"/>
                  <a:gd name="T23" fmla="*/ 57 h 333"/>
                  <a:gd name="T24" fmla="*/ 104 w 540"/>
                  <a:gd name="T25" fmla="*/ 66 h 333"/>
                  <a:gd name="T26" fmla="*/ 125 w 540"/>
                  <a:gd name="T27" fmla="*/ 78 h 333"/>
                  <a:gd name="T28" fmla="*/ 119 w 540"/>
                  <a:gd name="T29" fmla="*/ 72 h 333"/>
                  <a:gd name="T30" fmla="*/ 131 w 540"/>
                  <a:gd name="T31" fmla="*/ 82 h 333"/>
                  <a:gd name="T32" fmla="*/ 151 w 540"/>
                  <a:gd name="T33" fmla="*/ 93 h 333"/>
                  <a:gd name="T34" fmla="*/ 145 w 540"/>
                  <a:gd name="T35" fmla="*/ 89 h 333"/>
                  <a:gd name="T36" fmla="*/ 157 w 540"/>
                  <a:gd name="T37" fmla="*/ 98 h 333"/>
                  <a:gd name="T38" fmla="*/ 177 w 540"/>
                  <a:gd name="T39" fmla="*/ 110 h 333"/>
                  <a:gd name="T40" fmla="*/ 172 w 540"/>
                  <a:gd name="T41" fmla="*/ 105 h 333"/>
                  <a:gd name="T42" fmla="*/ 182 w 540"/>
                  <a:gd name="T43" fmla="*/ 114 h 333"/>
                  <a:gd name="T44" fmla="*/ 203 w 540"/>
                  <a:gd name="T45" fmla="*/ 126 h 333"/>
                  <a:gd name="T46" fmla="*/ 197 w 540"/>
                  <a:gd name="T47" fmla="*/ 121 h 333"/>
                  <a:gd name="T48" fmla="*/ 209 w 540"/>
                  <a:gd name="T49" fmla="*/ 130 h 333"/>
                  <a:gd name="T50" fmla="*/ 230 w 540"/>
                  <a:gd name="T51" fmla="*/ 142 h 333"/>
                  <a:gd name="T52" fmla="*/ 224 w 540"/>
                  <a:gd name="T53" fmla="*/ 136 h 333"/>
                  <a:gd name="T54" fmla="*/ 235 w 540"/>
                  <a:gd name="T55" fmla="*/ 146 h 333"/>
                  <a:gd name="T56" fmla="*/ 256 w 540"/>
                  <a:gd name="T57" fmla="*/ 158 h 333"/>
                  <a:gd name="T58" fmla="*/ 250 w 540"/>
                  <a:gd name="T59" fmla="*/ 153 h 333"/>
                  <a:gd name="T60" fmla="*/ 262 w 540"/>
                  <a:gd name="T61" fmla="*/ 163 h 333"/>
                  <a:gd name="T62" fmla="*/ 282 w 540"/>
                  <a:gd name="T63" fmla="*/ 174 h 333"/>
                  <a:gd name="T64" fmla="*/ 276 w 540"/>
                  <a:gd name="T65" fmla="*/ 169 h 333"/>
                  <a:gd name="T66" fmla="*/ 288 w 540"/>
                  <a:gd name="T67" fmla="*/ 178 h 333"/>
                  <a:gd name="T68" fmla="*/ 308 w 540"/>
                  <a:gd name="T69" fmla="*/ 190 h 333"/>
                  <a:gd name="T70" fmla="*/ 303 w 540"/>
                  <a:gd name="T71" fmla="*/ 185 h 333"/>
                  <a:gd name="T72" fmla="*/ 313 w 540"/>
                  <a:gd name="T73" fmla="*/ 194 h 333"/>
                  <a:gd name="T74" fmla="*/ 335 w 540"/>
                  <a:gd name="T75" fmla="*/ 206 h 333"/>
                  <a:gd name="T76" fmla="*/ 328 w 540"/>
                  <a:gd name="T77" fmla="*/ 202 h 333"/>
                  <a:gd name="T78" fmla="*/ 340 w 540"/>
                  <a:gd name="T79" fmla="*/ 211 h 333"/>
                  <a:gd name="T80" fmla="*/ 361 w 540"/>
                  <a:gd name="T81" fmla="*/ 223 h 333"/>
                  <a:gd name="T82" fmla="*/ 355 w 540"/>
                  <a:gd name="T83" fmla="*/ 217 h 333"/>
                  <a:gd name="T84" fmla="*/ 366 w 540"/>
                  <a:gd name="T85" fmla="*/ 227 h 333"/>
                  <a:gd name="T86" fmla="*/ 387 w 540"/>
                  <a:gd name="T87" fmla="*/ 238 h 333"/>
                  <a:gd name="T88" fmla="*/ 381 w 540"/>
                  <a:gd name="T89" fmla="*/ 233 h 333"/>
                  <a:gd name="T90" fmla="*/ 393 w 540"/>
                  <a:gd name="T91" fmla="*/ 243 h 333"/>
                  <a:gd name="T92" fmla="*/ 414 w 540"/>
                  <a:gd name="T93" fmla="*/ 254 h 333"/>
                  <a:gd name="T94" fmla="*/ 407 w 540"/>
                  <a:gd name="T95" fmla="*/ 250 h 333"/>
                  <a:gd name="T96" fmla="*/ 419 w 540"/>
                  <a:gd name="T97" fmla="*/ 259 h 333"/>
                  <a:gd name="T98" fmla="*/ 439 w 540"/>
                  <a:gd name="T99" fmla="*/ 271 h 333"/>
                  <a:gd name="T100" fmla="*/ 434 w 540"/>
                  <a:gd name="T101" fmla="*/ 266 h 333"/>
                  <a:gd name="T102" fmla="*/ 445 w 540"/>
                  <a:gd name="T103" fmla="*/ 275 h 333"/>
                  <a:gd name="T104" fmla="*/ 466 w 540"/>
                  <a:gd name="T105" fmla="*/ 287 h 333"/>
                  <a:gd name="T106" fmla="*/ 460 w 540"/>
                  <a:gd name="T107" fmla="*/ 281 h 333"/>
                  <a:gd name="T108" fmla="*/ 471 w 540"/>
                  <a:gd name="T109" fmla="*/ 291 h 333"/>
                  <a:gd name="T110" fmla="*/ 492 w 540"/>
                  <a:gd name="T111" fmla="*/ 302 h 333"/>
                  <a:gd name="T112" fmla="*/ 486 w 540"/>
                  <a:gd name="T113" fmla="*/ 298 h 333"/>
                  <a:gd name="T114" fmla="*/ 497 w 540"/>
                  <a:gd name="T115" fmla="*/ 308 h 333"/>
                  <a:gd name="T116" fmla="*/ 518 w 540"/>
                  <a:gd name="T117" fmla="*/ 319 h 333"/>
                  <a:gd name="T118" fmla="*/ 512 w 540"/>
                  <a:gd name="T119" fmla="*/ 314 h 333"/>
                  <a:gd name="T120" fmla="*/ 524 w 540"/>
                  <a:gd name="T121" fmla="*/ 323 h 333"/>
                  <a:gd name="T122" fmla="*/ 540 w 540"/>
                  <a:gd name="T123" fmla="*/ 332 h 333"/>
                  <a:gd name="T124" fmla="*/ 538 w 540"/>
                  <a:gd name="T125" fmla="*/ 330 h 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40" h="333">
                    <a:moveTo>
                      <a:pt x="1" y="0"/>
                    </a:moveTo>
                    <a:lnTo>
                      <a:pt x="7" y="4"/>
                    </a:lnTo>
                    <a:lnTo>
                      <a:pt x="7" y="4"/>
                    </a:lnTo>
                    <a:lnTo>
                      <a:pt x="7" y="5"/>
                    </a:lnTo>
                    <a:lnTo>
                      <a:pt x="6" y="5"/>
                    </a:lnTo>
                    <a:lnTo>
                      <a:pt x="5" y="5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  <a:moveTo>
                      <a:pt x="14" y="8"/>
                    </a:moveTo>
                    <a:lnTo>
                      <a:pt x="20" y="11"/>
                    </a:lnTo>
                    <a:lnTo>
                      <a:pt x="20" y="12"/>
                    </a:lnTo>
                    <a:lnTo>
                      <a:pt x="20" y="13"/>
                    </a:lnTo>
                    <a:lnTo>
                      <a:pt x="20" y="13"/>
                    </a:lnTo>
                    <a:lnTo>
                      <a:pt x="19" y="13"/>
                    </a:lnTo>
                    <a:lnTo>
                      <a:pt x="13" y="10"/>
                    </a:lnTo>
                    <a:lnTo>
                      <a:pt x="12" y="9"/>
                    </a:lnTo>
                    <a:lnTo>
                      <a:pt x="12" y="8"/>
                    </a:lnTo>
                    <a:lnTo>
                      <a:pt x="13" y="8"/>
                    </a:lnTo>
                    <a:lnTo>
                      <a:pt x="14" y="8"/>
                    </a:lnTo>
                    <a:lnTo>
                      <a:pt x="14" y="8"/>
                    </a:lnTo>
                    <a:close/>
                    <a:moveTo>
                      <a:pt x="27" y="17"/>
                    </a:moveTo>
                    <a:lnTo>
                      <a:pt x="32" y="20"/>
                    </a:lnTo>
                    <a:lnTo>
                      <a:pt x="33" y="20"/>
                    </a:lnTo>
                    <a:lnTo>
                      <a:pt x="33" y="21"/>
                    </a:lnTo>
                    <a:lnTo>
                      <a:pt x="32" y="22"/>
                    </a:lnTo>
                    <a:lnTo>
                      <a:pt x="31" y="22"/>
                    </a:lnTo>
                    <a:lnTo>
                      <a:pt x="26" y="18"/>
                    </a:lnTo>
                    <a:lnTo>
                      <a:pt x="25" y="18"/>
                    </a:lnTo>
                    <a:lnTo>
                      <a:pt x="26" y="17"/>
                    </a:lnTo>
                    <a:lnTo>
                      <a:pt x="26" y="16"/>
                    </a:lnTo>
                    <a:lnTo>
                      <a:pt x="27" y="17"/>
                    </a:lnTo>
                    <a:lnTo>
                      <a:pt x="27" y="17"/>
                    </a:lnTo>
                    <a:close/>
                    <a:moveTo>
                      <a:pt x="40" y="24"/>
                    </a:moveTo>
                    <a:lnTo>
                      <a:pt x="46" y="28"/>
                    </a:lnTo>
                    <a:lnTo>
                      <a:pt x="46" y="28"/>
                    </a:lnTo>
                    <a:lnTo>
                      <a:pt x="46" y="29"/>
                    </a:lnTo>
                    <a:lnTo>
                      <a:pt x="45" y="29"/>
                    </a:lnTo>
                    <a:lnTo>
                      <a:pt x="45" y="29"/>
                    </a:lnTo>
                    <a:lnTo>
                      <a:pt x="39" y="26"/>
                    </a:lnTo>
                    <a:lnTo>
                      <a:pt x="39" y="25"/>
                    </a:lnTo>
                    <a:lnTo>
                      <a:pt x="39" y="25"/>
                    </a:lnTo>
                    <a:lnTo>
                      <a:pt x="40" y="24"/>
                    </a:lnTo>
                    <a:lnTo>
                      <a:pt x="40" y="24"/>
                    </a:lnTo>
                    <a:lnTo>
                      <a:pt x="40" y="24"/>
                    </a:lnTo>
                    <a:close/>
                    <a:moveTo>
                      <a:pt x="53" y="32"/>
                    </a:moveTo>
                    <a:lnTo>
                      <a:pt x="59" y="36"/>
                    </a:lnTo>
                    <a:lnTo>
                      <a:pt x="60" y="37"/>
                    </a:lnTo>
                    <a:lnTo>
                      <a:pt x="59" y="38"/>
                    </a:lnTo>
                    <a:lnTo>
                      <a:pt x="59" y="38"/>
                    </a:lnTo>
                    <a:lnTo>
                      <a:pt x="58" y="38"/>
                    </a:lnTo>
                    <a:lnTo>
                      <a:pt x="52" y="34"/>
                    </a:lnTo>
                    <a:lnTo>
                      <a:pt x="51" y="33"/>
                    </a:lnTo>
                    <a:lnTo>
                      <a:pt x="51" y="32"/>
                    </a:lnTo>
                    <a:lnTo>
                      <a:pt x="52" y="32"/>
                    </a:lnTo>
                    <a:lnTo>
                      <a:pt x="53" y="32"/>
                    </a:lnTo>
                    <a:lnTo>
                      <a:pt x="53" y="32"/>
                    </a:lnTo>
                    <a:close/>
                    <a:moveTo>
                      <a:pt x="66" y="41"/>
                    </a:moveTo>
                    <a:lnTo>
                      <a:pt x="72" y="44"/>
                    </a:lnTo>
                    <a:lnTo>
                      <a:pt x="72" y="44"/>
                    </a:lnTo>
                    <a:lnTo>
                      <a:pt x="72" y="45"/>
                    </a:lnTo>
                    <a:lnTo>
                      <a:pt x="71" y="46"/>
                    </a:lnTo>
                    <a:lnTo>
                      <a:pt x="70" y="46"/>
                    </a:lnTo>
                    <a:lnTo>
                      <a:pt x="65" y="42"/>
                    </a:lnTo>
                    <a:lnTo>
                      <a:pt x="65" y="42"/>
                    </a:lnTo>
                    <a:lnTo>
                      <a:pt x="65" y="41"/>
                    </a:lnTo>
                    <a:lnTo>
                      <a:pt x="65" y="40"/>
                    </a:lnTo>
                    <a:lnTo>
                      <a:pt x="66" y="41"/>
                    </a:lnTo>
                    <a:lnTo>
                      <a:pt x="66" y="41"/>
                    </a:lnTo>
                    <a:close/>
                    <a:moveTo>
                      <a:pt x="80" y="48"/>
                    </a:moveTo>
                    <a:lnTo>
                      <a:pt x="85" y="52"/>
                    </a:lnTo>
                    <a:lnTo>
                      <a:pt x="85" y="52"/>
                    </a:lnTo>
                    <a:lnTo>
                      <a:pt x="85" y="53"/>
                    </a:lnTo>
                    <a:lnTo>
                      <a:pt x="85" y="53"/>
                    </a:lnTo>
                    <a:lnTo>
                      <a:pt x="84" y="53"/>
                    </a:lnTo>
                    <a:lnTo>
                      <a:pt x="79" y="50"/>
                    </a:lnTo>
                    <a:lnTo>
                      <a:pt x="78" y="49"/>
                    </a:lnTo>
                    <a:lnTo>
                      <a:pt x="78" y="49"/>
                    </a:lnTo>
                    <a:lnTo>
                      <a:pt x="79" y="48"/>
                    </a:lnTo>
                    <a:lnTo>
                      <a:pt x="80" y="48"/>
                    </a:lnTo>
                    <a:lnTo>
                      <a:pt x="80" y="48"/>
                    </a:lnTo>
                    <a:close/>
                    <a:moveTo>
                      <a:pt x="93" y="57"/>
                    </a:moveTo>
                    <a:lnTo>
                      <a:pt x="98" y="60"/>
                    </a:lnTo>
                    <a:lnTo>
                      <a:pt x="99" y="61"/>
                    </a:lnTo>
                    <a:lnTo>
                      <a:pt x="99" y="62"/>
                    </a:lnTo>
                    <a:lnTo>
                      <a:pt x="98" y="62"/>
                    </a:lnTo>
                    <a:lnTo>
                      <a:pt x="97" y="62"/>
                    </a:lnTo>
                    <a:lnTo>
                      <a:pt x="91" y="59"/>
                    </a:lnTo>
                    <a:lnTo>
                      <a:pt x="91" y="58"/>
                    </a:lnTo>
                    <a:lnTo>
                      <a:pt x="91" y="57"/>
                    </a:lnTo>
                    <a:lnTo>
                      <a:pt x="91" y="57"/>
                    </a:lnTo>
                    <a:lnTo>
                      <a:pt x="93" y="57"/>
                    </a:lnTo>
                    <a:lnTo>
                      <a:pt x="93" y="57"/>
                    </a:lnTo>
                    <a:close/>
                    <a:moveTo>
                      <a:pt x="105" y="65"/>
                    </a:moveTo>
                    <a:lnTo>
                      <a:pt x="112" y="68"/>
                    </a:lnTo>
                    <a:lnTo>
                      <a:pt x="112" y="68"/>
                    </a:lnTo>
                    <a:lnTo>
                      <a:pt x="112" y="69"/>
                    </a:lnTo>
                    <a:lnTo>
                      <a:pt x="110" y="70"/>
                    </a:lnTo>
                    <a:lnTo>
                      <a:pt x="110" y="70"/>
                    </a:lnTo>
                    <a:lnTo>
                      <a:pt x="104" y="66"/>
                    </a:lnTo>
                    <a:lnTo>
                      <a:pt x="104" y="66"/>
                    </a:lnTo>
                    <a:lnTo>
                      <a:pt x="104" y="65"/>
                    </a:lnTo>
                    <a:lnTo>
                      <a:pt x="105" y="64"/>
                    </a:lnTo>
                    <a:lnTo>
                      <a:pt x="105" y="65"/>
                    </a:lnTo>
                    <a:lnTo>
                      <a:pt x="105" y="65"/>
                    </a:lnTo>
                    <a:close/>
                    <a:moveTo>
                      <a:pt x="119" y="72"/>
                    </a:moveTo>
                    <a:lnTo>
                      <a:pt x="124" y="75"/>
                    </a:lnTo>
                    <a:lnTo>
                      <a:pt x="125" y="76"/>
                    </a:lnTo>
                    <a:lnTo>
                      <a:pt x="125" y="78"/>
                    </a:lnTo>
                    <a:lnTo>
                      <a:pt x="124" y="78"/>
                    </a:lnTo>
                    <a:lnTo>
                      <a:pt x="123" y="78"/>
                    </a:lnTo>
                    <a:lnTo>
                      <a:pt x="118" y="74"/>
                    </a:lnTo>
                    <a:lnTo>
                      <a:pt x="117" y="73"/>
                    </a:lnTo>
                    <a:lnTo>
                      <a:pt x="117" y="73"/>
                    </a:lnTo>
                    <a:lnTo>
                      <a:pt x="118" y="72"/>
                    </a:lnTo>
                    <a:lnTo>
                      <a:pt x="119" y="72"/>
                    </a:lnTo>
                    <a:lnTo>
                      <a:pt x="119" y="72"/>
                    </a:lnTo>
                    <a:close/>
                    <a:moveTo>
                      <a:pt x="132" y="81"/>
                    </a:moveTo>
                    <a:lnTo>
                      <a:pt x="138" y="84"/>
                    </a:lnTo>
                    <a:lnTo>
                      <a:pt x="138" y="85"/>
                    </a:lnTo>
                    <a:lnTo>
                      <a:pt x="138" y="86"/>
                    </a:lnTo>
                    <a:lnTo>
                      <a:pt x="137" y="86"/>
                    </a:lnTo>
                    <a:lnTo>
                      <a:pt x="137" y="86"/>
                    </a:lnTo>
                    <a:lnTo>
                      <a:pt x="131" y="83"/>
                    </a:lnTo>
                    <a:lnTo>
                      <a:pt x="131" y="82"/>
                    </a:lnTo>
                    <a:lnTo>
                      <a:pt x="131" y="81"/>
                    </a:lnTo>
                    <a:lnTo>
                      <a:pt x="131" y="81"/>
                    </a:lnTo>
                    <a:lnTo>
                      <a:pt x="132" y="81"/>
                    </a:lnTo>
                    <a:lnTo>
                      <a:pt x="132" y="81"/>
                    </a:lnTo>
                    <a:close/>
                    <a:moveTo>
                      <a:pt x="145" y="89"/>
                    </a:moveTo>
                    <a:lnTo>
                      <a:pt x="151" y="92"/>
                    </a:lnTo>
                    <a:lnTo>
                      <a:pt x="151" y="92"/>
                    </a:lnTo>
                    <a:lnTo>
                      <a:pt x="151" y="93"/>
                    </a:lnTo>
                    <a:lnTo>
                      <a:pt x="151" y="94"/>
                    </a:lnTo>
                    <a:lnTo>
                      <a:pt x="150" y="94"/>
                    </a:lnTo>
                    <a:lnTo>
                      <a:pt x="144" y="90"/>
                    </a:lnTo>
                    <a:lnTo>
                      <a:pt x="143" y="90"/>
                    </a:lnTo>
                    <a:lnTo>
                      <a:pt x="143" y="89"/>
                    </a:lnTo>
                    <a:lnTo>
                      <a:pt x="144" y="88"/>
                    </a:lnTo>
                    <a:lnTo>
                      <a:pt x="145" y="89"/>
                    </a:lnTo>
                    <a:lnTo>
                      <a:pt x="145" y="89"/>
                    </a:lnTo>
                    <a:close/>
                    <a:moveTo>
                      <a:pt x="158" y="96"/>
                    </a:moveTo>
                    <a:lnTo>
                      <a:pt x="163" y="100"/>
                    </a:lnTo>
                    <a:lnTo>
                      <a:pt x="164" y="101"/>
                    </a:lnTo>
                    <a:lnTo>
                      <a:pt x="164" y="102"/>
                    </a:lnTo>
                    <a:lnTo>
                      <a:pt x="163" y="102"/>
                    </a:lnTo>
                    <a:lnTo>
                      <a:pt x="162" y="102"/>
                    </a:lnTo>
                    <a:lnTo>
                      <a:pt x="157" y="99"/>
                    </a:lnTo>
                    <a:lnTo>
                      <a:pt x="157" y="98"/>
                    </a:lnTo>
                    <a:lnTo>
                      <a:pt x="157" y="98"/>
                    </a:lnTo>
                    <a:lnTo>
                      <a:pt x="157" y="96"/>
                    </a:lnTo>
                    <a:lnTo>
                      <a:pt x="158" y="96"/>
                    </a:lnTo>
                    <a:lnTo>
                      <a:pt x="158" y="96"/>
                    </a:lnTo>
                    <a:close/>
                    <a:moveTo>
                      <a:pt x="172" y="105"/>
                    </a:moveTo>
                    <a:lnTo>
                      <a:pt x="177" y="108"/>
                    </a:lnTo>
                    <a:lnTo>
                      <a:pt x="177" y="109"/>
                    </a:lnTo>
                    <a:lnTo>
                      <a:pt x="177" y="110"/>
                    </a:lnTo>
                    <a:lnTo>
                      <a:pt x="177" y="110"/>
                    </a:lnTo>
                    <a:lnTo>
                      <a:pt x="176" y="110"/>
                    </a:lnTo>
                    <a:lnTo>
                      <a:pt x="170" y="107"/>
                    </a:lnTo>
                    <a:lnTo>
                      <a:pt x="170" y="106"/>
                    </a:lnTo>
                    <a:lnTo>
                      <a:pt x="170" y="105"/>
                    </a:lnTo>
                    <a:lnTo>
                      <a:pt x="171" y="105"/>
                    </a:lnTo>
                    <a:lnTo>
                      <a:pt x="172" y="105"/>
                    </a:lnTo>
                    <a:lnTo>
                      <a:pt x="172" y="105"/>
                    </a:lnTo>
                    <a:close/>
                    <a:moveTo>
                      <a:pt x="184" y="113"/>
                    </a:moveTo>
                    <a:lnTo>
                      <a:pt x="190" y="116"/>
                    </a:lnTo>
                    <a:lnTo>
                      <a:pt x="191" y="116"/>
                    </a:lnTo>
                    <a:lnTo>
                      <a:pt x="191" y="117"/>
                    </a:lnTo>
                    <a:lnTo>
                      <a:pt x="190" y="119"/>
                    </a:lnTo>
                    <a:lnTo>
                      <a:pt x="189" y="119"/>
                    </a:lnTo>
                    <a:lnTo>
                      <a:pt x="183" y="114"/>
                    </a:lnTo>
                    <a:lnTo>
                      <a:pt x="182" y="114"/>
                    </a:lnTo>
                    <a:lnTo>
                      <a:pt x="182" y="113"/>
                    </a:lnTo>
                    <a:lnTo>
                      <a:pt x="183" y="112"/>
                    </a:lnTo>
                    <a:lnTo>
                      <a:pt x="184" y="113"/>
                    </a:lnTo>
                    <a:lnTo>
                      <a:pt x="184" y="113"/>
                    </a:lnTo>
                    <a:close/>
                    <a:moveTo>
                      <a:pt x="197" y="121"/>
                    </a:moveTo>
                    <a:lnTo>
                      <a:pt x="203" y="124"/>
                    </a:lnTo>
                    <a:lnTo>
                      <a:pt x="203" y="125"/>
                    </a:lnTo>
                    <a:lnTo>
                      <a:pt x="203" y="126"/>
                    </a:lnTo>
                    <a:lnTo>
                      <a:pt x="202" y="126"/>
                    </a:lnTo>
                    <a:lnTo>
                      <a:pt x="202" y="126"/>
                    </a:lnTo>
                    <a:lnTo>
                      <a:pt x="196" y="123"/>
                    </a:lnTo>
                    <a:lnTo>
                      <a:pt x="196" y="122"/>
                    </a:lnTo>
                    <a:lnTo>
                      <a:pt x="196" y="122"/>
                    </a:lnTo>
                    <a:lnTo>
                      <a:pt x="197" y="121"/>
                    </a:lnTo>
                    <a:lnTo>
                      <a:pt x="197" y="121"/>
                    </a:lnTo>
                    <a:lnTo>
                      <a:pt x="197" y="121"/>
                    </a:lnTo>
                    <a:close/>
                    <a:moveTo>
                      <a:pt x="211" y="129"/>
                    </a:moveTo>
                    <a:lnTo>
                      <a:pt x="216" y="132"/>
                    </a:lnTo>
                    <a:lnTo>
                      <a:pt x="217" y="133"/>
                    </a:lnTo>
                    <a:lnTo>
                      <a:pt x="216" y="134"/>
                    </a:lnTo>
                    <a:lnTo>
                      <a:pt x="216" y="134"/>
                    </a:lnTo>
                    <a:lnTo>
                      <a:pt x="215" y="134"/>
                    </a:lnTo>
                    <a:lnTo>
                      <a:pt x="210" y="131"/>
                    </a:lnTo>
                    <a:lnTo>
                      <a:pt x="209" y="130"/>
                    </a:lnTo>
                    <a:lnTo>
                      <a:pt x="209" y="129"/>
                    </a:lnTo>
                    <a:lnTo>
                      <a:pt x="210" y="129"/>
                    </a:lnTo>
                    <a:lnTo>
                      <a:pt x="211" y="129"/>
                    </a:lnTo>
                    <a:lnTo>
                      <a:pt x="211" y="129"/>
                    </a:lnTo>
                    <a:close/>
                    <a:moveTo>
                      <a:pt x="224" y="136"/>
                    </a:moveTo>
                    <a:lnTo>
                      <a:pt x="229" y="141"/>
                    </a:lnTo>
                    <a:lnTo>
                      <a:pt x="230" y="141"/>
                    </a:lnTo>
                    <a:lnTo>
                      <a:pt x="230" y="142"/>
                    </a:lnTo>
                    <a:lnTo>
                      <a:pt x="229" y="143"/>
                    </a:lnTo>
                    <a:lnTo>
                      <a:pt x="228" y="143"/>
                    </a:lnTo>
                    <a:lnTo>
                      <a:pt x="223" y="138"/>
                    </a:lnTo>
                    <a:lnTo>
                      <a:pt x="223" y="138"/>
                    </a:lnTo>
                    <a:lnTo>
                      <a:pt x="223" y="137"/>
                    </a:lnTo>
                    <a:lnTo>
                      <a:pt x="223" y="136"/>
                    </a:lnTo>
                    <a:lnTo>
                      <a:pt x="224" y="136"/>
                    </a:lnTo>
                    <a:lnTo>
                      <a:pt x="224" y="136"/>
                    </a:lnTo>
                    <a:close/>
                    <a:moveTo>
                      <a:pt x="237" y="145"/>
                    </a:moveTo>
                    <a:lnTo>
                      <a:pt x="243" y="148"/>
                    </a:lnTo>
                    <a:lnTo>
                      <a:pt x="243" y="149"/>
                    </a:lnTo>
                    <a:lnTo>
                      <a:pt x="243" y="150"/>
                    </a:lnTo>
                    <a:lnTo>
                      <a:pt x="243" y="150"/>
                    </a:lnTo>
                    <a:lnTo>
                      <a:pt x="242" y="150"/>
                    </a:lnTo>
                    <a:lnTo>
                      <a:pt x="235" y="147"/>
                    </a:lnTo>
                    <a:lnTo>
                      <a:pt x="235" y="146"/>
                    </a:lnTo>
                    <a:lnTo>
                      <a:pt x="235" y="145"/>
                    </a:lnTo>
                    <a:lnTo>
                      <a:pt x="236" y="145"/>
                    </a:lnTo>
                    <a:lnTo>
                      <a:pt x="237" y="145"/>
                    </a:lnTo>
                    <a:lnTo>
                      <a:pt x="237" y="145"/>
                    </a:lnTo>
                    <a:close/>
                    <a:moveTo>
                      <a:pt x="250" y="153"/>
                    </a:moveTo>
                    <a:lnTo>
                      <a:pt x="255" y="156"/>
                    </a:lnTo>
                    <a:lnTo>
                      <a:pt x="256" y="157"/>
                    </a:lnTo>
                    <a:lnTo>
                      <a:pt x="256" y="158"/>
                    </a:lnTo>
                    <a:lnTo>
                      <a:pt x="255" y="158"/>
                    </a:lnTo>
                    <a:lnTo>
                      <a:pt x="254" y="158"/>
                    </a:lnTo>
                    <a:lnTo>
                      <a:pt x="249" y="155"/>
                    </a:lnTo>
                    <a:lnTo>
                      <a:pt x="248" y="154"/>
                    </a:lnTo>
                    <a:lnTo>
                      <a:pt x="249" y="153"/>
                    </a:lnTo>
                    <a:lnTo>
                      <a:pt x="249" y="153"/>
                    </a:lnTo>
                    <a:lnTo>
                      <a:pt x="250" y="153"/>
                    </a:lnTo>
                    <a:lnTo>
                      <a:pt x="250" y="153"/>
                    </a:lnTo>
                    <a:close/>
                    <a:moveTo>
                      <a:pt x="263" y="161"/>
                    </a:moveTo>
                    <a:lnTo>
                      <a:pt x="269" y="165"/>
                    </a:lnTo>
                    <a:lnTo>
                      <a:pt x="269" y="165"/>
                    </a:lnTo>
                    <a:lnTo>
                      <a:pt x="269" y="166"/>
                    </a:lnTo>
                    <a:lnTo>
                      <a:pt x="268" y="167"/>
                    </a:lnTo>
                    <a:lnTo>
                      <a:pt x="268" y="167"/>
                    </a:lnTo>
                    <a:lnTo>
                      <a:pt x="262" y="163"/>
                    </a:lnTo>
                    <a:lnTo>
                      <a:pt x="262" y="163"/>
                    </a:lnTo>
                    <a:lnTo>
                      <a:pt x="262" y="162"/>
                    </a:lnTo>
                    <a:lnTo>
                      <a:pt x="263" y="161"/>
                    </a:lnTo>
                    <a:lnTo>
                      <a:pt x="263" y="161"/>
                    </a:lnTo>
                    <a:lnTo>
                      <a:pt x="263" y="161"/>
                    </a:lnTo>
                    <a:close/>
                    <a:moveTo>
                      <a:pt x="276" y="169"/>
                    </a:moveTo>
                    <a:lnTo>
                      <a:pt x="282" y="172"/>
                    </a:lnTo>
                    <a:lnTo>
                      <a:pt x="283" y="173"/>
                    </a:lnTo>
                    <a:lnTo>
                      <a:pt x="282" y="174"/>
                    </a:lnTo>
                    <a:lnTo>
                      <a:pt x="282" y="174"/>
                    </a:lnTo>
                    <a:lnTo>
                      <a:pt x="281" y="174"/>
                    </a:lnTo>
                    <a:lnTo>
                      <a:pt x="275" y="171"/>
                    </a:lnTo>
                    <a:lnTo>
                      <a:pt x="274" y="170"/>
                    </a:lnTo>
                    <a:lnTo>
                      <a:pt x="274" y="169"/>
                    </a:lnTo>
                    <a:lnTo>
                      <a:pt x="275" y="169"/>
                    </a:lnTo>
                    <a:lnTo>
                      <a:pt x="276" y="169"/>
                    </a:lnTo>
                    <a:lnTo>
                      <a:pt x="276" y="169"/>
                    </a:lnTo>
                    <a:close/>
                    <a:moveTo>
                      <a:pt x="289" y="177"/>
                    </a:moveTo>
                    <a:lnTo>
                      <a:pt x="295" y="181"/>
                    </a:lnTo>
                    <a:lnTo>
                      <a:pt x="295" y="182"/>
                    </a:lnTo>
                    <a:lnTo>
                      <a:pt x="295" y="183"/>
                    </a:lnTo>
                    <a:lnTo>
                      <a:pt x="294" y="183"/>
                    </a:lnTo>
                    <a:lnTo>
                      <a:pt x="293" y="183"/>
                    </a:lnTo>
                    <a:lnTo>
                      <a:pt x="288" y="179"/>
                    </a:lnTo>
                    <a:lnTo>
                      <a:pt x="288" y="178"/>
                    </a:lnTo>
                    <a:lnTo>
                      <a:pt x="288" y="177"/>
                    </a:lnTo>
                    <a:lnTo>
                      <a:pt x="288" y="177"/>
                    </a:lnTo>
                    <a:lnTo>
                      <a:pt x="289" y="177"/>
                    </a:lnTo>
                    <a:lnTo>
                      <a:pt x="289" y="177"/>
                    </a:lnTo>
                    <a:close/>
                    <a:moveTo>
                      <a:pt x="303" y="185"/>
                    </a:moveTo>
                    <a:lnTo>
                      <a:pt x="308" y="189"/>
                    </a:lnTo>
                    <a:lnTo>
                      <a:pt x="308" y="189"/>
                    </a:lnTo>
                    <a:lnTo>
                      <a:pt x="308" y="190"/>
                    </a:lnTo>
                    <a:lnTo>
                      <a:pt x="308" y="191"/>
                    </a:lnTo>
                    <a:lnTo>
                      <a:pt x="307" y="191"/>
                    </a:lnTo>
                    <a:lnTo>
                      <a:pt x="302" y="187"/>
                    </a:lnTo>
                    <a:lnTo>
                      <a:pt x="301" y="187"/>
                    </a:lnTo>
                    <a:lnTo>
                      <a:pt x="301" y="186"/>
                    </a:lnTo>
                    <a:lnTo>
                      <a:pt x="302" y="185"/>
                    </a:lnTo>
                    <a:lnTo>
                      <a:pt x="303" y="185"/>
                    </a:lnTo>
                    <a:lnTo>
                      <a:pt x="303" y="185"/>
                    </a:lnTo>
                    <a:close/>
                    <a:moveTo>
                      <a:pt x="315" y="193"/>
                    </a:moveTo>
                    <a:lnTo>
                      <a:pt x="321" y="196"/>
                    </a:lnTo>
                    <a:lnTo>
                      <a:pt x="322" y="197"/>
                    </a:lnTo>
                    <a:lnTo>
                      <a:pt x="322" y="198"/>
                    </a:lnTo>
                    <a:lnTo>
                      <a:pt x="321" y="198"/>
                    </a:lnTo>
                    <a:lnTo>
                      <a:pt x="320" y="198"/>
                    </a:lnTo>
                    <a:lnTo>
                      <a:pt x="314" y="195"/>
                    </a:lnTo>
                    <a:lnTo>
                      <a:pt x="313" y="194"/>
                    </a:lnTo>
                    <a:lnTo>
                      <a:pt x="314" y="193"/>
                    </a:lnTo>
                    <a:lnTo>
                      <a:pt x="314" y="193"/>
                    </a:lnTo>
                    <a:lnTo>
                      <a:pt x="315" y="193"/>
                    </a:lnTo>
                    <a:lnTo>
                      <a:pt x="315" y="193"/>
                    </a:lnTo>
                    <a:close/>
                    <a:moveTo>
                      <a:pt x="328" y="202"/>
                    </a:moveTo>
                    <a:lnTo>
                      <a:pt x="335" y="205"/>
                    </a:lnTo>
                    <a:lnTo>
                      <a:pt x="335" y="206"/>
                    </a:lnTo>
                    <a:lnTo>
                      <a:pt x="335" y="206"/>
                    </a:lnTo>
                    <a:lnTo>
                      <a:pt x="333" y="207"/>
                    </a:lnTo>
                    <a:lnTo>
                      <a:pt x="333" y="207"/>
                    </a:lnTo>
                    <a:lnTo>
                      <a:pt x="327" y="204"/>
                    </a:lnTo>
                    <a:lnTo>
                      <a:pt x="327" y="203"/>
                    </a:lnTo>
                    <a:lnTo>
                      <a:pt x="327" y="202"/>
                    </a:lnTo>
                    <a:lnTo>
                      <a:pt x="328" y="202"/>
                    </a:lnTo>
                    <a:lnTo>
                      <a:pt x="328" y="202"/>
                    </a:lnTo>
                    <a:lnTo>
                      <a:pt x="328" y="202"/>
                    </a:lnTo>
                    <a:close/>
                    <a:moveTo>
                      <a:pt x="342" y="209"/>
                    </a:moveTo>
                    <a:lnTo>
                      <a:pt x="347" y="213"/>
                    </a:lnTo>
                    <a:lnTo>
                      <a:pt x="348" y="213"/>
                    </a:lnTo>
                    <a:lnTo>
                      <a:pt x="347" y="214"/>
                    </a:lnTo>
                    <a:lnTo>
                      <a:pt x="347" y="215"/>
                    </a:lnTo>
                    <a:lnTo>
                      <a:pt x="346" y="214"/>
                    </a:lnTo>
                    <a:lnTo>
                      <a:pt x="341" y="211"/>
                    </a:lnTo>
                    <a:lnTo>
                      <a:pt x="340" y="211"/>
                    </a:lnTo>
                    <a:lnTo>
                      <a:pt x="340" y="210"/>
                    </a:lnTo>
                    <a:lnTo>
                      <a:pt x="341" y="209"/>
                    </a:lnTo>
                    <a:lnTo>
                      <a:pt x="342" y="209"/>
                    </a:lnTo>
                    <a:lnTo>
                      <a:pt x="342" y="209"/>
                    </a:lnTo>
                    <a:close/>
                    <a:moveTo>
                      <a:pt x="355" y="217"/>
                    </a:moveTo>
                    <a:lnTo>
                      <a:pt x="361" y="220"/>
                    </a:lnTo>
                    <a:lnTo>
                      <a:pt x="361" y="222"/>
                    </a:lnTo>
                    <a:lnTo>
                      <a:pt x="361" y="223"/>
                    </a:lnTo>
                    <a:lnTo>
                      <a:pt x="360" y="223"/>
                    </a:lnTo>
                    <a:lnTo>
                      <a:pt x="359" y="223"/>
                    </a:lnTo>
                    <a:lnTo>
                      <a:pt x="354" y="219"/>
                    </a:lnTo>
                    <a:lnTo>
                      <a:pt x="354" y="218"/>
                    </a:lnTo>
                    <a:lnTo>
                      <a:pt x="354" y="217"/>
                    </a:lnTo>
                    <a:lnTo>
                      <a:pt x="354" y="217"/>
                    </a:lnTo>
                    <a:lnTo>
                      <a:pt x="355" y="217"/>
                    </a:lnTo>
                    <a:lnTo>
                      <a:pt x="355" y="217"/>
                    </a:lnTo>
                    <a:close/>
                    <a:moveTo>
                      <a:pt x="368" y="226"/>
                    </a:moveTo>
                    <a:lnTo>
                      <a:pt x="374" y="229"/>
                    </a:lnTo>
                    <a:lnTo>
                      <a:pt x="374" y="230"/>
                    </a:lnTo>
                    <a:lnTo>
                      <a:pt x="374" y="230"/>
                    </a:lnTo>
                    <a:lnTo>
                      <a:pt x="374" y="231"/>
                    </a:lnTo>
                    <a:lnTo>
                      <a:pt x="373" y="231"/>
                    </a:lnTo>
                    <a:lnTo>
                      <a:pt x="367" y="228"/>
                    </a:lnTo>
                    <a:lnTo>
                      <a:pt x="366" y="227"/>
                    </a:lnTo>
                    <a:lnTo>
                      <a:pt x="366" y="226"/>
                    </a:lnTo>
                    <a:lnTo>
                      <a:pt x="367" y="226"/>
                    </a:lnTo>
                    <a:lnTo>
                      <a:pt x="368" y="226"/>
                    </a:lnTo>
                    <a:lnTo>
                      <a:pt x="368" y="226"/>
                    </a:lnTo>
                    <a:close/>
                    <a:moveTo>
                      <a:pt x="381" y="233"/>
                    </a:moveTo>
                    <a:lnTo>
                      <a:pt x="386" y="237"/>
                    </a:lnTo>
                    <a:lnTo>
                      <a:pt x="387" y="237"/>
                    </a:lnTo>
                    <a:lnTo>
                      <a:pt x="387" y="238"/>
                    </a:lnTo>
                    <a:lnTo>
                      <a:pt x="386" y="239"/>
                    </a:lnTo>
                    <a:lnTo>
                      <a:pt x="385" y="238"/>
                    </a:lnTo>
                    <a:lnTo>
                      <a:pt x="380" y="235"/>
                    </a:lnTo>
                    <a:lnTo>
                      <a:pt x="380" y="235"/>
                    </a:lnTo>
                    <a:lnTo>
                      <a:pt x="380" y="234"/>
                    </a:lnTo>
                    <a:lnTo>
                      <a:pt x="380" y="233"/>
                    </a:lnTo>
                    <a:lnTo>
                      <a:pt x="381" y="233"/>
                    </a:lnTo>
                    <a:lnTo>
                      <a:pt x="381" y="233"/>
                    </a:lnTo>
                    <a:close/>
                    <a:moveTo>
                      <a:pt x="394" y="241"/>
                    </a:moveTo>
                    <a:lnTo>
                      <a:pt x="400" y="245"/>
                    </a:lnTo>
                    <a:lnTo>
                      <a:pt x="400" y="246"/>
                    </a:lnTo>
                    <a:lnTo>
                      <a:pt x="400" y="247"/>
                    </a:lnTo>
                    <a:lnTo>
                      <a:pt x="399" y="247"/>
                    </a:lnTo>
                    <a:lnTo>
                      <a:pt x="399" y="247"/>
                    </a:lnTo>
                    <a:lnTo>
                      <a:pt x="393" y="244"/>
                    </a:lnTo>
                    <a:lnTo>
                      <a:pt x="393" y="243"/>
                    </a:lnTo>
                    <a:lnTo>
                      <a:pt x="393" y="241"/>
                    </a:lnTo>
                    <a:lnTo>
                      <a:pt x="394" y="241"/>
                    </a:lnTo>
                    <a:lnTo>
                      <a:pt x="394" y="241"/>
                    </a:lnTo>
                    <a:lnTo>
                      <a:pt x="394" y="241"/>
                    </a:lnTo>
                    <a:close/>
                    <a:moveTo>
                      <a:pt x="407" y="250"/>
                    </a:moveTo>
                    <a:lnTo>
                      <a:pt x="413" y="253"/>
                    </a:lnTo>
                    <a:lnTo>
                      <a:pt x="414" y="254"/>
                    </a:lnTo>
                    <a:lnTo>
                      <a:pt x="414" y="254"/>
                    </a:lnTo>
                    <a:lnTo>
                      <a:pt x="413" y="255"/>
                    </a:lnTo>
                    <a:lnTo>
                      <a:pt x="412" y="255"/>
                    </a:lnTo>
                    <a:lnTo>
                      <a:pt x="406" y="252"/>
                    </a:lnTo>
                    <a:lnTo>
                      <a:pt x="405" y="251"/>
                    </a:lnTo>
                    <a:lnTo>
                      <a:pt x="405" y="250"/>
                    </a:lnTo>
                    <a:lnTo>
                      <a:pt x="406" y="250"/>
                    </a:lnTo>
                    <a:lnTo>
                      <a:pt x="407" y="250"/>
                    </a:lnTo>
                    <a:lnTo>
                      <a:pt x="407" y="250"/>
                    </a:lnTo>
                    <a:close/>
                    <a:moveTo>
                      <a:pt x="420" y="257"/>
                    </a:moveTo>
                    <a:lnTo>
                      <a:pt x="426" y="261"/>
                    </a:lnTo>
                    <a:lnTo>
                      <a:pt x="426" y="261"/>
                    </a:lnTo>
                    <a:lnTo>
                      <a:pt x="426" y="262"/>
                    </a:lnTo>
                    <a:lnTo>
                      <a:pt x="425" y="264"/>
                    </a:lnTo>
                    <a:lnTo>
                      <a:pt x="425" y="262"/>
                    </a:lnTo>
                    <a:lnTo>
                      <a:pt x="419" y="259"/>
                    </a:lnTo>
                    <a:lnTo>
                      <a:pt x="419" y="259"/>
                    </a:lnTo>
                    <a:lnTo>
                      <a:pt x="419" y="258"/>
                    </a:lnTo>
                    <a:lnTo>
                      <a:pt x="419" y="257"/>
                    </a:lnTo>
                    <a:lnTo>
                      <a:pt x="420" y="257"/>
                    </a:lnTo>
                    <a:lnTo>
                      <a:pt x="420" y="257"/>
                    </a:lnTo>
                    <a:close/>
                    <a:moveTo>
                      <a:pt x="434" y="266"/>
                    </a:moveTo>
                    <a:lnTo>
                      <a:pt x="439" y="269"/>
                    </a:lnTo>
                    <a:lnTo>
                      <a:pt x="439" y="270"/>
                    </a:lnTo>
                    <a:lnTo>
                      <a:pt x="439" y="271"/>
                    </a:lnTo>
                    <a:lnTo>
                      <a:pt x="439" y="271"/>
                    </a:lnTo>
                    <a:lnTo>
                      <a:pt x="438" y="271"/>
                    </a:lnTo>
                    <a:lnTo>
                      <a:pt x="433" y="268"/>
                    </a:lnTo>
                    <a:lnTo>
                      <a:pt x="432" y="267"/>
                    </a:lnTo>
                    <a:lnTo>
                      <a:pt x="432" y="266"/>
                    </a:lnTo>
                    <a:lnTo>
                      <a:pt x="433" y="266"/>
                    </a:lnTo>
                    <a:lnTo>
                      <a:pt x="434" y="266"/>
                    </a:lnTo>
                    <a:lnTo>
                      <a:pt x="434" y="266"/>
                    </a:lnTo>
                    <a:close/>
                    <a:moveTo>
                      <a:pt x="447" y="274"/>
                    </a:moveTo>
                    <a:lnTo>
                      <a:pt x="452" y="277"/>
                    </a:lnTo>
                    <a:lnTo>
                      <a:pt x="453" y="278"/>
                    </a:lnTo>
                    <a:lnTo>
                      <a:pt x="453" y="278"/>
                    </a:lnTo>
                    <a:lnTo>
                      <a:pt x="452" y="279"/>
                    </a:lnTo>
                    <a:lnTo>
                      <a:pt x="451" y="279"/>
                    </a:lnTo>
                    <a:lnTo>
                      <a:pt x="445" y="275"/>
                    </a:lnTo>
                    <a:lnTo>
                      <a:pt x="445" y="275"/>
                    </a:lnTo>
                    <a:lnTo>
                      <a:pt x="445" y="274"/>
                    </a:lnTo>
                    <a:lnTo>
                      <a:pt x="445" y="274"/>
                    </a:lnTo>
                    <a:lnTo>
                      <a:pt x="447" y="274"/>
                    </a:lnTo>
                    <a:lnTo>
                      <a:pt x="447" y="274"/>
                    </a:lnTo>
                    <a:close/>
                    <a:moveTo>
                      <a:pt x="460" y="281"/>
                    </a:moveTo>
                    <a:lnTo>
                      <a:pt x="466" y="286"/>
                    </a:lnTo>
                    <a:lnTo>
                      <a:pt x="466" y="286"/>
                    </a:lnTo>
                    <a:lnTo>
                      <a:pt x="466" y="287"/>
                    </a:lnTo>
                    <a:lnTo>
                      <a:pt x="466" y="288"/>
                    </a:lnTo>
                    <a:lnTo>
                      <a:pt x="464" y="287"/>
                    </a:lnTo>
                    <a:lnTo>
                      <a:pt x="458" y="284"/>
                    </a:lnTo>
                    <a:lnTo>
                      <a:pt x="458" y="284"/>
                    </a:lnTo>
                    <a:lnTo>
                      <a:pt x="458" y="282"/>
                    </a:lnTo>
                    <a:lnTo>
                      <a:pt x="459" y="281"/>
                    </a:lnTo>
                    <a:lnTo>
                      <a:pt x="460" y="281"/>
                    </a:lnTo>
                    <a:lnTo>
                      <a:pt x="460" y="281"/>
                    </a:lnTo>
                    <a:close/>
                    <a:moveTo>
                      <a:pt x="473" y="290"/>
                    </a:moveTo>
                    <a:lnTo>
                      <a:pt x="478" y="293"/>
                    </a:lnTo>
                    <a:lnTo>
                      <a:pt x="479" y="294"/>
                    </a:lnTo>
                    <a:lnTo>
                      <a:pt x="479" y="295"/>
                    </a:lnTo>
                    <a:lnTo>
                      <a:pt x="478" y="295"/>
                    </a:lnTo>
                    <a:lnTo>
                      <a:pt x="477" y="295"/>
                    </a:lnTo>
                    <a:lnTo>
                      <a:pt x="472" y="292"/>
                    </a:lnTo>
                    <a:lnTo>
                      <a:pt x="471" y="291"/>
                    </a:lnTo>
                    <a:lnTo>
                      <a:pt x="471" y="290"/>
                    </a:lnTo>
                    <a:lnTo>
                      <a:pt x="472" y="290"/>
                    </a:lnTo>
                    <a:lnTo>
                      <a:pt x="473" y="290"/>
                    </a:lnTo>
                    <a:lnTo>
                      <a:pt x="473" y="290"/>
                    </a:lnTo>
                    <a:close/>
                    <a:moveTo>
                      <a:pt x="486" y="298"/>
                    </a:moveTo>
                    <a:lnTo>
                      <a:pt x="492" y="301"/>
                    </a:lnTo>
                    <a:lnTo>
                      <a:pt x="492" y="302"/>
                    </a:lnTo>
                    <a:lnTo>
                      <a:pt x="492" y="302"/>
                    </a:lnTo>
                    <a:lnTo>
                      <a:pt x="491" y="303"/>
                    </a:lnTo>
                    <a:lnTo>
                      <a:pt x="491" y="303"/>
                    </a:lnTo>
                    <a:lnTo>
                      <a:pt x="485" y="299"/>
                    </a:lnTo>
                    <a:lnTo>
                      <a:pt x="485" y="299"/>
                    </a:lnTo>
                    <a:lnTo>
                      <a:pt x="485" y="298"/>
                    </a:lnTo>
                    <a:lnTo>
                      <a:pt x="486" y="298"/>
                    </a:lnTo>
                    <a:lnTo>
                      <a:pt x="486" y="298"/>
                    </a:lnTo>
                    <a:lnTo>
                      <a:pt x="486" y="298"/>
                    </a:lnTo>
                    <a:close/>
                    <a:moveTo>
                      <a:pt x="499" y="306"/>
                    </a:moveTo>
                    <a:lnTo>
                      <a:pt x="505" y="310"/>
                    </a:lnTo>
                    <a:lnTo>
                      <a:pt x="506" y="310"/>
                    </a:lnTo>
                    <a:lnTo>
                      <a:pt x="505" y="311"/>
                    </a:lnTo>
                    <a:lnTo>
                      <a:pt x="505" y="312"/>
                    </a:lnTo>
                    <a:lnTo>
                      <a:pt x="504" y="311"/>
                    </a:lnTo>
                    <a:lnTo>
                      <a:pt x="498" y="308"/>
                    </a:lnTo>
                    <a:lnTo>
                      <a:pt x="497" y="308"/>
                    </a:lnTo>
                    <a:lnTo>
                      <a:pt x="497" y="307"/>
                    </a:lnTo>
                    <a:lnTo>
                      <a:pt x="498" y="306"/>
                    </a:lnTo>
                    <a:lnTo>
                      <a:pt x="499" y="306"/>
                    </a:lnTo>
                    <a:lnTo>
                      <a:pt x="499" y="306"/>
                    </a:lnTo>
                    <a:close/>
                    <a:moveTo>
                      <a:pt x="512" y="314"/>
                    </a:moveTo>
                    <a:lnTo>
                      <a:pt x="517" y="317"/>
                    </a:lnTo>
                    <a:lnTo>
                      <a:pt x="518" y="318"/>
                    </a:lnTo>
                    <a:lnTo>
                      <a:pt x="518" y="319"/>
                    </a:lnTo>
                    <a:lnTo>
                      <a:pt x="517" y="319"/>
                    </a:lnTo>
                    <a:lnTo>
                      <a:pt x="516" y="319"/>
                    </a:lnTo>
                    <a:lnTo>
                      <a:pt x="511" y="316"/>
                    </a:lnTo>
                    <a:lnTo>
                      <a:pt x="511" y="315"/>
                    </a:lnTo>
                    <a:lnTo>
                      <a:pt x="511" y="314"/>
                    </a:lnTo>
                    <a:lnTo>
                      <a:pt x="511" y="314"/>
                    </a:lnTo>
                    <a:lnTo>
                      <a:pt x="512" y="314"/>
                    </a:lnTo>
                    <a:lnTo>
                      <a:pt x="512" y="314"/>
                    </a:lnTo>
                    <a:close/>
                    <a:moveTo>
                      <a:pt x="526" y="322"/>
                    </a:moveTo>
                    <a:lnTo>
                      <a:pt x="531" y="326"/>
                    </a:lnTo>
                    <a:lnTo>
                      <a:pt x="531" y="327"/>
                    </a:lnTo>
                    <a:lnTo>
                      <a:pt x="531" y="327"/>
                    </a:lnTo>
                    <a:lnTo>
                      <a:pt x="531" y="328"/>
                    </a:lnTo>
                    <a:lnTo>
                      <a:pt x="530" y="328"/>
                    </a:lnTo>
                    <a:lnTo>
                      <a:pt x="524" y="323"/>
                    </a:lnTo>
                    <a:lnTo>
                      <a:pt x="524" y="323"/>
                    </a:lnTo>
                    <a:lnTo>
                      <a:pt x="524" y="322"/>
                    </a:lnTo>
                    <a:lnTo>
                      <a:pt x="525" y="322"/>
                    </a:lnTo>
                    <a:lnTo>
                      <a:pt x="526" y="322"/>
                    </a:lnTo>
                    <a:lnTo>
                      <a:pt x="526" y="322"/>
                    </a:lnTo>
                    <a:close/>
                    <a:moveTo>
                      <a:pt x="538" y="330"/>
                    </a:moveTo>
                    <a:lnTo>
                      <a:pt x="540" y="331"/>
                    </a:lnTo>
                    <a:lnTo>
                      <a:pt x="540" y="331"/>
                    </a:lnTo>
                    <a:lnTo>
                      <a:pt x="540" y="332"/>
                    </a:lnTo>
                    <a:lnTo>
                      <a:pt x="538" y="333"/>
                    </a:lnTo>
                    <a:lnTo>
                      <a:pt x="538" y="333"/>
                    </a:lnTo>
                    <a:lnTo>
                      <a:pt x="537" y="332"/>
                    </a:lnTo>
                    <a:lnTo>
                      <a:pt x="536" y="331"/>
                    </a:lnTo>
                    <a:lnTo>
                      <a:pt x="537" y="331"/>
                    </a:lnTo>
                    <a:lnTo>
                      <a:pt x="537" y="330"/>
                    </a:lnTo>
                    <a:lnTo>
                      <a:pt x="538" y="330"/>
                    </a:lnTo>
                    <a:lnTo>
                      <a:pt x="538" y="330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4" name="Line 129"/>
              <p:cNvSpPr>
                <a:spLocks noChangeShapeType="1"/>
              </p:cNvSpPr>
              <p:nvPr/>
            </p:nvSpPr>
            <p:spPr bwMode="auto">
              <a:xfrm flipV="1">
                <a:off x="2943" y="1749"/>
                <a:ext cx="1" cy="42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5" name="Freeform 130"/>
              <p:cNvSpPr>
                <a:spLocks noEditPoints="1"/>
              </p:cNvSpPr>
              <p:nvPr/>
            </p:nvSpPr>
            <p:spPr bwMode="auto">
              <a:xfrm>
                <a:off x="2939" y="2234"/>
                <a:ext cx="551" cy="294"/>
              </a:xfrm>
              <a:custGeom>
                <a:avLst/>
                <a:gdLst>
                  <a:gd name="T0" fmla="*/ 0 w 551"/>
                  <a:gd name="T1" fmla="*/ 278 h 294"/>
                  <a:gd name="T2" fmla="*/ 523 w 551"/>
                  <a:gd name="T3" fmla="*/ 4 h 294"/>
                  <a:gd name="T4" fmla="*/ 531 w 551"/>
                  <a:gd name="T5" fmla="*/ 20 h 294"/>
                  <a:gd name="T6" fmla="*/ 9 w 551"/>
                  <a:gd name="T7" fmla="*/ 294 h 294"/>
                  <a:gd name="T8" fmla="*/ 0 w 551"/>
                  <a:gd name="T9" fmla="*/ 278 h 294"/>
                  <a:gd name="T10" fmla="*/ 511 w 551"/>
                  <a:gd name="T11" fmla="*/ 0 h 294"/>
                  <a:gd name="T12" fmla="*/ 551 w 551"/>
                  <a:gd name="T13" fmla="*/ 0 h 294"/>
                  <a:gd name="T14" fmla="*/ 527 w 551"/>
                  <a:gd name="T15" fmla="*/ 31 h 294"/>
                  <a:gd name="T16" fmla="*/ 511 w 551"/>
                  <a:gd name="T17" fmla="*/ 0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1" h="294">
                    <a:moveTo>
                      <a:pt x="0" y="278"/>
                    </a:moveTo>
                    <a:lnTo>
                      <a:pt x="523" y="4"/>
                    </a:lnTo>
                    <a:lnTo>
                      <a:pt x="531" y="20"/>
                    </a:lnTo>
                    <a:lnTo>
                      <a:pt x="9" y="294"/>
                    </a:lnTo>
                    <a:lnTo>
                      <a:pt x="0" y="278"/>
                    </a:lnTo>
                    <a:close/>
                    <a:moveTo>
                      <a:pt x="511" y="0"/>
                    </a:moveTo>
                    <a:lnTo>
                      <a:pt x="551" y="0"/>
                    </a:lnTo>
                    <a:lnTo>
                      <a:pt x="527" y="31"/>
                    </a:lnTo>
                    <a:lnTo>
                      <a:pt x="511" y="0"/>
                    </a:lnTo>
                    <a:close/>
                  </a:path>
                </a:pathLst>
              </a:custGeom>
              <a:solidFill>
                <a:srgbClr val="FF0000"/>
              </a:solidFill>
              <a:ln w="1588">
                <a:solidFill>
                  <a:srgbClr val="FF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86" name="Rectangle 131"/>
              <p:cNvSpPr>
                <a:spLocks noChangeArrowheads="1"/>
              </p:cNvSpPr>
              <p:nvPr/>
            </p:nvSpPr>
            <p:spPr bwMode="auto">
              <a:xfrm>
                <a:off x="3528" y="2129"/>
                <a:ext cx="64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 b="1">
                    <a:solidFill>
                      <a:srgbClr val="000000"/>
                    </a:solidFill>
                  </a:rPr>
                  <a:t>V</a:t>
                </a:r>
                <a:endParaRPr lang="fr-FR"/>
              </a:p>
            </p:txBody>
          </p:sp>
          <p:sp>
            <p:nvSpPr>
              <p:cNvPr id="87" name="Rectangle 132"/>
              <p:cNvSpPr>
                <a:spLocks noChangeArrowheads="1"/>
              </p:cNvSpPr>
              <p:nvPr/>
            </p:nvSpPr>
            <p:spPr bwMode="auto">
              <a:xfrm>
                <a:off x="3591" y="2130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88" name="Rectangle 133"/>
              <p:cNvSpPr>
                <a:spLocks noChangeArrowheads="1"/>
              </p:cNvSpPr>
              <p:nvPr/>
            </p:nvSpPr>
            <p:spPr bwMode="auto">
              <a:xfrm>
                <a:off x="2812" y="1821"/>
                <a:ext cx="81" cy="1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400" b="1">
                    <a:solidFill>
                      <a:srgbClr val="FF0000"/>
                    </a:solidFill>
                  </a:rPr>
                  <a:t>V</a:t>
                </a:r>
              </a:p>
            </p:txBody>
          </p:sp>
          <p:sp>
            <p:nvSpPr>
              <p:cNvPr id="89" name="Rectangle 134"/>
              <p:cNvSpPr>
                <a:spLocks noChangeArrowheads="1"/>
              </p:cNvSpPr>
              <p:nvPr/>
            </p:nvSpPr>
            <p:spPr bwMode="auto">
              <a:xfrm>
                <a:off x="2875" y="1863"/>
                <a:ext cx="40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000" b="1">
                    <a:solidFill>
                      <a:srgbClr val="FF0000"/>
                    </a:solidFill>
                  </a:rPr>
                  <a:t>3</a:t>
                </a:r>
              </a:p>
            </p:txBody>
          </p:sp>
          <p:sp>
            <p:nvSpPr>
              <p:cNvPr id="90" name="Rectangle 135"/>
              <p:cNvSpPr>
                <a:spLocks noChangeArrowheads="1"/>
              </p:cNvSpPr>
              <p:nvPr/>
            </p:nvSpPr>
            <p:spPr bwMode="auto">
              <a:xfrm>
                <a:off x="2860" y="1821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91" name="Rectangle 136"/>
              <p:cNvSpPr>
                <a:spLocks noChangeArrowheads="1"/>
              </p:cNvSpPr>
              <p:nvPr/>
            </p:nvSpPr>
            <p:spPr bwMode="auto">
              <a:xfrm>
                <a:off x="2842" y="2445"/>
                <a:ext cx="64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O</a:t>
                </a:r>
                <a:endParaRPr lang="fr-FR"/>
              </a:p>
            </p:txBody>
          </p:sp>
          <p:sp>
            <p:nvSpPr>
              <p:cNvPr id="92" name="Rectangle 137"/>
              <p:cNvSpPr>
                <a:spLocks noChangeArrowheads="1"/>
              </p:cNvSpPr>
              <p:nvPr/>
            </p:nvSpPr>
            <p:spPr bwMode="auto">
              <a:xfrm>
                <a:off x="2905" y="2445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93" name="Freeform 138"/>
              <p:cNvSpPr>
                <a:spLocks noEditPoints="1"/>
              </p:cNvSpPr>
              <p:nvPr/>
            </p:nvSpPr>
            <p:spPr bwMode="auto">
              <a:xfrm>
                <a:off x="2798" y="2109"/>
                <a:ext cx="70" cy="35"/>
              </a:xfrm>
              <a:custGeom>
                <a:avLst/>
                <a:gdLst>
                  <a:gd name="T0" fmla="*/ 5 w 70"/>
                  <a:gd name="T1" fmla="*/ 13 h 35"/>
                  <a:gd name="T2" fmla="*/ 45 w 70"/>
                  <a:gd name="T3" fmla="*/ 13 h 35"/>
                  <a:gd name="T4" fmla="*/ 46 w 70"/>
                  <a:gd name="T5" fmla="*/ 13 h 35"/>
                  <a:gd name="T6" fmla="*/ 47 w 70"/>
                  <a:gd name="T7" fmla="*/ 14 h 35"/>
                  <a:gd name="T8" fmla="*/ 48 w 70"/>
                  <a:gd name="T9" fmla="*/ 16 h 35"/>
                  <a:gd name="T10" fmla="*/ 49 w 70"/>
                  <a:gd name="T11" fmla="*/ 17 h 35"/>
                  <a:gd name="T12" fmla="*/ 48 w 70"/>
                  <a:gd name="T13" fmla="*/ 20 h 35"/>
                  <a:gd name="T14" fmla="*/ 47 w 70"/>
                  <a:gd name="T15" fmla="*/ 21 h 35"/>
                  <a:gd name="T16" fmla="*/ 46 w 70"/>
                  <a:gd name="T17" fmla="*/ 22 h 35"/>
                  <a:gd name="T18" fmla="*/ 44 w 70"/>
                  <a:gd name="T19" fmla="*/ 22 h 35"/>
                  <a:gd name="T20" fmla="*/ 5 w 70"/>
                  <a:gd name="T21" fmla="*/ 22 h 35"/>
                  <a:gd name="T22" fmla="*/ 3 w 70"/>
                  <a:gd name="T23" fmla="*/ 22 h 35"/>
                  <a:gd name="T24" fmla="*/ 2 w 70"/>
                  <a:gd name="T25" fmla="*/ 21 h 35"/>
                  <a:gd name="T26" fmla="*/ 1 w 70"/>
                  <a:gd name="T27" fmla="*/ 19 h 35"/>
                  <a:gd name="T28" fmla="*/ 0 w 70"/>
                  <a:gd name="T29" fmla="*/ 17 h 35"/>
                  <a:gd name="T30" fmla="*/ 1 w 70"/>
                  <a:gd name="T31" fmla="*/ 15 h 35"/>
                  <a:gd name="T32" fmla="*/ 2 w 70"/>
                  <a:gd name="T33" fmla="*/ 14 h 35"/>
                  <a:gd name="T34" fmla="*/ 3 w 70"/>
                  <a:gd name="T35" fmla="*/ 13 h 35"/>
                  <a:gd name="T36" fmla="*/ 5 w 70"/>
                  <a:gd name="T37" fmla="*/ 13 h 35"/>
                  <a:gd name="T38" fmla="*/ 5 w 70"/>
                  <a:gd name="T39" fmla="*/ 13 h 35"/>
                  <a:gd name="T40" fmla="*/ 35 w 70"/>
                  <a:gd name="T41" fmla="*/ 0 h 35"/>
                  <a:gd name="T42" fmla="*/ 70 w 70"/>
                  <a:gd name="T43" fmla="*/ 17 h 35"/>
                  <a:gd name="T44" fmla="*/ 35 w 70"/>
                  <a:gd name="T45" fmla="*/ 35 h 35"/>
                  <a:gd name="T46" fmla="*/ 35 w 70"/>
                  <a:gd name="T4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0" h="35">
                    <a:moveTo>
                      <a:pt x="5" y="13"/>
                    </a:moveTo>
                    <a:lnTo>
                      <a:pt x="45" y="13"/>
                    </a:lnTo>
                    <a:lnTo>
                      <a:pt x="46" y="13"/>
                    </a:lnTo>
                    <a:lnTo>
                      <a:pt x="47" y="14"/>
                    </a:lnTo>
                    <a:lnTo>
                      <a:pt x="48" y="16"/>
                    </a:lnTo>
                    <a:lnTo>
                      <a:pt x="49" y="17"/>
                    </a:lnTo>
                    <a:lnTo>
                      <a:pt x="48" y="20"/>
                    </a:lnTo>
                    <a:lnTo>
                      <a:pt x="47" y="21"/>
                    </a:lnTo>
                    <a:lnTo>
                      <a:pt x="46" y="22"/>
                    </a:lnTo>
                    <a:lnTo>
                      <a:pt x="44" y="22"/>
                    </a:lnTo>
                    <a:lnTo>
                      <a:pt x="5" y="22"/>
                    </a:lnTo>
                    <a:lnTo>
                      <a:pt x="3" y="22"/>
                    </a:lnTo>
                    <a:lnTo>
                      <a:pt x="2" y="21"/>
                    </a:lnTo>
                    <a:lnTo>
                      <a:pt x="1" y="19"/>
                    </a:lnTo>
                    <a:lnTo>
                      <a:pt x="0" y="17"/>
                    </a:lnTo>
                    <a:lnTo>
                      <a:pt x="1" y="15"/>
                    </a:lnTo>
                    <a:lnTo>
                      <a:pt x="2" y="14"/>
                    </a:lnTo>
                    <a:lnTo>
                      <a:pt x="3" y="13"/>
                    </a:lnTo>
                    <a:lnTo>
                      <a:pt x="5" y="13"/>
                    </a:lnTo>
                    <a:lnTo>
                      <a:pt x="5" y="13"/>
                    </a:lnTo>
                    <a:close/>
                    <a:moveTo>
                      <a:pt x="35" y="0"/>
                    </a:moveTo>
                    <a:lnTo>
                      <a:pt x="70" y="17"/>
                    </a:lnTo>
                    <a:lnTo>
                      <a:pt x="35" y="35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94" name="Freeform 139"/>
              <p:cNvSpPr>
                <a:spLocks noEditPoints="1"/>
              </p:cNvSpPr>
              <p:nvPr/>
            </p:nvSpPr>
            <p:spPr bwMode="auto">
              <a:xfrm>
                <a:off x="3525" y="2092"/>
                <a:ext cx="75" cy="34"/>
              </a:xfrm>
              <a:custGeom>
                <a:avLst/>
                <a:gdLst>
                  <a:gd name="T0" fmla="*/ 4 w 75"/>
                  <a:gd name="T1" fmla="*/ 12 h 34"/>
                  <a:gd name="T2" fmla="*/ 48 w 75"/>
                  <a:gd name="T3" fmla="*/ 12 h 34"/>
                  <a:gd name="T4" fmla="*/ 50 w 75"/>
                  <a:gd name="T5" fmla="*/ 13 h 34"/>
                  <a:gd name="T6" fmla="*/ 51 w 75"/>
                  <a:gd name="T7" fmla="*/ 14 h 34"/>
                  <a:gd name="T8" fmla="*/ 52 w 75"/>
                  <a:gd name="T9" fmla="*/ 16 h 34"/>
                  <a:gd name="T10" fmla="*/ 52 w 75"/>
                  <a:gd name="T11" fmla="*/ 18 h 34"/>
                  <a:gd name="T12" fmla="*/ 52 w 75"/>
                  <a:gd name="T13" fmla="*/ 19 h 34"/>
                  <a:gd name="T14" fmla="*/ 51 w 75"/>
                  <a:gd name="T15" fmla="*/ 20 h 34"/>
                  <a:gd name="T16" fmla="*/ 50 w 75"/>
                  <a:gd name="T17" fmla="*/ 21 h 34"/>
                  <a:gd name="T18" fmla="*/ 48 w 75"/>
                  <a:gd name="T19" fmla="*/ 22 h 34"/>
                  <a:gd name="T20" fmla="*/ 4 w 75"/>
                  <a:gd name="T21" fmla="*/ 21 h 34"/>
                  <a:gd name="T22" fmla="*/ 2 w 75"/>
                  <a:gd name="T23" fmla="*/ 21 h 34"/>
                  <a:gd name="T24" fmla="*/ 1 w 75"/>
                  <a:gd name="T25" fmla="*/ 20 h 34"/>
                  <a:gd name="T26" fmla="*/ 0 w 75"/>
                  <a:gd name="T27" fmla="*/ 19 h 34"/>
                  <a:gd name="T28" fmla="*/ 0 w 75"/>
                  <a:gd name="T29" fmla="*/ 17 h 34"/>
                  <a:gd name="T30" fmla="*/ 0 w 75"/>
                  <a:gd name="T31" fmla="*/ 16 h 34"/>
                  <a:gd name="T32" fmla="*/ 1 w 75"/>
                  <a:gd name="T33" fmla="*/ 13 h 34"/>
                  <a:gd name="T34" fmla="*/ 2 w 75"/>
                  <a:gd name="T35" fmla="*/ 12 h 34"/>
                  <a:gd name="T36" fmla="*/ 4 w 75"/>
                  <a:gd name="T37" fmla="*/ 12 h 34"/>
                  <a:gd name="T38" fmla="*/ 4 w 75"/>
                  <a:gd name="T39" fmla="*/ 12 h 34"/>
                  <a:gd name="T40" fmla="*/ 40 w 75"/>
                  <a:gd name="T41" fmla="*/ 0 h 34"/>
                  <a:gd name="T42" fmla="*/ 75 w 75"/>
                  <a:gd name="T43" fmla="*/ 18 h 34"/>
                  <a:gd name="T44" fmla="*/ 40 w 75"/>
                  <a:gd name="T45" fmla="*/ 34 h 34"/>
                  <a:gd name="T46" fmla="*/ 40 w 75"/>
                  <a:gd name="T47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5" h="34">
                    <a:moveTo>
                      <a:pt x="4" y="12"/>
                    </a:moveTo>
                    <a:lnTo>
                      <a:pt x="48" y="12"/>
                    </a:lnTo>
                    <a:lnTo>
                      <a:pt x="50" y="13"/>
                    </a:lnTo>
                    <a:lnTo>
                      <a:pt x="51" y="14"/>
                    </a:lnTo>
                    <a:lnTo>
                      <a:pt x="52" y="16"/>
                    </a:lnTo>
                    <a:lnTo>
                      <a:pt x="52" y="18"/>
                    </a:lnTo>
                    <a:lnTo>
                      <a:pt x="52" y="19"/>
                    </a:lnTo>
                    <a:lnTo>
                      <a:pt x="51" y="20"/>
                    </a:lnTo>
                    <a:lnTo>
                      <a:pt x="50" y="21"/>
                    </a:lnTo>
                    <a:lnTo>
                      <a:pt x="48" y="22"/>
                    </a:lnTo>
                    <a:lnTo>
                      <a:pt x="4" y="21"/>
                    </a:lnTo>
                    <a:lnTo>
                      <a:pt x="2" y="21"/>
                    </a:lnTo>
                    <a:lnTo>
                      <a:pt x="1" y="20"/>
                    </a:lnTo>
                    <a:lnTo>
                      <a:pt x="0" y="19"/>
                    </a:lnTo>
                    <a:lnTo>
                      <a:pt x="0" y="17"/>
                    </a:lnTo>
                    <a:lnTo>
                      <a:pt x="0" y="16"/>
                    </a:lnTo>
                    <a:lnTo>
                      <a:pt x="1" y="13"/>
                    </a:lnTo>
                    <a:lnTo>
                      <a:pt x="2" y="12"/>
                    </a:lnTo>
                    <a:lnTo>
                      <a:pt x="4" y="12"/>
                    </a:lnTo>
                    <a:lnTo>
                      <a:pt x="4" y="12"/>
                    </a:lnTo>
                    <a:close/>
                    <a:moveTo>
                      <a:pt x="40" y="0"/>
                    </a:moveTo>
                    <a:lnTo>
                      <a:pt x="75" y="18"/>
                    </a:lnTo>
                    <a:lnTo>
                      <a:pt x="40" y="34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95" name="Rectangle 140"/>
              <p:cNvSpPr>
                <a:spLocks noChangeArrowheads="1"/>
              </p:cNvSpPr>
              <p:nvPr/>
            </p:nvSpPr>
            <p:spPr bwMode="auto">
              <a:xfrm>
                <a:off x="3293" y="2415"/>
                <a:ext cx="39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e</a:t>
                </a:r>
                <a:endParaRPr lang="fr-FR"/>
              </a:p>
            </p:txBody>
          </p:sp>
          <p:sp>
            <p:nvSpPr>
              <p:cNvPr id="96" name="Rectangle 141"/>
              <p:cNvSpPr>
                <a:spLocks noChangeArrowheads="1"/>
              </p:cNvSpPr>
              <p:nvPr/>
            </p:nvSpPr>
            <p:spPr bwMode="auto">
              <a:xfrm>
                <a:off x="3332" y="2457"/>
                <a:ext cx="28" cy="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700" dirty="0">
                    <a:solidFill>
                      <a:srgbClr val="000000"/>
                    </a:solidFill>
                  </a:rPr>
                  <a:t>2</a:t>
                </a:r>
                <a:endParaRPr lang="fr-FR" dirty="0"/>
              </a:p>
            </p:txBody>
          </p:sp>
          <p:sp>
            <p:nvSpPr>
              <p:cNvPr id="97" name="Rectangle 142"/>
              <p:cNvSpPr>
                <a:spLocks noChangeArrowheads="1"/>
              </p:cNvSpPr>
              <p:nvPr/>
            </p:nvSpPr>
            <p:spPr bwMode="auto">
              <a:xfrm>
                <a:off x="3361" y="2415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98" name="Freeform 143"/>
              <p:cNvSpPr>
                <a:spLocks noEditPoints="1"/>
              </p:cNvSpPr>
              <p:nvPr/>
            </p:nvSpPr>
            <p:spPr bwMode="auto">
              <a:xfrm>
                <a:off x="3287" y="2403"/>
                <a:ext cx="71" cy="35"/>
              </a:xfrm>
              <a:custGeom>
                <a:avLst/>
                <a:gdLst>
                  <a:gd name="T0" fmla="*/ 4 w 71"/>
                  <a:gd name="T1" fmla="*/ 12 h 35"/>
                  <a:gd name="T2" fmla="*/ 44 w 71"/>
                  <a:gd name="T3" fmla="*/ 12 h 35"/>
                  <a:gd name="T4" fmla="*/ 46 w 71"/>
                  <a:gd name="T5" fmla="*/ 12 h 35"/>
                  <a:gd name="T6" fmla="*/ 47 w 71"/>
                  <a:gd name="T7" fmla="*/ 14 h 35"/>
                  <a:gd name="T8" fmla="*/ 48 w 71"/>
                  <a:gd name="T9" fmla="*/ 16 h 35"/>
                  <a:gd name="T10" fmla="*/ 48 w 71"/>
                  <a:gd name="T11" fmla="*/ 17 h 35"/>
                  <a:gd name="T12" fmla="*/ 48 w 71"/>
                  <a:gd name="T13" fmla="*/ 19 h 35"/>
                  <a:gd name="T14" fmla="*/ 47 w 71"/>
                  <a:gd name="T15" fmla="*/ 20 h 35"/>
                  <a:gd name="T16" fmla="*/ 46 w 71"/>
                  <a:gd name="T17" fmla="*/ 21 h 35"/>
                  <a:gd name="T18" fmla="*/ 44 w 71"/>
                  <a:gd name="T19" fmla="*/ 21 h 35"/>
                  <a:gd name="T20" fmla="*/ 4 w 71"/>
                  <a:gd name="T21" fmla="*/ 21 h 35"/>
                  <a:gd name="T22" fmla="*/ 2 w 71"/>
                  <a:gd name="T23" fmla="*/ 21 h 35"/>
                  <a:gd name="T24" fmla="*/ 1 w 71"/>
                  <a:gd name="T25" fmla="*/ 20 h 35"/>
                  <a:gd name="T26" fmla="*/ 0 w 71"/>
                  <a:gd name="T27" fmla="*/ 19 h 35"/>
                  <a:gd name="T28" fmla="*/ 0 w 71"/>
                  <a:gd name="T29" fmla="*/ 17 h 35"/>
                  <a:gd name="T30" fmla="*/ 0 w 71"/>
                  <a:gd name="T31" fmla="*/ 15 h 35"/>
                  <a:gd name="T32" fmla="*/ 1 w 71"/>
                  <a:gd name="T33" fmla="*/ 14 h 35"/>
                  <a:gd name="T34" fmla="*/ 2 w 71"/>
                  <a:gd name="T35" fmla="*/ 12 h 35"/>
                  <a:gd name="T36" fmla="*/ 4 w 71"/>
                  <a:gd name="T37" fmla="*/ 12 h 35"/>
                  <a:gd name="T38" fmla="*/ 4 w 71"/>
                  <a:gd name="T39" fmla="*/ 12 h 35"/>
                  <a:gd name="T40" fmla="*/ 36 w 71"/>
                  <a:gd name="T41" fmla="*/ 0 h 35"/>
                  <a:gd name="T42" fmla="*/ 71 w 71"/>
                  <a:gd name="T43" fmla="*/ 17 h 35"/>
                  <a:gd name="T44" fmla="*/ 36 w 71"/>
                  <a:gd name="T45" fmla="*/ 35 h 35"/>
                  <a:gd name="T46" fmla="*/ 36 w 71"/>
                  <a:gd name="T4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1" h="35">
                    <a:moveTo>
                      <a:pt x="4" y="12"/>
                    </a:moveTo>
                    <a:lnTo>
                      <a:pt x="44" y="12"/>
                    </a:lnTo>
                    <a:lnTo>
                      <a:pt x="46" y="12"/>
                    </a:lnTo>
                    <a:lnTo>
                      <a:pt x="47" y="14"/>
                    </a:lnTo>
                    <a:lnTo>
                      <a:pt x="48" y="16"/>
                    </a:lnTo>
                    <a:lnTo>
                      <a:pt x="48" y="17"/>
                    </a:lnTo>
                    <a:lnTo>
                      <a:pt x="48" y="19"/>
                    </a:lnTo>
                    <a:lnTo>
                      <a:pt x="47" y="20"/>
                    </a:lnTo>
                    <a:lnTo>
                      <a:pt x="46" y="21"/>
                    </a:lnTo>
                    <a:lnTo>
                      <a:pt x="44" y="21"/>
                    </a:lnTo>
                    <a:lnTo>
                      <a:pt x="4" y="21"/>
                    </a:lnTo>
                    <a:lnTo>
                      <a:pt x="2" y="21"/>
                    </a:lnTo>
                    <a:lnTo>
                      <a:pt x="1" y="20"/>
                    </a:lnTo>
                    <a:lnTo>
                      <a:pt x="0" y="19"/>
                    </a:lnTo>
                    <a:lnTo>
                      <a:pt x="0" y="17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2" y="12"/>
                    </a:lnTo>
                    <a:lnTo>
                      <a:pt x="4" y="12"/>
                    </a:lnTo>
                    <a:lnTo>
                      <a:pt x="4" y="12"/>
                    </a:lnTo>
                    <a:close/>
                    <a:moveTo>
                      <a:pt x="36" y="0"/>
                    </a:moveTo>
                    <a:lnTo>
                      <a:pt x="71" y="17"/>
                    </a:lnTo>
                    <a:lnTo>
                      <a:pt x="36" y="35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99" name="Rectangle 144"/>
              <p:cNvSpPr>
                <a:spLocks noChangeArrowheads="1"/>
              </p:cNvSpPr>
              <p:nvPr/>
            </p:nvSpPr>
            <p:spPr bwMode="auto">
              <a:xfrm>
                <a:off x="2633" y="2612"/>
                <a:ext cx="39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e</a:t>
                </a:r>
                <a:endParaRPr lang="fr-FR"/>
              </a:p>
            </p:txBody>
          </p:sp>
          <p:sp>
            <p:nvSpPr>
              <p:cNvPr id="100" name="Rectangle 145"/>
              <p:cNvSpPr>
                <a:spLocks noChangeArrowheads="1"/>
              </p:cNvSpPr>
              <p:nvPr/>
            </p:nvSpPr>
            <p:spPr bwMode="auto">
              <a:xfrm>
                <a:off x="2672" y="2653"/>
                <a:ext cx="28" cy="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700">
                    <a:solidFill>
                      <a:srgbClr val="000000"/>
                    </a:solidFill>
                  </a:rPr>
                  <a:t>1</a:t>
                </a:r>
                <a:endParaRPr lang="fr-FR"/>
              </a:p>
            </p:txBody>
          </p:sp>
          <p:sp>
            <p:nvSpPr>
              <p:cNvPr id="101" name="Rectangle 146"/>
              <p:cNvSpPr>
                <a:spLocks noChangeArrowheads="1"/>
              </p:cNvSpPr>
              <p:nvPr/>
            </p:nvSpPr>
            <p:spPr bwMode="auto">
              <a:xfrm>
                <a:off x="2700" y="2612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102" name="Freeform 147"/>
              <p:cNvSpPr>
                <a:spLocks noEditPoints="1"/>
              </p:cNvSpPr>
              <p:nvPr/>
            </p:nvSpPr>
            <p:spPr bwMode="auto">
              <a:xfrm>
                <a:off x="2626" y="2599"/>
                <a:ext cx="71" cy="35"/>
              </a:xfrm>
              <a:custGeom>
                <a:avLst/>
                <a:gdLst>
                  <a:gd name="T0" fmla="*/ 5 w 71"/>
                  <a:gd name="T1" fmla="*/ 13 h 35"/>
                  <a:gd name="T2" fmla="*/ 45 w 71"/>
                  <a:gd name="T3" fmla="*/ 14 h 35"/>
                  <a:gd name="T4" fmla="*/ 47 w 71"/>
                  <a:gd name="T5" fmla="*/ 14 h 35"/>
                  <a:gd name="T6" fmla="*/ 48 w 71"/>
                  <a:gd name="T7" fmla="*/ 15 h 35"/>
                  <a:gd name="T8" fmla="*/ 49 w 71"/>
                  <a:gd name="T9" fmla="*/ 16 h 35"/>
                  <a:gd name="T10" fmla="*/ 49 w 71"/>
                  <a:gd name="T11" fmla="*/ 18 h 35"/>
                  <a:gd name="T12" fmla="*/ 49 w 71"/>
                  <a:gd name="T13" fmla="*/ 19 h 35"/>
                  <a:gd name="T14" fmla="*/ 48 w 71"/>
                  <a:gd name="T15" fmla="*/ 21 h 35"/>
                  <a:gd name="T16" fmla="*/ 47 w 71"/>
                  <a:gd name="T17" fmla="*/ 22 h 35"/>
                  <a:gd name="T18" fmla="*/ 45 w 71"/>
                  <a:gd name="T19" fmla="*/ 22 h 35"/>
                  <a:gd name="T20" fmla="*/ 5 w 71"/>
                  <a:gd name="T21" fmla="*/ 22 h 35"/>
                  <a:gd name="T22" fmla="*/ 2 w 71"/>
                  <a:gd name="T23" fmla="*/ 21 h 35"/>
                  <a:gd name="T24" fmla="*/ 1 w 71"/>
                  <a:gd name="T25" fmla="*/ 21 h 35"/>
                  <a:gd name="T26" fmla="*/ 0 w 71"/>
                  <a:gd name="T27" fmla="*/ 19 h 35"/>
                  <a:gd name="T28" fmla="*/ 0 w 71"/>
                  <a:gd name="T29" fmla="*/ 18 h 35"/>
                  <a:gd name="T30" fmla="*/ 0 w 71"/>
                  <a:gd name="T31" fmla="*/ 16 h 35"/>
                  <a:gd name="T32" fmla="*/ 1 w 71"/>
                  <a:gd name="T33" fmla="*/ 15 h 35"/>
                  <a:gd name="T34" fmla="*/ 2 w 71"/>
                  <a:gd name="T35" fmla="*/ 14 h 35"/>
                  <a:gd name="T36" fmla="*/ 5 w 71"/>
                  <a:gd name="T37" fmla="*/ 13 h 35"/>
                  <a:gd name="T38" fmla="*/ 5 w 71"/>
                  <a:gd name="T39" fmla="*/ 13 h 35"/>
                  <a:gd name="T40" fmla="*/ 36 w 71"/>
                  <a:gd name="T41" fmla="*/ 0 h 35"/>
                  <a:gd name="T42" fmla="*/ 71 w 71"/>
                  <a:gd name="T43" fmla="*/ 18 h 35"/>
                  <a:gd name="T44" fmla="*/ 36 w 71"/>
                  <a:gd name="T45" fmla="*/ 35 h 35"/>
                  <a:gd name="T46" fmla="*/ 36 w 71"/>
                  <a:gd name="T4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1" h="35">
                    <a:moveTo>
                      <a:pt x="5" y="13"/>
                    </a:moveTo>
                    <a:lnTo>
                      <a:pt x="45" y="14"/>
                    </a:lnTo>
                    <a:lnTo>
                      <a:pt x="47" y="14"/>
                    </a:lnTo>
                    <a:lnTo>
                      <a:pt x="48" y="15"/>
                    </a:lnTo>
                    <a:lnTo>
                      <a:pt x="49" y="16"/>
                    </a:lnTo>
                    <a:lnTo>
                      <a:pt x="49" y="18"/>
                    </a:lnTo>
                    <a:lnTo>
                      <a:pt x="49" y="19"/>
                    </a:lnTo>
                    <a:lnTo>
                      <a:pt x="48" y="21"/>
                    </a:lnTo>
                    <a:lnTo>
                      <a:pt x="47" y="22"/>
                    </a:lnTo>
                    <a:lnTo>
                      <a:pt x="45" y="22"/>
                    </a:lnTo>
                    <a:lnTo>
                      <a:pt x="5" y="22"/>
                    </a:lnTo>
                    <a:lnTo>
                      <a:pt x="2" y="21"/>
                    </a:lnTo>
                    <a:lnTo>
                      <a:pt x="1" y="21"/>
                    </a:lnTo>
                    <a:lnTo>
                      <a:pt x="0" y="19"/>
                    </a:lnTo>
                    <a:lnTo>
                      <a:pt x="0" y="18"/>
                    </a:lnTo>
                    <a:lnTo>
                      <a:pt x="0" y="16"/>
                    </a:lnTo>
                    <a:lnTo>
                      <a:pt x="1" y="15"/>
                    </a:lnTo>
                    <a:lnTo>
                      <a:pt x="2" y="14"/>
                    </a:lnTo>
                    <a:lnTo>
                      <a:pt x="5" y="13"/>
                    </a:lnTo>
                    <a:lnTo>
                      <a:pt x="5" y="13"/>
                    </a:lnTo>
                    <a:close/>
                    <a:moveTo>
                      <a:pt x="36" y="0"/>
                    </a:moveTo>
                    <a:lnTo>
                      <a:pt x="71" y="18"/>
                    </a:lnTo>
                    <a:lnTo>
                      <a:pt x="36" y="35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03" name="Freeform 148"/>
              <p:cNvSpPr>
                <a:spLocks noEditPoints="1"/>
              </p:cNvSpPr>
              <p:nvPr/>
            </p:nvSpPr>
            <p:spPr bwMode="auto">
              <a:xfrm>
                <a:off x="2941" y="2518"/>
                <a:ext cx="250" cy="156"/>
              </a:xfrm>
              <a:custGeom>
                <a:avLst/>
                <a:gdLst>
                  <a:gd name="T0" fmla="*/ 7 w 250"/>
                  <a:gd name="T1" fmla="*/ 0 h 156"/>
                  <a:gd name="T2" fmla="*/ 230 w 250"/>
                  <a:gd name="T3" fmla="*/ 138 h 156"/>
                  <a:gd name="T4" fmla="*/ 231 w 250"/>
                  <a:gd name="T5" fmla="*/ 140 h 156"/>
                  <a:gd name="T6" fmla="*/ 231 w 250"/>
                  <a:gd name="T7" fmla="*/ 141 h 156"/>
                  <a:gd name="T8" fmla="*/ 232 w 250"/>
                  <a:gd name="T9" fmla="*/ 143 h 156"/>
                  <a:gd name="T10" fmla="*/ 231 w 250"/>
                  <a:gd name="T11" fmla="*/ 144 h 156"/>
                  <a:gd name="T12" fmla="*/ 230 w 250"/>
                  <a:gd name="T13" fmla="*/ 145 h 156"/>
                  <a:gd name="T14" fmla="*/ 227 w 250"/>
                  <a:gd name="T15" fmla="*/ 147 h 156"/>
                  <a:gd name="T16" fmla="*/ 226 w 250"/>
                  <a:gd name="T17" fmla="*/ 147 h 156"/>
                  <a:gd name="T18" fmla="*/ 224 w 250"/>
                  <a:gd name="T19" fmla="*/ 145 h 156"/>
                  <a:gd name="T20" fmla="*/ 2 w 250"/>
                  <a:gd name="T21" fmla="*/ 9 h 156"/>
                  <a:gd name="T22" fmla="*/ 1 w 250"/>
                  <a:gd name="T23" fmla="*/ 7 h 156"/>
                  <a:gd name="T24" fmla="*/ 0 w 250"/>
                  <a:gd name="T25" fmla="*/ 6 h 156"/>
                  <a:gd name="T26" fmla="*/ 0 w 250"/>
                  <a:gd name="T27" fmla="*/ 4 h 156"/>
                  <a:gd name="T28" fmla="*/ 0 w 250"/>
                  <a:gd name="T29" fmla="*/ 3 h 156"/>
                  <a:gd name="T30" fmla="*/ 2 w 250"/>
                  <a:gd name="T31" fmla="*/ 1 h 156"/>
                  <a:gd name="T32" fmla="*/ 3 w 250"/>
                  <a:gd name="T33" fmla="*/ 0 h 156"/>
                  <a:gd name="T34" fmla="*/ 6 w 250"/>
                  <a:gd name="T35" fmla="*/ 0 h 156"/>
                  <a:gd name="T36" fmla="*/ 7 w 250"/>
                  <a:gd name="T37" fmla="*/ 0 h 156"/>
                  <a:gd name="T38" fmla="*/ 7 w 250"/>
                  <a:gd name="T39" fmla="*/ 0 h 156"/>
                  <a:gd name="T40" fmla="*/ 229 w 250"/>
                  <a:gd name="T41" fmla="*/ 122 h 156"/>
                  <a:gd name="T42" fmla="*/ 250 w 250"/>
                  <a:gd name="T43" fmla="*/ 156 h 156"/>
                  <a:gd name="T44" fmla="*/ 211 w 250"/>
                  <a:gd name="T45" fmla="*/ 153 h 156"/>
                  <a:gd name="T46" fmla="*/ 229 w 250"/>
                  <a:gd name="T47" fmla="*/ 122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50" h="156">
                    <a:moveTo>
                      <a:pt x="7" y="0"/>
                    </a:moveTo>
                    <a:lnTo>
                      <a:pt x="230" y="138"/>
                    </a:lnTo>
                    <a:lnTo>
                      <a:pt x="231" y="140"/>
                    </a:lnTo>
                    <a:lnTo>
                      <a:pt x="231" y="141"/>
                    </a:lnTo>
                    <a:lnTo>
                      <a:pt x="232" y="143"/>
                    </a:lnTo>
                    <a:lnTo>
                      <a:pt x="231" y="144"/>
                    </a:lnTo>
                    <a:lnTo>
                      <a:pt x="230" y="145"/>
                    </a:lnTo>
                    <a:lnTo>
                      <a:pt x="227" y="147"/>
                    </a:lnTo>
                    <a:lnTo>
                      <a:pt x="226" y="147"/>
                    </a:lnTo>
                    <a:lnTo>
                      <a:pt x="224" y="145"/>
                    </a:lnTo>
                    <a:lnTo>
                      <a:pt x="2" y="9"/>
                    </a:lnTo>
                    <a:lnTo>
                      <a:pt x="1" y="7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2" y="1"/>
                    </a:lnTo>
                    <a:lnTo>
                      <a:pt x="3" y="0"/>
                    </a:lnTo>
                    <a:lnTo>
                      <a:pt x="6" y="0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  <a:moveTo>
                      <a:pt x="229" y="122"/>
                    </a:moveTo>
                    <a:lnTo>
                      <a:pt x="250" y="156"/>
                    </a:lnTo>
                    <a:lnTo>
                      <a:pt x="211" y="153"/>
                    </a:lnTo>
                    <a:lnTo>
                      <a:pt x="229" y="122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04" name="Rectangle 149"/>
              <p:cNvSpPr>
                <a:spLocks noChangeArrowheads="1"/>
              </p:cNvSpPr>
              <p:nvPr/>
            </p:nvSpPr>
            <p:spPr bwMode="auto">
              <a:xfrm>
                <a:off x="3228" y="2602"/>
                <a:ext cx="39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e</a:t>
                </a:r>
                <a:endParaRPr lang="fr-FR"/>
              </a:p>
            </p:txBody>
          </p:sp>
          <p:sp>
            <p:nvSpPr>
              <p:cNvPr id="105" name="Rectangle 150"/>
              <p:cNvSpPr>
                <a:spLocks noChangeArrowheads="1"/>
              </p:cNvSpPr>
              <p:nvPr/>
            </p:nvSpPr>
            <p:spPr bwMode="auto">
              <a:xfrm>
                <a:off x="3267" y="2644"/>
                <a:ext cx="19" cy="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700">
                    <a:solidFill>
                      <a:srgbClr val="000000"/>
                    </a:solidFill>
                  </a:rPr>
                  <a:t>r</a:t>
                </a:r>
                <a:endParaRPr lang="fr-FR"/>
              </a:p>
            </p:txBody>
          </p:sp>
          <p:sp>
            <p:nvSpPr>
              <p:cNvPr id="106" name="Rectangle 151"/>
              <p:cNvSpPr>
                <a:spLocks noChangeArrowheads="1"/>
              </p:cNvSpPr>
              <p:nvPr/>
            </p:nvSpPr>
            <p:spPr bwMode="auto">
              <a:xfrm>
                <a:off x="3286" y="2602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107" name="Freeform 152"/>
              <p:cNvSpPr>
                <a:spLocks noEditPoints="1"/>
              </p:cNvSpPr>
              <p:nvPr/>
            </p:nvSpPr>
            <p:spPr bwMode="auto">
              <a:xfrm>
                <a:off x="3220" y="2590"/>
                <a:ext cx="71" cy="35"/>
              </a:xfrm>
              <a:custGeom>
                <a:avLst/>
                <a:gdLst>
                  <a:gd name="T0" fmla="*/ 6 w 71"/>
                  <a:gd name="T1" fmla="*/ 13 h 35"/>
                  <a:gd name="T2" fmla="*/ 46 w 71"/>
                  <a:gd name="T3" fmla="*/ 13 h 35"/>
                  <a:gd name="T4" fmla="*/ 47 w 71"/>
                  <a:gd name="T5" fmla="*/ 14 h 35"/>
                  <a:gd name="T6" fmla="*/ 48 w 71"/>
                  <a:gd name="T7" fmla="*/ 15 h 35"/>
                  <a:gd name="T8" fmla="*/ 49 w 71"/>
                  <a:gd name="T9" fmla="*/ 16 h 35"/>
                  <a:gd name="T10" fmla="*/ 50 w 71"/>
                  <a:gd name="T11" fmla="*/ 18 h 35"/>
                  <a:gd name="T12" fmla="*/ 49 w 71"/>
                  <a:gd name="T13" fmla="*/ 19 h 35"/>
                  <a:gd name="T14" fmla="*/ 48 w 71"/>
                  <a:gd name="T15" fmla="*/ 21 h 35"/>
                  <a:gd name="T16" fmla="*/ 47 w 71"/>
                  <a:gd name="T17" fmla="*/ 21 h 35"/>
                  <a:gd name="T18" fmla="*/ 45 w 71"/>
                  <a:gd name="T19" fmla="*/ 22 h 35"/>
                  <a:gd name="T20" fmla="*/ 6 w 71"/>
                  <a:gd name="T21" fmla="*/ 22 h 35"/>
                  <a:gd name="T22" fmla="*/ 3 w 71"/>
                  <a:gd name="T23" fmla="*/ 21 h 35"/>
                  <a:gd name="T24" fmla="*/ 2 w 71"/>
                  <a:gd name="T25" fmla="*/ 20 h 35"/>
                  <a:gd name="T26" fmla="*/ 1 w 71"/>
                  <a:gd name="T27" fmla="*/ 19 h 35"/>
                  <a:gd name="T28" fmla="*/ 0 w 71"/>
                  <a:gd name="T29" fmla="*/ 17 h 35"/>
                  <a:gd name="T30" fmla="*/ 1 w 71"/>
                  <a:gd name="T31" fmla="*/ 16 h 35"/>
                  <a:gd name="T32" fmla="*/ 2 w 71"/>
                  <a:gd name="T33" fmla="*/ 14 h 35"/>
                  <a:gd name="T34" fmla="*/ 3 w 71"/>
                  <a:gd name="T35" fmla="*/ 14 h 35"/>
                  <a:gd name="T36" fmla="*/ 6 w 71"/>
                  <a:gd name="T37" fmla="*/ 13 h 35"/>
                  <a:gd name="T38" fmla="*/ 6 w 71"/>
                  <a:gd name="T39" fmla="*/ 13 h 35"/>
                  <a:gd name="T40" fmla="*/ 36 w 71"/>
                  <a:gd name="T41" fmla="*/ 0 h 35"/>
                  <a:gd name="T42" fmla="*/ 71 w 71"/>
                  <a:gd name="T43" fmla="*/ 18 h 35"/>
                  <a:gd name="T44" fmla="*/ 36 w 71"/>
                  <a:gd name="T45" fmla="*/ 35 h 35"/>
                  <a:gd name="T46" fmla="*/ 36 w 71"/>
                  <a:gd name="T4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1" h="35">
                    <a:moveTo>
                      <a:pt x="6" y="13"/>
                    </a:moveTo>
                    <a:lnTo>
                      <a:pt x="46" y="13"/>
                    </a:lnTo>
                    <a:lnTo>
                      <a:pt x="47" y="14"/>
                    </a:lnTo>
                    <a:lnTo>
                      <a:pt x="48" y="15"/>
                    </a:lnTo>
                    <a:lnTo>
                      <a:pt x="49" y="16"/>
                    </a:lnTo>
                    <a:lnTo>
                      <a:pt x="50" y="18"/>
                    </a:lnTo>
                    <a:lnTo>
                      <a:pt x="49" y="19"/>
                    </a:lnTo>
                    <a:lnTo>
                      <a:pt x="48" y="21"/>
                    </a:lnTo>
                    <a:lnTo>
                      <a:pt x="47" y="21"/>
                    </a:lnTo>
                    <a:lnTo>
                      <a:pt x="45" y="22"/>
                    </a:lnTo>
                    <a:lnTo>
                      <a:pt x="6" y="22"/>
                    </a:lnTo>
                    <a:lnTo>
                      <a:pt x="3" y="21"/>
                    </a:lnTo>
                    <a:lnTo>
                      <a:pt x="2" y="20"/>
                    </a:lnTo>
                    <a:lnTo>
                      <a:pt x="1" y="19"/>
                    </a:lnTo>
                    <a:lnTo>
                      <a:pt x="0" y="17"/>
                    </a:lnTo>
                    <a:lnTo>
                      <a:pt x="1" y="16"/>
                    </a:lnTo>
                    <a:lnTo>
                      <a:pt x="2" y="14"/>
                    </a:lnTo>
                    <a:lnTo>
                      <a:pt x="3" y="14"/>
                    </a:lnTo>
                    <a:lnTo>
                      <a:pt x="6" y="13"/>
                    </a:lnTo>
                    <a:lnTo>
                      <a:pt x="6" y="13"/>
                    </a:lnTo>
                    <a:close/>
                    <a:moveTo>
                      <a:pt x="36" y="0"/>
                    </a:moveTo>
                    <a:lnTo>
                      <a:pt x="71" y="18"/>
                    </a:lnTo>
                    <a:lnTo>
                      <a:pt x="36" y="35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08" name="Line 153"/>
              <p:cNvSpPr>
                <a:spLocks noChangeShapeType="1"/>
              </p:cNvSpPr>
              <p:nvPr/>
            </p:nvSpPr>
            <p:spPr bwMode="auto">
              <a:xfrm>
                <a:off x="2879" y="2575"/>
                <a:ext cx="34" cy="11"/>
              </a:xfrm>
              <a:prstGeom prst="line">
                <a:avLst/>
              </a:prstGeom>
              <a:noFill/>
              <a:ln w="31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09" name="Line 154"/>
              <p:cNvSpPr>
                <a:spLocks noChangeShapeType="1"/>
              </p:cNvSpPr>
              <p:nvPr/>
            </p:nvSpPr>
            <p:spPr bwMode="auto">
              <a:xfrm>
                <a:off x="2910" y="2588"/>
                <a:ext cx="62" cy="1"/>
              </a:xfrm>
              <a:prstGeom prst="line">
                <a:avLst/>
              </a:prstGeom>
              <a:noFill/>
              <a:ln w="31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10" name="Freeform 155"/>
              <p:cNvSpPr>
                <a:spLocks noEditPoints="1"/>
              </p:cNvSpPr>
              <p:nvPr/>
            </p:nvSpPr>
            <p:spPr bwMode="auto">
              <a:xfrm>
                <a:off x="2968" y="2568"/>
                <a:ext cx="50" cy="32"/>
              </a:xfrm>
              <a:custGeom>
                <a:avLst/>
                <a:gdLst>
                  <a:gd name="T0" fmla="*/ 3 w 50"/>
                  <a:gd name="T1" fmla="*/ 17 h 32"/>
                  <a:gd name="T2" fmla="*/ 24 w 50"/>
                  <a:gd name="T3" fmla="*/ 9 h 32"/>
                  <a:gd name="T4" fmla="*/ 26 w 50"/>
                  <a:gd name="T5" fmla="*/ 8 h 32"/>
                  <a:gd name="T6" fmla="*/ 27 w 50"/>
                  <a:gd name="T7" fmla="*/ 9 h 32"/>
                  <a:gd name="T8" fmla="*/ 29 w 50"/>
                  <a:gd name="T9" fmla="*/ 10 h 32"/>
                  <a:gd name="T10" fmla="*/ 30 w 50"/>
                  <a:gd name="T11" fmla="*/ 11 h 32"/>
                  <a:gd name="T12" fmla="*/ 30 w 50"/>
                  <a:gd name="T13" fmla="*/ 13 h 32"/>
                  <a:gd name="T14" fmla="*/ 29 w 50"/>
                  <a:gd name="T15" fmla="*/ 15 h 32"/>
                  <a:gd name="T16" fmla="*/ 28 w 50"/>
                  <a:gd name="T17" fmla="*/ 17 h 32"/>
                  <a:gd name="T18" fmla="*/ 27 w 50"/>
                  <a:gd name="T19" fmla="*/ 17 h 32"/>
                  <a:gd name="T20" fmla="*/ 5 w 50"/>
                  <a:gd name="T21" fmla="*/ 25 h 32"/>
                  <a:gd name="T22" fmla="*/ 4 w 50"/>
                  <a:gd name="T23" fmla="*/ 25 h 32"/>
                  <a:gd name="T24" fmla="*/ 2 w 50"/>
                  <a:gd name="T25" fmla="*/ 25 h 32"/>
                  <a:gd name="T26" fmla="*/ 1 w 50"/>
                  <a:gd name="T27" fmla="*/ 24 h 32"/>
                  <a:gd name="T28" fmla="*/ 0 w 50"/>
                  <a:gd name="T29" fmla="*/ 22 h 32"/>
                  <a:gd name="T30" fmla="*/ 0 w 50"/>
                  <a:gd name="T31" fmla="*/ 21 h 32"/>
                  <a:gd name="T32" fmla="*/ 0 w 50"/>
                  <a:gd name="T33" fmla="*/ 19 h 32"/>
                  <a:gd name="T34" fmla="*/ 1 w 50"/>
                  <a:gd name="T35" fmla="*/ 18 h 32"/>
                  <a:gd name="T36" fmla="*/ 3 w 50"/>
                  <a:gd name="T37" fmla="*/ 17 h 32"/>
                  <a:gd name="T38" fmla="*/ 3 w 50"/>
                  <a:gd name="T39" fmla="*/ 17 h 32"/>
                  <a:gd name="T40" fmla="*/ 11 w 50"/>
                  <a:gd name="T41" fmla="*/ 0 h 32"/>
                  <a:gd name="T42" fmla="*/ 50 w 50"/>
                  <a:gd name="T43" fmla="*/ 4 h 32"/>
                  <a:gd name="T44" fmla="*/ 23 w 50"/>
                  <a:gd name="T45" fmla="*/ 32 h 32"/>
                  <a:gd name="T46" fmla="*/ 11 w 50"/>
                  <a:gd name="T47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0" h="32">
                    <a:moveTo>
                      <a:pt x="3" y="17"/>
                    </a:moveTo>
                    <a:lnTo>
                      <a:pt x="24" y="9"/>
                    </a:lnTo>
                    <a:lnTo>
                      <a:pt x="26" y="8"/>
                    </a:lnTo>
                    <a:lnTo>
                      <a:pt x="27" y="9"/>
                    </a:lnTo>
                    <a:lnTo>
                      <a:pt x="29" y="10"/>
                    </a:lnTo>
                    <a:lnTo>
                      <a:pt x="30" y="11"/>
                    </a:lnTo>
                    <a:lnTo>
                      <a:pt x="30" y="13"/>
                    </a:lnTo>
                    <a:lnTo>
                      <a:pt x="29" y="15"/>
                    </a:lnTo>
                    <a:lnTo>
                      <a:pt x="28" y="17"/>
                    </a:lnTo>
                    <a:lnTo>
                      <a:pt x="27" y="17"/>
                    </a:lnTo>
                    <a:lnTo>
                      <a:pt x="5" y="25"/>
                    </a:lnTo>
                    <a:lnTo>
                      <a:pt x="4" y="25"/>
                    </a:lnTo>
                    <a:lnTo>
                      <a:pt x="2" y="25"/>
                    </a:lnTo>
                    <a:lnTo>
                      <a:pt x="1" y="24"/>
                    </a:lnTo>
                    <a:lnTo>
                      <a:pt x="0" y="22"/>
                    </a:lnTo>
                    <a:lnTo>
                      <a:pt x="0" y="21"/>
                    </a:lnTo>
                    <a:lnTo>
                      <a:pt x="0" y="19"/>
                    </a:lnTo>
                    <a:lnTo>
                      <a:pt x="1" y="18"/>
                    </a:lnTo>
                    <a:lnTo>
                      <a:pt x="3" y="17"/>
                    </a:lnTo>
                    <a:lnTo>
                      <a:pt x="3" y="17"/>
                    </a:lnTo>
                    <a:close/>
                    <a:moveTo>
                      <a:pt x="11" y="0"/>
                    </a:moveTo>
                    <a:lnTo>
                      <a:pt x="50" y="4"/>
                    </a:lnTo>
                    <a:lnTo>
                      <a:pt x="23" y="32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FF0000"/>
              </a:solidFill>
              <a:ln w="1588">
                <a:solidFill>
                  <a:srgbClr val="FF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11" name="Text Box 156"/>
              <p:cNvSpPr txBox="1">
                <a:spLocks noChangeArrowheads="1"/>
              </p:cNvSpPr>
              <p:nvPr/>
            </p:nvSpPr>
            <p:spPr bwMode="auto">
              <a:xfrm>
                <a:off x="3027" y="2465"/>
                <a:ext cx="166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fr-FR" sz="1400" b="1">
                    <a:solidFill>
                      <a:srgbClr val="FF0000"/>
                    </a:solidFill>
                  </a:rPr>
                  <a:t>r</a:t>
                </a:r>
              </a:p>
            </p:txBody>
          </p:sp>
        </p:grpSp>
        <p:grpSp>
          <p:nvGrpSpPr>
            <p:cNvPr id="19" name="Group 199"/>
            <p:cNvGrpSpPr>
              <a:grpSpLocks/>
            </p:cNvGrpSpPr>
            <p:nvPr/>
          </p:nvGrpSpPr>
          <p:grpSpPr bwMode="auto">
            <a:xfrm>
              <a:off x="1471555" y="4082153"/>
              <a:ext cx="2445042" cy="1716190"/>
              <a:chOff x="706" y="1745"/>
              <a:chExt cx="1672" cy="1219"/>
            </a:xfrm>
          </p:grpSpPr>
          <p:sp>
            <p:nvSpPr>
              <p:cNvPr id="23" name="AutoShape 158"/>
              <p:cNvSpPr>
                <a:spLocks noChangeAspect="1" noChangeArrowheads="1" noTextEdit="1"/>
              </p:cNvSpPr>
              <p:nvPr/>
            </p:nvSpPr>
            <p:spPr bwMode="auto">
              <a:xfrm>
                <a:off x="711" y="1745"/>
                <a:ext cx="1667" cy="12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24" name="Rectangle 160"/>
              <p:cNvSpPr>
                <a:spLocks noChangeArrowheads="1"/>
              </p:cNvSpPr>
              <p:nvPr/>
            </p:nvSpPr>
            <p:spPr bwMode="auto">
              <a:xfrm>
                <a:off x="711" y="1749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25" name="Freeform 161"/>
              <p:cNvSpPr>
                <a:spLocks noEditPoints="1"/>
              </p:cNvSpPr>
              <p:nvPr/>
            </p:nvSpPr>
            <p:spPr bwMode="auto">
              <a:xfrm>
                <a:off x="1252" y="2502"/>
                <a:ext cx="357" cy="35"/>
              </a:xfrm>
              <a:custGeom>
                <a:avLst/>
                <a:gdLst>
                  <a:gd name="T0" fmla="*/ 4 w 357"/>
                  <a:gd name="T1" fmla="*/ 12 h 35"/>
                  <a:gd name="T2" fmla="*/ 331 w 357"/>
                  <a:gd name="T3" fmla="*/ 13 h 35"/>
                  <a:gd name="T4" fmla="*/ 333 w 357"/>
                  <a:gd name="T5" fmla="*/ 13 h 35"/>
                  <a:gd name="T6" fmla="*/ 334 w 357"/>
                  <a:gd name="T7" fmla="*/ 14 h 35"/>
                  <a:gd name="T8" fmla="*/ 335 w 357"/>
                  <a:gd name="T9" fmla="*/ 15 h 35"/>
                  <a:gd name="T10" fmla="*/ 335 w 357"/>
                  <a:gd name="T11" fmla="*/ 17 h 35"/>
                  <a:gd name="T12" fmla="*/ 335 w 357"/>
                  <a:gd name="T13" fmla="*/ 20 h 35"/>
                  <a:gd name="T14" fmla="*/ 334 w 357"/>
                  <a:gd name="T15" fmla="*/ 21 h 35"/>
                  <a:gd name="T16" fmla="*/ 333 w 357"/>
                  <a:gd name="T17" fmla="*/ 22 h 35"/>
                  <a:gd name="T18" fmla="*/ 331 w 357"/>
                  <a:gd name="T19" fmla="*/ 22 h 35"/>
                  <a:gd name="T20" fmla="*/ 4 w 357"/>
                  <a:gd name="T21" fmla="*/ 22 h 35"/>
                  <a:gd name="T22" fmla="*/ 2 w 357"/>
                  <a:gd name="T23" fmla="*/ 21 h 35"/>
                  <a:gd name="T24" fmla="*/ 1 w 357"/>
                  <a:gd name="T25" fmla="*/ 21 h 35"/>
                  <a:gd name="T26" fmla="*/ 0 w 357"/>
                  <a:gd name="T27" fmla="*/ 19 h 35"/>
                  <a:gd name="T28" fmla="*/ 0 w 357"/>
                  <a:gd name="T29" fmla="*/ 17 h 35"/>
                  <a:gd name="T30" fmla="*/ 0 w 357"/>
                  <a:gd name="T31" fmla="*/ 15 h 35"/>
                  <a:gd name="T32" fmla="*/ 1 w 357"/>
                  <a:gd name="T33" fmla="*/ 14 h 35"/>
                  <a:gd name="T34" fmla="*/ 2 w 357"/>
                  <a:gd name="T35" fmla="*/ 13 h 35"/>
                  <a:gd name="T36" fmla="*/ 4 w 357"/>
                  <a:gd name="T37" fmla="*/ 12 h 35"/>
                  <a:gd name="T38" fmla="*/ 4 w 357"/>
                  <a:gd name="T39" fmla="*/ 12 h 35"/>
                  <a:gd name="T40" fmla="*/ 323 w 357"/>
                  <a:gd name="T41" fmla="*/ 0 h 35"/>
                  <a:gd name="T42" fmla="*/ 357 w 357"/>
                  <a:gd name="T43" fmla="*/ 17 h 35"/>
                  <a:gd name="T44" fmla="*/ 323 w 357"/>
                  <a:gd name="T45" fmla="*/ 35 h 35"/>
                  <a:gd name="T46" fmla="*/ 323 w 357"/>
                  <a:gd name="T4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57" h="35">
                    <a:moveTo>
                      <a:pt x="4" y="12"/>
                    </a:moveTo>
                    <a:lnTo>
                      <a:pt x="331" y="13"/>
                    </a:lnTo>
                    <a:lnTo>
                      <a:pt x="333" y="13"/>
                    </a:lnTo>
                    <a:lnTo>
                      <a:pt x="334" y="14"/>
                    </a:lnTo>
                    <a:lnTo>
                      <a:pt x="335" y="15"/>
                    </a:lnTo>
                    <a:lnTo>
                      <a:pt x="335" y="17"/>
                    </a:lnTo>
                    <a:lnTo>
                      <a:pt x="335" y="20"/>
                    </a:lnTo>
                    <a:lnTo>
                      <a:pt x="334" y="21"/>
                    </a:lnTo>
                    <a:lnTo>
                      <a:pt x="333" y="22"/>
                    </a:lnTo>
                    <a:lnTo>
                      <a:pt x="331" y="22"/>
                    </a:lnTo>
                    <a:lnTo>
                      <a:pt x="4" y="22"/>
                    </a:lnTo>
                    <a:lnTo>
                      <a:pt x="2" y="21"/>
                    </a:lnTo>
                    <a:lnTo>
                      <a:pt x="1" y="21"/>
                    </a:lnTo>
                    <a:lnTo>
                      <a:pt x="0" y="19"/>
                    </a:lnTo>
                    <a:lnTo>
                      <a:pt x="0" y="17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2" y="13"/>
                    </a:lnTo>
                    <a:lnTo>
                      <a:pt x="4" y="12"/>
                    </a:lnTo>
                    <a:lnTo>
                      <a:pt x="4" y="12"/>
                    </a:lnTo>
                    <a:close/>
                    <a:moveTo>
                      <a:pt x="323" y="0"/>
                    </a:moveTo>
                    <a:lnTo>
                      <a:pt x="357" y="17"/>
                    </a:lnTo>
                    <a:lnTo>
                      <a:pt x="323" y="35"/>
                    </a:lnTo>
                    <a:lnTo>
                      <a:pt x="323" y="0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26" name="Freeform 162"/>
              <p:cNvSpPr>
                <a:spLocks noEditPoints="1"/>
              </p:cNvSpPr>
              <p:nvPr/>
            </p:nvSpPr>
            <p:spPr bwMode="auto">
              <a:xfrm>
                <a:off x="1235" y="2164"/>
                <a:ext cx="36" cy="357"/>
              </a:xfrm>
              <a:custGeom>
                <a:avLst/>
                <a:gdLst>
                  <a:gd name="T0" fmla="*/ 13 w 36"/>
                  <a:gd name="T1" fmla="*/ 352 h 357"/>
                  <a:gd name="T2" fmla="*/ 14 w 36"/>
                  <a:gd name="T3" fmla="*/ 27 h 357"/>
                  <a:gd name="T4" fmla="*/ 14 w 36"/>
                  <a:gd name="T5" fmla="*/ 24 h 357"/>
                  <a:gd name="T6" fmla="*/ 15 w 36"/>
                  <a:gd name="T7" fmla="*/ 23 h 357"/>
                  <a:gd name="T8" fmla="*/ 16 w 36"/>
                  <a:gd name="T9" fmla="*/ 22 h 357"/>
                  <a:gd name="T10" fmla="*/ 18 w 36"/>
                  <a:gd name="T11" fmla="*/ 22 h 357"/>
                  <a:gd name="T12" fmla="*/ 20 w 36"/>
                  <a:gd name="T13" fmla="*/ 22 h 357"/>
                  <a:gd name="T14" fmla="*/ 21 w 36"/>
                  <a:gd name="T15" fmla="*/ 23 h 357"/>
                  <a:gd name="T16" fmla="*/ 23 w 36"/>
                  <a:gd name="T17" fmla="*/ 24 h 357"/>
                  <a:gd name="T18" fmla="*/ 23 w 36"/>
                  <a:gd name="T19" fmla="*/ 27 h 357"/>
                  <a:gd name="T20" fmla="*/ 23 w 36"/>
                  <a:gd name="T21" fmla="*/ 352 h 357"/>
                  <a:gd name="T22" fmla="*/ 21 w 36"/>
                  <a:gd name="T23" fmla="*/ 354 h 357"/>
                  <a:gd name="T24" fmla="*/ 21 w 36"/>
                  <a:gd name="T25" fmla="*/ 355 h 357"/>
                  <a:gd name="T26" fmla="*/ 19 w 36"/>
                  <a:gd name="T27" fmla="*/ 357 h 357"/>
                  <a:gd name="T28" fmla="*/ 18 w 36"/>
                  <a:gd name="T29" fmla="*/ 357 h 357"/>
                  <a:gd name="T30" fmla="*/ 16 w 36"/>
                  <a:gd name="T31" fmla="*/ 357 h 357"/>
                  <a:gd name="T32" fmla="*/ 15 w 36"/>
                  <a:gd name="T33" fmla="*/ 355 h 357"/>
                  <a:gd name="T34" fmla="*/ 14 w 36"/>
                  <a:gd name="T35" fmla="*/ 354 h 357"/>
                  <a:gd name="T36" fmla="*/ 13 w 36"/>
                  <a:gd name="T37" fmla="*/ 352 h 357"/>
                  <a:gd name="T38" fmla="*/ 13 w 36"/>
                  <a:gd name="T39" fmla="*/ 352 h 357"/>
                  <a:gd name="T40" fmla="*/ 0 w 36"/>
                  <a:gd name="T41" fmla="*/ 35 h 357"/>
                  <a:gd name="T42" fmla="*/ 18 w 36"/>
                  <a:gd name="T43" fmla="*/ 0 h 357"/>
                  <a:gd name="T44" fmla="*/ 36 w 36"/>
                  <a:gd name="T45" fmla="*/ 35 h 357"/>
                  <a:gd name="T46" fmla="*/ 0 w 36"/>
                  <a:gd name="T47" fmla="*/ 35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6" h="357">
                    <a:moveTo>
                      <a:pt x="13" y="352"/>
                    </a:moveTo>
                    <a:lnTo>
                      <a:pt x="14" y="27"/>
                    </a:lnTo>
                    <a:lnTo>
                      <a:pt x="14" y="24"/>
                    </a:lnTo>
                    <a:lnTo>
                      <a:pt x="15" y="23"/>
                    </a:lnTo>
                    <a:lnTo>
                      <a:pt x="16" y="22"/>
                    </a:lnTo>
                    <a:lnTo>
                      <a:pt x="18" y="22"/>
                    </a:lnTo>
                    <a:lnTo>
                      <a:pt x="20" y="22"/>
                    </a:lnTo>
                    <a:lnTo>
                      <a:pt x="21" y="23"/>
                    </a:lnTo>
                    <a:lnTo>
                      <a:pt x="23" y="24"/>
                    </a:lnTo>
                    <a:lnTo>
                      <a:pt x="23" y="27"/>
                    </a:lnTo>
                    <a:lnTo>
                      <a:pt x="23" y="352"/>
                    </a:lnTo>
                    <a:lnTo>
                      <a:pt x="21" y="354"/>
                    </a:lnTo>
                    <a:lnTo>
                      <a:pt x="21" y="355"/>
                    </a:lnTo>
                    <a:lnTo>
                      <a:pt x="19" y="357"/>
                    </a:lnTo>
                    <a:lnTo>
                      <a:pt x="18" y="357"/>
                    </a:lnTo>
                    <a:lnTo>
                      <a:pt x="16" y="357"/>
                    </a:lnTo>
                    <a:lnTo>
                      <a:pt x="15" y="355"/>
                    </a:lnTo>
                    <a:lnTo>
                      <a:pt x="14" y="354"/>
                    </a:lnTo>
                    <a:lnTo>
                      <a:pt x="13" y="352"/>
                    </a:lnTo>
                    <a:lnTo>
                      <a:pt x="13" y="352"/>
                    </a:lnTo>
                    <a:close/>
                    <a:moveTo>
                      <a:pt x="0" y="35"/>
                    </a:moveTo>
                    <a:lnTo>
                      <a:pt x="18" y="0"/>
                    </a:lnTo>
                    <a:lnTo>
                      <a:pt x="36" y="35"/>
                    </a:lnTo>
                    <a:lnTo>
                      <a:pt x="0" y="35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27" name="Freeform 163"/>
              <p:cNvSpPr>
                <a:spLocks noEditPoints="1"/>
              </p:cNvSpPr>
              <p:nvPr/>
            </p:nvSpPr>
            <p:spPr bwMode="auto">
              <a:xfrm>
                <a:off x="1029" y="2515"/>
                <a:ext cx="232" cy="187"/>
              </a:xfrm>
              <a:custGeom>
                <a:avLst/>
                <a:gdLst>
                  <a:gd name="T0" fmla="*/ 231 w 232"/>
                  <a:gd name="T1" fmla="*/ 8 h 187"/>
                  <a:gd name="T2" fmla="*/ 23 w 232"/>
                  <a:gd name="T3" fmla="*/ 175 h 187"/>
                  <a:gd name="T4" fmla="*/ 21 w 232"/>
                  <a:gd name="T5" fmla="*/ 176 h 187"/>
                  <a:gd name="T6" fmla="*/ 20 w 232"/>
                  <a:gd name="T7" fmla="*/ 176 h 187"/>
                  <a:gd name="T8" fmla="*/ 18 w 232"/>
                  <a:gd name="T9" fmla="*/ 175 h 187"/>
                  <a:gd name="T10" fmla="*/ 17 w 232"/>
                  <a:gd name="T11" fmla="*/ 174 h 187"/>
                  <a:gd name="T12" fmla="*/ 16 w 232"/>
                  <a:gd name="T13" fmla="*/ 173 h 187"/>
                  <a:gd name="T14" fmla="*/ 16 w 232"/>
                  <a:gd name="T15" fmla="*/ 171 h 187"/>
                  <a:gd name="T16" fmla="*/ 16 w 232"/>
                  <a:gd name="T17" fmla="*/ 169 h 187"/>
                  <a:gd name="T18" fmla="*/ 17 w 232"/>
                  <a:gd name="T19" fmla="*/ 167 h 187"/>
                  <a:gd name="T20" fmla="*/ 225 w 232"/>
                  <a:gd name="T21" fmla="*/ 0 h 187"/>
                  <a:gd name="T22" fmla="*/ 226 w 232"/>
                  <a:gd name="T23" fmla="*/ 0 h 187"/>
                  <a:gd name="T24" fmla="*/ 229 w 232"/>
                  <a:gd name="T25" fmla="*/ 0 h 187"/>
                  <a:gd name="T26" fmla="*/ 230 w 232"/>
                  <a:gd name="T27" fmla="*/ 0 h 187"/>
                  <a:gd name="T28" fmla="*/ 232 w 232"/>
                  <a:gd name="T29" fmla="*/ 1 h 187"/>
                  <a:gd name="T30" fmla="*/ 232 w 232"/>
                  <a:gd name="T31" fmla="*/ 3 h 187"/>
                  <a:gd name="T32" fmla="*/ 232 w 232"/>
                  <a:gd name="T33" fmla="*/ 4 h 187"/>
                  <a:gd name="T34" fmla="*/ 232 w 232"/>
                  <a:gd name="T35" fmla="*/ 7 h 187"/>
                  <a:gd name="T36" fmla="*/ 231 w 232"/>
                  <a:gd name="T37" fmla="*/ 8 h 187"/>
                  <a:gd name="T38" fmla="*/ 231 w 232"/>
                  <a:gd name="T39" fmla="*/ 8 h 187"/>
                  <a:gd name="T40" fmla="*/ 38 w 232"/>
                  <a:gd name="T41" fmla="*/ 179 h 187"/>
                  <a:gd name="T42" fmla="*/ 0 w 232"/>
                  <a:gd name="T43" fmla="*/ 187 h 187"/>
                  <a:gd name="T44" fmla="*/ 16 w 232"/>
                  <a:gd name="T45" fmla="*/ 152 h 187"/>
                  <a:gd name="T46" fmla="*/ 38 w 232"/>
                  <a:gd name="T47" fmla="*/ 179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32" h="187">
                    <a:moveTo>
                      <a:pt x="231" y="8"/>
                    </a:moveTo>
                    <a:lnTo>
                      <a:pt x="23" y="175"/>
                    </a:lnTo>
                    <a:lnTo>
                      <a:pt x="21" y="176"/>
                    </a:lnTo>
                    <a:lnTo>
                      <a:pt x="20" y="176"/>
                    </a:lnTo>
                    <a:lnTo>
                      <a:pt x="18" y="175"/>
                    </a:lnTo>
                    <a:lnTo>
                      <a:pt x="17" y="174"/>
                    </a:lnTo>
                    <a:lnTo>
                      <a:pt x="16" y="173"/>
                    </a:lnTo>
                    <a:lnTo>
                      <a:pt x="16" y="171"/>
                    </a:lnTo>
                    <a:lnTo>
                      <a:pt x="16" y="169"/>
                    </a:lnTo>
                    <a:lnTo>
                      <a:pt x="17" y="167"/>
                    </a:lnTo>
                    <a:lnTo>
                      <a:pt x="225" y="0"/>
                    </a:lnTo>
                    <a:lnTo>
                      <a:pt x="226" y="0"/>
                    </a:lnTo>
                    <a:lnTo>
                      <a:pt x="229" y="0"/>
                    </a:lnTo>
                    <a:lnTo>
                      <a:pt x="230" y="0"/>
                    </a:lnTo>
                    <a:lnTo>
                      <a:pt x="232" y="1"/>
                    </a:lnTo>
                    <a:lnTo>
                      <a:pt x="232" y="3"/>
                    </a:lnTo>
                    <a:lnTo>
                      <a:pt x="232" y="4"/>
                    </a:lnTo>
                    <a:lnTo>
                      <a:pt x="232" y="7"/>
                    </a:lnTo>
                    <a:lnTo>
                      <a:pt x="231" y="8"/>
                    </a:lnTo>
                    <a:lnTo>
                      <a:pt x="231" y="8"/>
                    </a:lnTo>
                    <a:close/>
                    <a:moveTo>
                      <a:pt x="38" y="179"/>
                    </a:moveTo>
                    <a:lnTo>
                      <a:pt x="0" y="187"/>
                    </a:lnTo>
                    <a:lnTo>
                      <a:pt x="16" y="152"/>
                    </a:lnTo>
                    <a:lnTo>
                      <a:pt x="38" y="179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28" name="Rectangle 164"/>
              <p:cNvSpPr>
                <a:spLocks noChangeArrowheads="1"/>
              </p:cNvSpPr>
              <p:nvPr/>
            </p:nvSpPr>
            <p:spPr bwMode="auto">
              <a:xfrm>
                <a:off x="1119" y="2121"/>
                <a:ext cx="39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e</a:t>
                </a:r>
                <a:endParaRPr lang="fr-FR"/>
              </a:p>
            </p:txBody>
          </p:sp>
          <p:sp>
            <p:nvSpPr>
              <p:cNvPr id="29" name="Rectangle 165"/>
              <p:cNvSpPr>
                <a:spLocks noChangeArrowheads="1"/>
              </p:cNvSpPr>
              <p:nvPr/>
            </p:nvSpPr>
            <p:spPr bwMode="auto">
              <a:xfrm>
                <a:off x="1157" y="2163"/>
                <a:ext cx="28" cy="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700">
                    <a:solidFill>
                      <a:srgbClr val="000000"/>
                    </a:solidFill>
                  </a:rPr>
                  <a:t>3</a:t>
                </a:r>
                <a:endParaRPr lang="fr-FR"/>
              </a:p>
            </p:txBody>
          </p:sp>
          <p:sp>
            <p:nvSpPr>
              <p:cNvPr id="30" name="Rectangle 166"/>
              <p:cNvSpPr>
                <a:spLocks noChangeArrowheads="1"/>
              </p:cNvSpPr>
              <p:nvPr/>
            </p:nvSpPr>
            <p:spPr bwMode="auto">
              <a:xfrm>
                <a:off x="1186" y="2121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31" name="Freeform 167"/>
              <p:cNvSpPr>
                <a:spLocks noEditPoints="1"/>
              </p:cNvSpPr>
              <p:nvPr/>
            </p:nvSpPr>
            <p:spPr bwMode="auto">
              <a:xfrm>
                <a:off x="1255" y="2526"/>
                <a:ext cx="539" cy="332"/>
              </a:xfrm>
              <a:custGeom>
                <a:avLst/>
                <a:gdLst>
                  <a:gd name="T0" fmla="*/ 0 w 539"/>
                  <a:gd name="T1" fmla="*/ 1 h 332"/>
                  <a:gd name="T2" fmla="*/ 21 w 539"/>
                  <a:gd name="T3" fmla="*/ 12 h 332"/>
                  <a:gd name="T4" fmla="*/ 15 w 539"/>
                  <a:gd name="T5" fmla="*/ 8 h 332"/>
                  <a:gd name="T6" fmla="*/ 27 w 539"/>
                  <a:gd name="T7" fmla="*/ 17 h 332"/>
                  <a:gd name="T8" fmla="*/ 47 w 539"/>
                  <a:gd name="T9" fmla="*/ 29 h 332"/>
                  <a:gd name="T10" fmla="*/ 42 w 539"/>
                  <a:gd name="T11" fmla="*/ 24 h 332"/>
                  <a:gd name="T12" fmla="*/ 53 w 539"/>
                  <a:gd name="T13" fmla="*/ 33 h 332"/>
                  <a:gd name="T14" fmla="*/ 73 w 539"/>
                  <a:gd name="T15" fmla="*/ 45 h 332"/>
                  <a:gd name="T16" fmla="*/ 67 w 539"/>
                  <a:gd name="T17" fmla="*/ 40 h 332"/>
                  <a:gd name="T18" fmla="*/ 78 w 539"/>
                  <a:gd name="T19" fmla="*/ 49 h 332"/>
                  <a:gd name="T20" fmla="*/ 99 w 539"/>
                  <a:gd name="T21" fmla="*/ 61 h 332"/>
                  <a:gd name="T22" fmla="*/ 93 w 539"/>
                  <a:gd name="T23" fmla="*/ 55 h 332"/>
                  <a:gd name="T24" fmla="*/ 105 w 539"/>
                  <a:gd name="T25" fmla="*/ 65 h 332"/>
                  <a:gd name="T26" fmla="*/ 126 w 539"/>
                  <a:gd name="T27" fmla="*/ 78 h 332"/>
                  <a:gd name="T28" fmla="*/ 119 w 539"/>
                  <a:gd name="T29" fmla="*/ 72 h 332"/>
                  <a:gd name="T30" fmla="*/ 131 w 539"/>
                  <a:gd name="T31" fmla="*/ 82 h 332"/>
                  <a:gd name="T32" fmla="*/ 152 w 539"/>
                  <a:gd name="T33" fmla="*/ 93 h 332"/>
                  <a:gd name="T34" fmla="*/ 146 w 539"/>
                  <a:gd name="T35" fmla="*/ 88 h 332"/>
                  <a:gd name="T36" fmla="*/ 157 w 539"/>
                  <a:gd name="T37" fmla="*/ 98 h 332"/>
                  <a:gd name="T38" fmla="*/ 177 w 539"/>
                  <a:gd name="T39" fmla="*/ 109 h 332"/>
                  <a:gd name="T40" fmla="*/ 172 w 539"/>
                  <a:gd name="T41" fmla="*/ 104 h 332"/>
                  <a:gd name="T42" fmla="*/ 184 w 539"/>
                  <a:gd name="T43" fmla="*/ 113 h 332"/>
                  <a:gd name="T44" fmla="*/ 204 w 539"/>
                  <a:gd name="T45" fmla="*/ 125 h 332"/>
                  <a:gd name="T46" fmla="*/ 198 w 539"/>
                  <a:gd name="T47" fmla="*/ 121 h 332"/>
                  <a:gd name="T48" fmla="*/ 209 w 539"/>
                  <a:gd name="T49" fmla="*/ 130 h 332"/>
                  <a:gd name="T50" fmla="*/ 230 w 539"/>
                  <a:gd name="T51" fmla="*/ 142 h 332"/>
                  <a:gd name="T52" fmla="*/ 224 w 539"/>
                  <a:gd name="T53" fmla="*/ 136 h 332"/>
                  <a:gd name="T54" fmla="*/ 235 w 539"/>
                  <a:gd name="T55" fmla="*/ 146 h 332"/>
                  <a:gd name="T56" fmla="*/ 256 w 539"/>
                  <a:gd name="T57" fmla="*/ 157 h 332"/>
                  <a:gd name="T58" fmla="*/ 250 w 539"/>
                  <a:gd name="T59" fmla="*/ 152 h 332"/>
                  <a:gd name="T60" fmla="*/ 262 w 539"/>
                  <a:gd name="T61" fmla="*/ 162 h 332"/>
                  <a:gd name="T62" fmla="*/ 283 w 539"/>
                  <a:gd name="T63" fmla="*/ 173 h 332"/>
                  <a:gd name="T64" fmla="*/ 276 w 539"/>
                  <a:gd name="T65" fmla="*/ 169 h 332"/>
                  <a:gd name="T66" fmla="*/ 288 w 539"/>
                  <a:gd name="T67" fmla="*/ 178 h 332"/>
                  <a:gd name="T68" fmla="*/ 309 w 539"/>
                  <a:gd name="T69" fmla="*/ 190 h 332"/>
                  <a:gd name="T70" fmla="*/ 303 w 539"/>
                  <a:gd name="T71" fmla="*/ 185 h 332"/>
                  <a:gd name="T72" fmla="*/ 314 w 539"/>
                  <a:gd name="T73" fmla="*/ 194 h 332"/>
                  <a:gd name="T74" fmla="*/ 334 w 539"/>
                  <a:gd name="T75" fmla="*/ 206 h 332"/>
                  <a:gd name="T76" fmla="*/ 329 w 539"/>
                  <a:gd name="T77" fmla="*/ 201 h 332"/>
                  <a:gd name="T78" fmla="*/ 341 w 539"/>
                  <a:gd name="T79" fmla="*/ 210 h 332"/>
                  <a:gd name="T80" fmla="*/ 361 w 539"/>
                  <a:gd name="T81" fmla="*/ 222 h 332"/>
                  <a:gd name="T82" fmla="*/ 354 w 539"/>
                  <a:gd name="T83" fmla="*/ 217 h 332"/>
                  <a:gd name="T84" fmla="*/ 366 w 539"/>
                  <a:gd name="T85" fmla="*/ 226 h 332"/>
                  <a:gd name="T86" fmla="*/ 387 w 539"/>
                  <a:gd name="T87" fmla="*/ 238 h 332"/>
                  <a:gd name="T88" fmla="*/ 381 w 539"/>
                  <a:gd name="T89" fmla="*/ 233 h 332"/>
                  <a:gd name="T90" fmla="*/ 392 w 539"/>
                  <a:gd name="T91" fmla="*/ 243 h 332"/>
                  <a:gd name="T92" fmla="*/ 413 w 539"/>
                  <a:gd name="T93" fmla="*/ 254 h 332"/>
                  <a:gd name="T94" fmla="*/ 407 w 539"/>
                  <a:gd name="T95" fmla="*/ 249 h 332"/>
                  <a:gd name="T96" fmla="*/ 419 w 539"/>
                  <a:gd name="T97" fmla="*/ 258 h 332"/>
                  <a:gd name="T98" fmla="*/ 440 w 539"/>
                  <a:gd name="T99" fmla="*/ 270 h 332"/>
                  <a:gd name="T100" fmla="*/ 433 w 539"/>
                  <a:gd name="T101" fmla="*/ 266 h 332"/>
                  <a:gd name="T102" fmla="*/ 445 w 539"/>
                  <a:gd name="T103" fmla="*/ 274 h 332"/>
                  <a:gd name="T104" fmla="*/ 465 w 539"/>
                  <a:gd name="T105" fmla="*/ 287 h 332"/>
                  <a:gd name="T106" fmla="*/ 460 w 539"/>
                  <a:gd name="T107" fmla="*/ 281 h 332"/>
                  <a:gd name="T108" fmla="*/ 471 w 539"/>
                  <a:gd name="T109" fmla="*/ 291 h 332"/>
                  <a:gd name="T110" fmla="*/ 491 w 539"/>
                  <a:gd name="T111" fmla="*/ 302 h 332"/>
                  <a:gd name="T112" fmla="*/ 486 w 539"/>
                  <a:gd name="T113" fmla="*/ 297 h 332"/>
                  <a:gd name="T114" fmla="*/ 496 w 539"/>
                  <a:gd name="T115" fmla="*/ 307 h 332"/>
                  <a:gd name="T116" fmla="*/ 517 w 539"/>
                  <a:gd name="T117" fmla="*/ 318 h 332"/>
                  <a:gd name="T118" fmla="*/ 511 w 539"/>
                  <a:gd name="T119" fmla="*/ 314 h 332"/>
                  <a:gd name="T120" fmla="*/ 523 w 539"/>
                  <a:gd name="T121" fmla="*/ 322 h 332"/>
                  <a:gd name="T122" fmla="*/ 539 w 539"/>
                  <a:gd name="T123" fmla="*/ 332 h 332"/>
                  <a:gd name="T124" fmla="*/ 537 w 539"/>
                  <a:gd name="T125" fmla="*/ 33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39" h="332">
                    <a:moveTo>
                      <a:pt x="1" y="0"/>
                    </a:moveTo>
                    <a:lnTo>
                      <a:pt x="8" y="3"/>
                    </a:lnTo>
                    <a:lnTo>
                      <a:pt x="8" y="4"/>
                    </a:lnTo>
                    <a:lnTo>
                      <a:pt x="8" y="5"/>
                    </a:lnTo>
                    <a:lnTo>
                      <a:pt x="7" y="5"/>
                    </a:lnTo>
                    <a:lnTo>
                      <a:pt x="7" y="5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  <a:moveTo>
                      <a:pt x="15" y="8"/>
                    </a:moveTo>
                    <a:lnTo>
                      <a:pt x="20" y="11"/>
                    </a:lnTo>
                    <a:lnTo>
                      <a:pt x="21" y="11"/>
                    </a:lnTo>
                    <a:lnTo>
                      <a:pt x="21" y="12"/>
                    </a:lnTo>
                    <a:lnTo>
                      <a:pt x="20" y="13"/>
                    </a:lnTo>
                    <a:lnTo>
                      <a:pt x="19" y="13"/>
                    </a:lnTo>
                    <a:lnTo>
                      <a:pt x="14" y="9"/>
                    </a:lnTo>
                    <a:lnTo>
                      <a:pt x="13" y="9"/>
                    </a:lnTo>
                    <a:lnTo>
                      <a:pt x="13" y="8"/>
                    </a:lnTo>
                    <a:lnTo>
                      <a:pt x="14" y="7"/>
                    </a:lnTo>
                    <a:lnTo>
                      <a:pt x="15" y="8"/>
                    </a:lnTo>
                    <a:lnTo>
                      <a:pt x="15" y="8"/>
                    </a:lnTo>
                    <a:close/>
                    <a:moveTo>
                      <a:pt x="28" y="16"/>
                    </a:moveTo>
                    <a:lnTo>
                      <a:pt x="34" y="19"/>
                    </a:lnTo>
                    <a:lnTo>
                      <a:pt x="34" y="20"/>
                    </a:lnTo>
                    <a:lnTo>
                      <a:pt x="34" y="21"/>
                    </a:lnTo>
                    <a:lnTo>
                      <a:pt x="33" y="21"/>
                    </a:lnTo>
                    <a:lnTo>
                      <a:pt x="32" y="21"/>
                    </a:lnTo>
                    <a:lnTo>
                      <a:pt x="27" y="18"/>
                    </a:lnTo>
                    <a:lnTo>
                      <a:pt x="27" y="17"/>
                    </a:lnTo>
                    <a:lnTo>
                      <a:pt x="27" y="17"/>
                    </a:lnTo>
                    <a:lnTo>
                      <a:pt x="27" y="16"/>
                    </a:lnTo>
                    <a:lnTo>
                      <a:pt x="28" y="16"/>
                    </a:lnTo>
                    <a:lnTo>
                      <a:pt x="28" y="16"/>
                    </a:lnTo>
                    <a:close/>
                    <a:moveTo>
                      <a:pt x="42" y="24"/>
                    </a:moveTo>
                    <a:lnTo>
                      <a:pt x="47" y="27"/>
                    </a:lnTo>
                    <a:lnTo>
                      <a:pt x="47" y="28"/>
                    </a:lnTo>
                    <a:lnTo>
                      <a:pt x="47" y="29"/>
                    </a:lnTo>
                    <a:lnTo>
                      <a:pt x="47" y="29"/>
                    </a:lnTo>
                    <a:lnTo>
                      <a:pt x="46" y="29"/>
                    </a:lnTo>
                    <a:lnTo>
                      <a:pt x="40" y="26"/>
                    </a:lnTo>
                    <a:lnTo>
                      <a:pt x="39" y="25"/>
                    </a:lnTo>
                    <a:lnTo>
                      <a:pt x="39" y="24"/>
                    </a:lnTo>
                    <a:lnTo>
                      <a:pt x="40" y="24"/>
                    </a:lnTo>
                    <a:lnTo>
                      <a:pt x="42" y="24"/>
                    </a:lnTo>
                    <a:lnTo>
                      <a:pt x="42" y="24"/>
                    </a:lnTo>
                    <a:close/>
                    <a:moveTo>
                      <a:pt x="54" y="31"/>
                    </a:moveTo>
                    <a:lnTo>
                      <a:pt x="59" y="36"/>
                    </a:lnTo>
                    <a:lnTo>
                      <a:pt x="60" y="36"/>
                    </a:lnTo>
                    <a:lnTo>
                      <a:pt x="60" y="37"/>
                    </a:lnTo>
                    <a:lnTo>
                      <a:pt x="59" y="38"/>
                    </a:lnTo>
                    <a:lnTo>
                      <a:pt x="58" y="38"/>
                    </a:lnTo>
                    <a:lnTo>
                      <a:pt x="53" y="33"/>
                    </a:lnTo>
                    <a:lnTo>
                      <a:pt x="53" y="33"/>
                    </a:lnTo>
                    <a:lnTo>
                      <a:pt x="53" y="32"/>
                    </a:lnTo>
                    <a:lnTo>
                      <a:pt x="53" y="31"/>
                    </a:lnTo>
                    <a:lnTo>
                      <a:pt x="54" y="31"/>
                    </a:lnTo>
                    <a:lnTo>
                      <a:pt x="54" y="31"/>
                    </a:lnTo>
                    <a:close/>
                    <a:moveTo>
                      <a:pt x="67" y="40"/>
                    </a:moveTo>
                    <a:lnTo>
                      <a:pt x="73" y="43"/>
                    </a:lnTo>
                    <a:lnTo>
                      <a:pt x="73" y="44"/>
                    </a:lnTo>
                    <a:lnTo>
                      <a:pt x="73" y="45"/>
                    </a:lnTo>
                    <a:lnTo>
                      <a:pt x="73" y="45"/>
                    </a:lnTo>
                    <a:lnTo>
                      <a:pt x="72" y="45"/>
                    </a:lnTo>
                    <a:lnTo>
                      <a:pt x="66" y="42"/>
                    </a:lnTo>
                    <a:lnTo>
                      <a:pt x="66" y="41"/>
                    </a:lnTo>
                    <a:lnTo>
                      <a:pt x="66" y="40"/>
                    </a:lnTo>
                    <a:lnTo>
                      <a:pt x="67" y="40"/>
                    </a:lnTo>
                    <a:lnTo>
                      <a:pt x="67" y="40"/>
                    </a:lnTo>
                    <a:lnTo>
                      <a:pt x="67" y="40"/>
                    </a:lnTo>
                    <a:close/>
                    <a:moveTo>
                      <a:pt x="80" y="48"/>
                    </a:moveTo>
                    <a:lnTo>
                      <a:pt x="86" y="51"/>
                    </a:lnTo>
                    <a:lnTo>
                      <a:pt x="87" y="52"/>
                    </a:lnTo>
                    <a:lnTo>
                      <a:pt x="87" y="53"/>
                    </a:lnTo>
                    <a:lnTo>
                      <a:pt x="86" y="53"/>
                    </a:lnTo>
                    <a:lnTo>
                      <a:pt x="85" y="53"/>
                    </a:lnTo>
                    <a:lnTo>
                      <a:pt x="79" y="50"/>
                    </a:lnTo>
                    <a:lnTo>
                      <a:pt x="78" y="49"/>
                    </a:lnTo>
                    <a:lnTo>
                      <a:pt x="78" y="48"/>
                    </a:lnTo>
                    <a:lnTo>
                      <a:pt x="79" y="48"/>
                    </a:lnTo>
                    <a:lnTo>
                      <a:pt x="80" y="48"/>
                    </a:lnTo>
                    <a:lnTo>
                      <a:pt x="80" y="48"/>
                    </a:lnTo>
                    <a:close/>
                    <a:moveTo>
                      <a:pt x="93" y="55"/>
                    </a:moveTo>
                    <a:lnTo>
                      <a:pt x="99" y="60"/>
                    </a:lnTo>
                    <a:lnTo>
                      <a:pt x="99" y="60"/>
                    </a:lnTo>
                    <a:lnTo>
                      <a:pt x="99" y="61"/>
                    </a:lnTo>
                    <a:lnTo>
                      <a:pt x="98" y="62"/>
                    </a:lnTo>
                    <a:lnTo>
                      <a:pt x="98" y="62"/>
                    </a:lnTo>
                    <a:lnTo>
                      <a:pt x="92" y="58"/>
                    </a:lnTo>
                    <a:lnTo>
                      <a:pt x="92" y="58"/>
                    </a:lnTo>
                    <a:lnTo>
                      <a:pt x="92" y="57"/>
                    </a:lnTo>
                    <a:lnTo>
                      <a:pt x="93" y="55"/>
                    </a:lnTo>
                    <a:lnTo>
                      <a:pt x="93" y="55"/>
                    </a:lnTo>
                    <a:lnTo>
                      <a:pt x="93" y="55"/>
                    </a:lnTo>
                    <a:close/>
                    <a:moveTo>
                      <a:pt x="107" y="64"/>
                    </a:moveTo>
                    <a:lnTo>
                      <a:pt x="112" y="67"/>
                    </a:lnTo>
                    <a:lnTo>
                      <a:pt x="112" y="68"/>
                    </a:lnTo>
                    <a:lnTo>
                      <a:pt x="112" y="69"/>
                    </a:lnTo>
                    <a:lnTo>
                      <a:pt x="112" y="69"/>
                    </a:lnTo>
                    <a:lnTo>
                      <a:pt x="111" y="69"/>
                    </a:lnTo>
                    <a:lnTo>
                      <a:pt x="106" y="66"/>
                    </a:lnTo>
                    <a:lnTo>
                      <a:pt x="105" y="65"/>
                    </a:lnTo>
                    <a:lnTo>
                      <a:pt x="105" y="64"/>
                    </a:lnTo>
                    <a:lnTo>
                      <a:pt x="106" y="64"/>
                    </a:lnTo>
                    <a:lnTo>
                      <a:pt x="107" y="64"/>
                    </a:lnTo>
                    <a:lnTo>
                      <a:pt x="107" y="64"/>
                    </a:lnTo>
                    <a:close/>
                    <a:moveTo>
                      <a:pt x="119" y="72"/>
                    </a:moveTo>
                    <a:lnTo>
                      <a:pt x="125" y="75"/>
                    </a:lnTo>
                    <a:lnTo>
                      <a:pt x="126" y="77"/>
                    </a:lnTo>
                    <a:lnTo>
                      <a:pt x="126" y="78"/>
                    </a:lnTo>
                    <a:lnTo>
                      <a:pt x="125" y="78"/>
                    </a:lnTo>
                    <a:lnTo>
                      <a:pt x="124" y="78"/>
                    </a:lnTo>
                    <a:lnTo>
                      <a:pt x="118" y="74"/>
                    </a:lnTo>
                    <a:lnTo>
                      <a:pt x="118" y="73"/>
                    </a:lnTo>
                    <a:lnTo>
                      <a:pt x="118" y="72"/>
                    </a:lnTo>
                    <a:lnTo>
                      <a:pt x="118" y="72"/>
                    </a:lnTo>
                    <a:lnTo>
                      <a:pt x="119" y="72"/>
                    </a:lnTo>
                    <a:lnTo>
                      <a:pt x="119" y="72"/>
                    </a:lnTo>
                    <a:close/>
                    <a:moveTo>
                      <a:pt x="133" y="80"/>
                    </a:moveTo>
                    <a:lnTo>
                      <a:pt x="138" y="84"/>
                    </a:lnTo>
                    <a:lnTo>
                      <a:pt x="138" y="84"/>
                    </a:lnTo>
                    <a:lnTo>
                      <a:pt x="138" y="85"/>
                    </a:lnTo>
                    <a:lnTo>
                      <a:pt x="138" y="86"/>
                    </a:lnTo>
                    <a:lnTo>
                      <a:pt x="137" y="86"/>
                    </a:lnTo>
                    <a:lnTo>
                      <a:pt x="131" y="82"/>
                    </a:lnTo>
                    <a:lnTo>
                      <a:pt x="131" y="82"/>
                    </a:lnTo>
                    <a:lnTo>
                      <a:pt x="131" y="81"/>
                    </a:lnTo>
                    <a:lnTo>
                      <a:pt x="132" y="80"/>
                    </a:lnTo>
                    <a:lnTo>
                      <a:pt x="133" y="80"/>
                    </a:lnTo>
                    <a:lnTo>
                      <a:pt x="133" y="80"/>
                    </a:lnTo>
                    <a:close/>
                    <a:moveTo>
                      <a:pt x="146" y="88"/>
                    </a:moveTo>
                    <a:lnTo>
                      <a:pt x="151" y="91"/>
                    </a:lnTo>
                    <a:lnTo>
                      <a:pt x="152" y="92"/>
                    </a:lnTo>
                    <a:lnTo>
                      <a:pt x="152" y="93"/>
                    </a:lnTo>
                    <a:lnTo>
                      <a:pt x="151" y="93"/>
                    </a:lnTo>
                    <a:lnTo>
                      <a:pt x="150" y="93"/>
                    </a:lnTo>
                    <a:lnTo>
                      <a:pt x="145" y="90"/>
                    </a:lnTo>
                    <a:lnTo>
                      <a:pt x="144" y="89"/>
                    </a:lnTo>
                    <a:lnTo>
                      <a:pt x="145" y="88"/>
                    </a:lnTo>
                    <a:lnTo>
                      <a:pt x="145" y="88"/>
                    </a:lnTo>
                    <a:lnTo>
                      <a:pt x="146" y="88"/>
                    </a:lnTo>
                    <a:lnTo>
                      <a:pt x="146" y="88"/>
                    </a:lnTo>
                    <a:close/>
                    <a:moveTo>
                      <a:pt x="158" y="96"/>
                    </a:moveTo>
                    <a:lnTo>
                      <a:pt x="165" y="100"/>
                    </a:lnTo>
                    <a:lnTo>
                      <a:pt x="165" y="101"/>
                    </a:lnTo>
                    <a:lnTo>
                      <a:pt x="165" y="101"/>
                    </a:lnTo>
                    <a:lnTo>
                      <a:pt x="164" y="102"/>
                    </a:lnTo>
                    <a:lnTo>
                      <a:pt x="164" y="102"/>
                    </a:lnTo>
                    <a:lnTo>
                      <a:pt x="157" y="99"/>
                    </a:lnTo>
                    <a:lnTo>
                      <a:pt x="157" y="98"/>
                    </a:lnTo>
                    <a:lnTo>
                      <a:pt x="157" y="96"/>
                    </a:lnTo>
                    <a:lnTo>
                      <a:pt x="158" y="96"/>
                    </a:lnTo>
                    <a:lnTo>
                      <a:pt x="158" y="96"/>
                    </a:lnTo>
                    <a:lnTo>
                      <a:pt x="158" y="96"/>
                    </a:lnTo>
                    <a:close/>
                    <a:moveTo>
                      <a:pt x="172" y="104"/>
                    </a:moveTo>
                    <a:lnTo>
                      <a:pt x="177" y="108"/>
                    </a:lnTo>
                    <a:lnTo>
                      <a:pt x="178" y="108"/>
                    </a:lnTo>
                    <a:lnTo>
                      <a:pt x="177" y="109"/>
                    </a:lnTo>
                    <a:lnTo>
                      <a:pt x="177" y="110"/>
                    </a:lnTo>
                    <a:lnTo>
                      <a:pt x="176" y="109"/>
                    </a:lnTo>
                    <a:lnTo>
                      <a:pt x="171" y="106"/>
                    </a:lnTo>
                    <a:lnTo>
                      <a:pt x="170" y="106"/>
                    </a:lnTo>
                    <a:lnTo>
                      <a:pt x="170" y="105"/>
                    </a:lnTo>
                    <a:lnTo>
                      <a:pt x="171" y="104"/>
                    </a:lnTo>
                    <a:lnTo>
                      <a:pt x="172" y="104"/>
                    </a:lnTo>
                    <a:lnTo>
                      <a:pt x="172" y="104"/>
                    </a:lnTo>
                    <a:close/>
                    <a:moveTo>
                      <a:pt x="185" y="112"/>
                    </a:moveTo>
                    <a:lnTo>
                      <a:pt x="190" y="115"/>
                    </a:lnTo>
                    <a:lnTo>
                      <a:pt x="191" y="116"/>
                    </a:lnTo>
                    <a:lnTo>
                      <a:pt x="191" y="117"/>
                    </a:lnTo>
                    <a:lnTo>
                      <a:pt x="190" y="117"/>
                    </a:lnTo>
                    <a:lnTo>
                      <a:pt x="189" y="117"/>
                    </a:lnTo>
                    <a:lnTo>
                      <a:pt x="184" y="114"/>
                    </a:lnTo>
                    <a:lnTo>
                      <a:pt x="184" y="113"/>
                    </a:lnTo>
                    <a:lnTo>
                      <a:pt x="184" y="112"/>
                    </a:lnTo>
                    <a:lnTo>
                      <a:pt x="184" y="112"/>
                    </a:lnTo>
                    <a:lnTo>
                      <a:pt x="185" y="112"/>
                    </a:lnTo>
                    <a:lnTo>
                      <a:pt x="185" y="112"/>
                    </a:lnTo>
                    <a:close/>
                    <a:moveTo>
                      <a:pt x="198" y="121"/>
                    </a:moveTo>
                    <a:lnTo>
                      <a:pt x="204" y="124"/>
                    </a:lnTo>
                    <a:lnTo>
                      <a:pt x="204" y="125"/>
                    </a:lnTo>
                    <a:lnTo>
                      <a:pt x="204" y="125"/>
                    </a:lnTo>
                    <a:lnTo>
                      <a:pt x="204" y="126"/>
                    </a:lnTo>
                    <a:lnTo>
                      <a:pt x="203" y="126"/>
                    </a:lnTo>
                    <a:lnTo>
                      <a:pt x="196" y="123"/>
                    </a:lnTo>
                    <a:lnTo>
                      <a:pt x="196" y="122"/>
                    </a:lnTo>
                    <a:lnTo>
                      <a:pt x="196" y="121"/>
                    </a:lnTo>
                    <a:lnTo>
                      <a:pt x="197" y="121"/>
                    </a:lnTo>
                    <a:lnTo>
                      <a:pt x="198" y="121"/>
                    </a:lnTo>
                    <a:lnTo>
                      <a:pt x="198" y="121"/>
                    </a:lnTo>
                    <a:close/>
                    <a:moveTo>
                      <a:pt x="211" y="128"/>
                    </a:moveTo>
                    <a:lnTo>
                      <a:pt x="216" y="132"/>
                    </a:lnTo>
                    <a:lnTo>
                      <a:pt x="217" y="132"/>
                    </a:lnTo>
                    <a:lnTo>
                      <a:pt x="217" y="133"/>
                    </a:lnTo>
                    <a:lnTo>
                      <a:pt x="216" y="134"/>
                    </a:lnTo>
                    <a:lnTo>
                      <a:pt x="215" y="133"/>
                    </a:lnTo>
                    <a:lnTo>
                      <a:pt x="210" y="130"/>
                    </a:lnTo>
                    <a:lnTo>
                      <a:pt x="209" y="130"/>
                    </a:lnTo>
                    <a:lnTo>
                      <a:pt x="210" y="129"/>
                    </a:lnTo>
                    <a:lnTo>
                      <a:pt x="210" y="128"/>
                    </a:lnTo>
                    <a:lnTo>
                      <a:pt x="211" y="128"/>
                    </a:lnTo>
                    <a:lnTo>
                      <a:pt x="211" y="128"/>
                    </a:lnTo>
                    <a:close/>
                    <a:moveTo>
                      <a:pt x="224" y="136"/>
                    </a:moveTo>
                    <a:lnTo>
                      <a:pt x="230" y="140"/>
                    </a:lnTo>
                    <a:lnTo>
                      <a:pt x="230" y="141"/>
                    </a:lnTo>
                    <a:lnTo>
                      <a:pt x="230" y="142"/>
                    </a:lnTo>
                    <a:lnTo>
                      <a:pt x="229" y="142"/>
                    </a:lnTo>
                    <a:lnTo>
                      <a:pt x="229" y="142"/>
                    </a:lnTo>
                    <a:lnTo>
                      <a:pt x="223" y="139"/>
                    </a:lnTo>
                    <a:lnTo>
                      <a:pt x="223" y="137"/>
                    </a:lnTo>
                    <a:lnTo>
                      <a:pt x="223" y="136"/>
                    </a:lnTo>
                    <a:lnTo>
                      <a:pt x="224" y="136"/>
                    </a:lnTo>
                    <a:lnTo>
                      <a:pt x="224" y="136"/>
                    </a:lnTo>
                    <a:lnTo>
                      <a:pt x="224" y="136"/>
                    </a:lnTo>
                    <a:close/>
                    <a:moveTo>
                      <a:pt x="237" y="145"/>
                    </a:moveTo>
                    <a:lnTo>
                      <a:pt x="243" y="148"/>
                    </a:lnTo>
                    <a:lnTo>
                      <a:pt x="244" y="149"/>
                    </a:lnTo>
                    <a:lnTo>
                      <a:pt x="243" y="149"/>
                    </a:lnTo>
                    <a:lnTo>
                      <a:pt x="243" y="150"/>
                    </a:lnTo>
                    <a:lnTo>
                      <a:pt x="242" y="150"/>
                    </a:lnTo>
                    <a:lnTo>
                      <a:pt x="236" y="147"/>
                    </a:lnTo>
                    <a:lnTo>
                      <a:pt x="235" y="146"/>
                    </a:lnTo>
                    <a:lnTo>
                      <a:pt x="235" y="145"/>
                    </a:lnTo>
                    <a:lnTo>
                      <a:pt x="236" y="145"/>
                    </a:lnTo>
                    <a:lnTo>
                      <a:pt x="237" y="145"/>
                    </a:lnTo>
                    <a:lnTo>
                      <a:pt x="237" y="145"/>
                    </a:lnTo>
                    <a:close/>
                    <a:moveTo>
                      <a:pt x="250" y="152"/>
                    </a:moveTo>
                    <a:lnTo>
                      <a:pt x="256" y="156"/>
                    </a:lnTo>
                    <a:lnTo>
                      <a:pt x="256" y="156"/>
                    </a:lnTo>
                    <a:lnTo>
                      <a:pt x="256" y="157"/>
                    </a:lnTo>
                    <a:lnTo>
                      <a:pt x="255" y="158"/>
                    </a:lnTo>
                    <a:lnTo>
                      <a:pt x="254" y="157"/>
                    </a:lnTo>
                    <a:lnTo>
                      <a:pt x="249" y="154"/>
                    </a:lnTo>
                    <a:lnTo>
                      <a:pt x="249" y="154"/>
                    </a:lnTo>
                    <a:lnTo>
                      <a:pt x="249" y="153"/>
                    </a:lnTo>
                    <a:lnTo>
                      <a:pt x="249" y="152"/>
                    </a:lnTo>
                    <a:lnTo>
                      <a:pt x="250" y="152"/>
                    </a:lnTo>
                    <a:lnTo>
                      <a:pt x="250" y="152"/>
                    </a:lnTo>
                    <a:close/>
                    <a:moveTo>
                      <a:pt x="264" y="161"/>
                    </a:moveTo>
                    <a:lnTo>
                      <a:pt x="269" y="164"/>
                    </a:lnTo>
                    <a:lnTo>
                      <a:pt x="269" y="165"/>
                    </a:lnTo>
                    <a:lnTo>
                      <a:pt x="269" y="166"/>
                    </a:lnTo>
                    <a:lnTo>
                      <a:pt x="269" y="166"/>
                    </a:lnTo>
                    <a:lnTo>
                      <a:pt x="268" y="166"/>
                    </a:lnTo>
                    <a:lnTo>
                      <a:pt x="263" y="163"/>
                    </a:lnTo>
                    <a:lnTo>
                      <a:pt x="262" y="162"/>
                    </a:lnTo>
                    <a:lnTo>
                      <a:pt x="262" y="161"/>
                    </a:lnTo>
                    <a:lnTo>
                      <a:pt x="263" y="161"/>
                    </a:lnTo>
                    <a:lnTo>
                      <a:pt x="264" y="161"/>
                    </a:lnTo>
                    <a:lnTo>
                      <a:pt x="264" y="161"/>
                    </a:lnTo>
                    <a:close/>
                    <a:moveTo>
                      <a:pt x="276" y="169"/>
                    </a:moveTo>
                    <a:lnTo>
                      <a:pt x="282" y="172"/>
                    </a:lnTo>
                    <a:lnTo>
                      <a:pt x="283" y="173"/>
                    </a:lnTo>
                    <a:lnTo>
                      <a:pt x="283" y="173"/>
                    </a:lnTo>
                    <a:lnTo>
                      <a:pt x="282" y="174"/>
                    </a:lnTo>
                    <a:lnTo>
                      <a:pt x="281" y="174"/>
                    </a:lnTo>
                    <a:lnTo>
                      <a:pt x="275" y="170"/>
                    </a:lnTo>
                    <a:lnTo>
                      <a:pt x="274" y="170"/>
                    </a:lnTo>
                    <a:lnTo>
                      <a:pt x="275" y="169"/>
                    </a:lnTo>
                    <a:lnTo>
                      <a:pt x="275" y="169"/>
                    </a:lnTo>
                    <a:lnTo>
                      <a:pt x="276" y="169"/>
                    </a:lnTo>
                    <a:lnTo>
                      <a:pt x="276" y="169"/>
                    </a:lnTo>
                    <a:close/>
                    <a:moveTo>
                      <a:pt x="289" y="176"/>
                    </a:moveTo>
                    <a:lnTo>
                      <a:pt x="295" y="181"/>
                    </a:lnTo>
                    <a:lnTo>
                      <a:pt x="295" y="181"/>
                    </a:lnTo>
                    <a:lnTo>
                      <a:pt x="295" y="182"/>
                    </a:lnTo>
                    <a:lnTo>
                      <a:pt x="294" y="183"/>
                    </a:lnTo>
                    <a:lnTo>
                      <a:pt x="294" y="182"/>
                    </a:lnTo>
                    <a:lnTo>
                      <a:pt x="288" y="178"/>
                    </a:lnTo>
                    <a:lnTo>
                      <a:pt x="288" y="178"/>
                    </a:lnTo>
                    <a:lnTo>
                      <a:pt x="288" y="177"/>
                    </a:lnTo>
                    <a:lnTo>
                      <a:pt x="289" y="176"/>
                    </a:lnTo>
                    <a:lnTo>
                      <a:pt x="289" y="176"/>
                    </a:lnTo>
                    <a:lnTo>
                      <a:pt x="289" y="176"/>
                    </a:lnTo>
                    <a:close/>
                    <a:moveTo>
                      <a:pt x="303" y="185"/>
                    </a:moveTo>
                    <a:lnTo>
                      <a:pt x="308" y="188"/>
                    </a:lnTo>
                    <a:lnTo>
                      <a:pt x="309" y="189"/>
                    </a:lnTo>
                    <a:lnTo>
                      <a:pt x="309" y="190"/>
                    </a:lnTo>
                    <a:lnTo>
                      <a:pt x="308" y="190"/>
                    </a:lnTo>
                    <a:lnTo>
                      <a:pt x="307" y="190"/>
                    </a:lnTo>
                    <a:lnTo>
                      <a:pt x="302" y="187"/>
                    </a:lnTo>
                    <a:lnTo>
                      <a:pt x="301" y="186"/>
                    </a:lnTo>
                    <a:lnTo>
                      <a:pt x="301" y="185"/>
                    </a:lnTo>
                    <a:lnTo>
                      <a:pt x="302" y="185"/>
                    </a:lnTo>
                    <a:lnTo>
                      <a:pt x="303" y="185"/>
                    </a:lnTo>
                    <a:lnTo>
                      <a:pt x="303" y="185"/>
                    </a:lnTo>
                    <a:close/>
                    <a:moveTo>
                      <a:pt x="315" y="193"/>
                    </a:moveTo>
                    <a:lnTo>
                      <a:pt x="322" y="196"/>
                    </a:lnTo>
                    <a:lnTo>
                      <a:pt x="322" y="197"/>
                    </a:lnTo>
                    <a:lnTo>
                      <a:pt x="322" y="197"/>
                    </a:lnTo>
                    <a:lnTo>
                      <a:pt x="321" y="198"/>
                    </a:lnTo>
                    <a:lnTo>
                      <a:pt x="320" y="198"/>
                    </a:lnTo>
                    <a:lnTo>
                      <a:pt x="314" y="194"/>
                    </a:lnTo>
                    <a:lnTo>
                      <a:pt x="314" y="194"/>
                    </a:lnTo>
                    <a:lnTo>
                      <a:pt x="314" y="193"/>
                    </a:lnTo>
                    <a:lnTo>
                      <a:pt x="314" y="193"/>
                    </a:lnTo>
                    <a:lnTo>
                      <a:pt x="315" y="193"/>
                    </a:lnTo>
                    <a:lnTo>
                      <a:pt x="315" y="193"/>
                    </a:lnTo>
                    <a:close/>
                    <a:moveTo>
                      <a:pt x="329" y="201"/>
                    </a:moveTo>
                    <a:lnTo>
                      <a:pt x="334" y="205"/>
                    </a:lnTo>
                    <a:lnTo>
                      <a:pt x="334" y="205"/>
                    </a:lnTo>
                    <a:lnTo>
                      <a:pt x="334" y="206"/>
                    </a:lnTo>
                    <a:lnTo>
                      <a:pt x="334" y="207"/>
                    </a:lnTo>
                    <a:lnTo>
                      <a:pt x="333" y="206"/>
                    </a:lnTo>
                    <a:lnTo>
                      <a:pt x="328" y="203"/>
                    </a:lnTo>
                    <a:lnTo>
                      <a:pt x="327" y="202"/>
                    </a:lnTo>
                    <a:lnTo>
                      <a:pt x="327" y="202"/>
                    </a:lnTo>
                    <a:lnTo>
                      <a:pt x="328" y="201"/>
                    </a:lnTo>
                    <a:lnTo>
                      <a:pt x="329" y="201"/>
                    </a:lnTo>
                    <a:lnTo>
                      <a:pt x="329" y="201"/>
                    </a:lnTo>
                    <a:close/>
                    <a:moveTo>
                      <a:pt x="342" y="209"/>
                    </a:moveTo>
                    <a:lnTo>
                      <a:pt x="347" y="212"/>
                    </a:lnTo>
                    <a:lnTo>
                      <a:pt x="348" y="213"/>
                    </a:lnTo>
                    <a:lnTo>
                      <a:pt x="348" y="214"/>
                    </a:lnTo>
                    <a:lnTo>
                      <a:pt x="347" y="214"/>
                    </a:lnTo>
                    <a:lnTo>
                      <a:pt x="346" y="214"/>
                    </a:lnTo>
                    <a:lnTo>
                      <a:pt x="341" y="211"/>
                    </a:lnTo>
                    <a:lnTo>
                      <a:pt x="341" y="210"/>
                    </a:lnTo>
                    <a:lnTo>
                      <a:pt x="341" y="209"/>
                    </a:lnTo>
                    <a:lnTo>
                      <a:pt x="341" y="209"/>
                    </a:lnTo>
                    <a:lnTo>
                      <a:pt x="342" y="209"/>
                    </a:lnTo>
                    <a:lnTo>
                      <a:pt x="342" y="209"/>
                    </a:lnTo>
                    <a:close/>
                    <a:moveTo>
                      <a:pt x="354" y="217"/>
                    </a:moveTo>
                    <a:lnTo>
                      <a:pt x="361" y="220"/>
                    </a:lnTo>
                    <a:lnTo>
                      <a:pt x="361" y="222"/>
                    </a:lnTo>
                    <a:lnTo>
                      <a:pt x="361" y="222"/>
                    </a:lnTo>
                    <a:lnTo>
                      <a:pt x="361" y="223"/>
                    </a:lnTo>
                    <a:lnTo>
                      <a:pt x="360" y="223"/>
                    </a:lnTo>
                    <a:lnTo>
                      <a:pt x="353" y="218"/>
                    </a:lnTo>
                    <a:lnTo>
                      <a:pt x="353" y="218"/>
                    </a:lnTo>
                    <a:lnTo>
                      <a:pt x="353" y="217"/>
                    </a:lnTo>
                    <a:lnTo>
                      <a:pt x="354" y="217"/>
                    </a:lnTo>
                    <a:lnTo>
                      <a:pt x="354" y="217"/>
                    </a:lnTo>
                    <a:lnTo>
                      <a:pt x="354" y="217"/>
                    </a:lnTo>
                    <a:close/>
                    <a:moveTo>
                      <a:pt x="368" y="225"/>
                    </a:moveTo>
                    <a:lnTo>
                      <a:pt x="373" y="229"/>
                    </a:lnTo>
                    <a:lnTo>
                      <a:pt x="374" y="229"/>
                    </a:lnTo>
                    <a:lnTo>
                      <a:pt x="374" y="230"/>
                    </a:lnTo>
                    <a:lnTo>
                      <a:pt x="373" y="231"/>
                    </a:lnTo>
                    <a:lnTo>
                      <a:pt x="372" y="230"/>
                    </a:lnTo>
                    <a:lnTo>
                      <a:pt x="367" y="227"/>
                    </a:lnTo>
                    <a:lnTo>
                      <a:pt x="366" y="226"/>
                    </a:lnTo>
                    <a:lnTo>
                      <a:pt x="366" y="226"/>
                    </a:lnTo>
                    <a:lnTo>
                      <a:pt x="367" y="225"/>
                    </a:lnTo>
                    <a:lnTo>
                      <a:pt x="368" y="225"/>
                    </a:lnTo>
                    <a:lnTo>
                      <a:pt x="368" y="225"/>
                    </a:lnTo>
                    <a:close/>
                    <a:moveTo>
                      <a:pt x="381" y="233"/>
                    </a:moveTo>
                    <a:lnTo>
                      <a:pt x="387" y="236"/>
                    </a:lnTo>
                    <a:lnTo>
                      <a:pt x="387" y="237"/>
                    </a:lnTo>
                    <a:lnTo>
                      <a:pt x="387" y="238"/>
                    </a:lnTo>
                    <a:lnTo>
                      <a:pt x="386" y="238"/>
                    </a:lnTo>
                    <a:lnTo>
                      <a:pt x="386" y="238"/>
                    </a:lnTo>
                    <a:lnTo>
                      <a:pt x="380" y="235"/>
                    </a:lnTo>
                    <a:lnTo>
                      <a:pt x="380" y="234"/>
                    </a:lnTo>
                    <a:lnTo>
                      <a:pt x="380" y="233"/>
                    </a:lnTo>
                    <a:lnTo>
                      <a:pt x="381" y="233"/>
                    </a:lnTo>
                    <a:lnTo>
                      <a:pt x="381" y="233"/>
                    </a:lnTo>
                    <a:lnTo>
                      <a:pt x="381" y="233"/>
                    </a:lnTo>
                    <a:close/>
                    <a:moveTo>
                      <a:pt x="394" y="241"/>
                    </a:moveTo>
                    <a:lnTo>
                      <a:pt x="400" y="245"/>
                    </a:lnTo>
                    <a:lnTo>
                      <a:pt x="400" y="246"/>
                    </a:lnTo>
                    <a:lnTo>
                      <a:pt x="400" y="246"/>
                    </a:lnTo>
                    <a:lnTo>
                      <a:pt x="400" y="247"/>
                    </a:lnTo>
                    <a:lnTo>
                      <a:pt x="398" y="247"/>
                    </a:lnTo>
                    <a:lnTo>
                      <a:pt x="393" y="243"/>
                    </a:lnTo>
                    <a:lnTo>
                      <a:pt x="392" y="243"/>
                    </a:lnTo>
                    <a:lnTo>
                      <a:pt x="392" y="241"/>
                    </a:lnTo>
                    <a:lnTo>
                      <a:pt x="393" y="241"/>
                    </a:lnTo>
                    <a:lnTo>
                      <a:pt x="394" y="241"/>
                    </a:lnTo>
                    <a:lnTo>
                      <a:pt x="394" y="241"/>
                    </a:lnTo>
                    <a:close/>
                    <a:moveTo>
                      <a:pt x="407" y="249"/>
                    </a:moveTo>
                    <a:lnTo>
                      <a:pt x="412" y="253"/>
                    </a:lnTo>
                    <a:lnTo>
                      <a:pt x="413" y="253"/>
                    </a:lnTo>
                    <a:lnTo>
                      <a:pt x="413" y="254"/>
                    </a:lnTo>
                    <a:lnTo>
                      <a:pt x="412" y="254"/>
                    </a:lnTo>
                    <a:lnTo>
                      <a:pt x="411" y="254"/>
                    </a:lnTo>
                    <a:lnTo>
                      <a:pt x="406" y="251"/>
                    </a:lnTo>
                    <a:lnTo>
                      <a:pt x="406" y="250"/>
                    </a:lnTo>
                    <a:lnTo>
                      <a:pt x="406" y="250"/>
                    </a:lnTo>
                    <a:lnTo>
                      <a:pt x="406" y="249"/>
                    </a:lnTo>
                    <a:lnTo>
                      <a:pt x="407" y="249"/>
                    </a:lnTo>
                    <a:lnTo>
                      <a:pt x="407" y="249"/>
                    </a:lnTo>
                    <a:close/>
                    <a:moveTo>
                      <a:pt x="421" y="257"/>
                    </a:moveTo>
                    <a:lnTo>
                      <a:pt x="426" y="260"/>
                    </a:lnTo>
                    <a:lnTo>
                      <a:pt x="426" y="261"/>
                    </a:lnTo>
                    <a:lnTo>
                      <a:pt x="426" y="263"/>
                    </a:lnTo>
                    <a:lnTo>
                      <a:pt x="426" y="263"/>
                    </a:lnTo>
                    <a:lnTo>
                      <a:pt x="425" y="263"/>
                    </a:lnTo>
                    <a:lnTo>
                      <a:pt x="419" y="259"/>
                    </a:lnTo>
                    <a:lnTo>
                      <a:pt x="419" y="258"/>
                    </a:lnTo>
                    <a:lnTo>
                      <a:pt x="419" y="257"/>
                    </a:lnTo>
                    <a:lnTo>
                      <a:pt x="420" y="257"/>
                    </a:lnTo>
                    <a:lnTo>
                      <a:pt x="421" y="257"/>
                    </a:lnTo>
                    <a:lnTo>
                      <a:pt x="421" y="257"/>
                    </a:lnTo>
                    <a:close/>
                    <a:moveTo>
                      <a:pt x="433" y="266"/>
                    </a:moveTo>
                    <a:lnTo>
                      <a:pt x="439" y="269"/>
                    </a:lnTo>
                    <a:lnTo>
                      <a:pt x="440" y="270"/>
                    </a:lnTo>
                    <a:lnTo>
                      <a:pt x="440" y="270"/>
                    </a:lnTo>
                    <a:lnTo>
                      <a:pt x="439" y="271"/>
                    </a:lnTo>
                    <a:lnTo>
                      <a:pt x="437" y="271"/>
                    </a:lnTo>
                    <a:lnTo>
                      <a:pt x="432" y="267"/>
                    </a:lnTo>
                    <a:lnTo>
                      <a:pt x="431" y="267"/>
                    </a:lnTo>
                    <a:lnTo>
                      <a:pt x="432" y="266"/>
                    </a:lnTo>
                    <a:lnTo>
                      <a:pt x="432" y="266"/>
                    </a:lnTo>
                    <a:lnTo>
                      <a:pt x="433" y="266"/>
                    </a:lnTo>
                    <a:lnTo>
                      <a:pt x="433" y="266"/>
                    </a:lnTo>
                    <a:close/>
                    <a:moveTo>
                      <a:pt x="446" y="273"/>
                    </a:moveTo>
                    <a:lnTo>
                      <a:pt x="452" y="277"/>
                    </a:lnTo>
                    <a:lnTo>
                      <a:pt x="452" y="277"/>
                    </a:lnTo>
                    <a:lnTo>
                      <a:pt x="452" y="278"/>
                    </a:lnTo>
                    <a:lnTo>
                      <a:pt x="451" y="278"/>
                    </a:lnTo>
                    <a:lnTo>
                      <a:pt x="451" y="278"/>
                    </a:lnTo>
                    <a:lnTo>
                      <a:pt x="445" y="275"/>
                    </a:lnTo>
                    <a:lnTo>
                      <a:pt x="445" y="274"/>
                    </a:lnTo>
                    <a:lnTo>
                      <a:pt x="445" y="274"/>
                    </a:lnTo>
                    <a:lnTo>
                      <a:pt x="446" y="273"/>
                    </a:lnTo>
                    <a:lnTo>
                      <a:pt x="446" y="273"/>
                    </a:lnTo>
                    <a:lnTo>
                      <a:pt x="446" y="273"/>
                    </a:lnTo>
                    <a:close/>
                    <a:moveTo>
                      <a:pt x="460" y="281"/>
                    </a:moveTo>
                    <a:lnTo>
                      <a:pt x="465" y="285"/>
                    </a:lnTo>
                    <a:lnTo>
                      <a:pt x="466" y="286"/>
                    </a:lnTo>
                    <a:lnTo>
                      <a:pt x="465" y="287"/>
                    </a:lnTo>
                    <a:lnTo>
                      <a:pt x="465" y="287"/>
                    </a:lnTo>
                    <a:lnTo>
                      <a:pt x="464" y="287"/>
                    </a:lnTo>
                    <a:lnTo>
                      <a:pt x="459" y="284"/>
                    </a:lnTo>
                    <a:lnTo>
                      <a:pt x="457" y="282"/>
                    </a:lnTo>
                    <a:lnTo>
                      <a:pt x="457" y="281"/>
                    </a:lnTo>
                    <a:lnTo>
                      <a:pt x="459" y="281"/>
                    </a:lnTo>
                    <a:lnTo>
                      <a:pt x="460" y="281"/>
                    </a:lnTo>
                    <a:lnTo>
                      <a:pt x="460" y="281"/>
                    </a:lnTo>
                    <a:close/>
                    <a:moveTo>
                      <a:pt x="472" y="290"/>
                    </a:moveTo>
                    <a:lnTo>
                      <a:pt x="477" y="293"/>
                    </a:lnTo>
                    <a:lnTo>
                      <a:pt x="479" y="294"/>
                    </a:lnTo>
                    <a:lnTo>
                      <a:pt x="479" y="294"/>
                    </a:lnTo>
                    <a:lnTo>
                      <a:pt x="477" y="295"/>
                    </a:lnTo>
                    <a:lnTo>
                      <a:pt x="476" y="295"/>
                    </a:lnTo>
                    <a:lnTo>
                      <a:pt x="471" y="291"/>
                    </a:lnTo>
                    <a:lnTo>
                      <a:pt x="471" y="291"/>
                    </a:lnTo>
                    <a:lnTo>
                      <a:pt x="471" y="290"/>
                    </a:lnTo>
                    <a:lnTo>
                      <a:pt x="471" y="290"/>
                    </a:lnTo>
                    <a:lnTo>
                      <a:pt x="472" y="290"/>
                    </a:lnTo>
                    <a:lnTo>
                      <a:pt x="472" y="290"/>
                    </a:lnTo>
                    <a:close/>
                    <a:moveTo>
                      <a:pt x="486" y="297"/>
                    </a:moveTo>
                    <a:lnTo>
                      <a:pt x="491" y="301"/>
                    </a:lnTo>
                    <a:lnTo>
                      <a:pt x="491" y="301"/>
                    </a:lnTo>
                    <a:lnTo>
                      <a:pt x="491" y="302"/>
                    </a:lnTo>
                    <a:lnTo>
                      <a:pt x="491" y="302"/>
                    </a:lnTo>
                    <a:lnTo>
                      <a:pt x="490" y="302"/>
                    </a:lnTo>
                    <a:lnTo>
                      <a:pt x="484" y="299"/>
                    </a:lnTo>
                    <a:lnTo>
                      <a:pt x="484" y="298"/>
                    </a:lnTo>
                    <a:lnTo>
                      <a:pt x="484" y="298"/>
                    </a:lnTo>
                    <a:lnTo>
                      <a:pt x="485" y="297"/>
                    </a:lnTo>
                    <a:lnTo>
                      <a:pt x="486" y="297"/>
                    </a:lnTo>
                    <a:lnTo>
                      <a:pt x="486" y="297"/>
                    </a:lnTo>
                    <a:close/>
                    <a:moveTo>
                      <a:pt x="499" y="306"/>
                    </a:moveTo>
                    <a:lnTo>
                      <a:pt x="504" y="309"/>
                    </a:lnTo>
                    <a:lnTo>
                      <a:pt x="505" y="310"/>
                    </a:lnTo>
                    <a:lnTo>
                      <a:pt x="505" y="311"/>
                    </a:lnTo>
                    <a:lnTo>
                      <a:pt x="504" y="311"/>
                    </a:lnTo>
                    <a:lnTo>
                      <a:pt x="503" y="311"/>
                    </a:lnTo>
                    <a:lnTo>
                      <a:pt x="497" y="308"/>
                    </a:lnTo>
                    <a:lnTo>
                      <a:pt x="496" y="307"/>
                    </a:lnTo>
                    <a:lnTo>
                      <a:pt x="497" y="306"/>
                    </a:lnTo>
                    <a:lnTo>
                      <a:pt x="497" y="306"/>
                    </a:lnTo>
                    <a:lnTo>
                      <a:pt x="499" y="306"/>
                    </a:lnTo>
                    <a:lnTo>
                      <a:pt x="499" y="306"/>
                    </a:lnTo>
                    <a:close/>
                    <a:moveTo>
                      <a:pt x="511" y="314"/>
                    </a:moveTo>
                    <a:lnTo>
                      <a:pt x="517" y="317"/>
                    </a:lnTo>
                    <a:lnTo>
                      <a:pt x="517" y="318"/>
                    </a:lnTo>
                    <a:lnTo>
                      <a:pt x="517" y="318"/>
                    </a:lnTo>
                    <a:lnTo>
                      <a:pt x="516" y="319"/>
                    </a:lnTo>
                    <a:lnTo>
                      <a:pt x="516" y="319"/>
                    </a:lnTo>
                    <a:lnTo>
                      <a:pt x="510" y="315"/>
                    </a:lnTo>
                    <a:lnTo>
                      <a:pt x="510" y="315"/>
                    </a:lnTo>
                    <a:lnTo>
                      <a:pt x="510" y="314"/>
                    </a:lnTo>
                    <a:lnTo>
                      <a:pt x="511" y="313"/>
                    </a:lnTo>
                    <a:lnTo>
                      <a:pt x="511" y="314"/>
                    </a:lnTo>
                    <a:lnTo>
                      <a:pt x="511" y="314"/>
                    </a:lnTo>
                    <a:close/>
                    <a:moveTo>
                      <a:pt x="525" y="321"/>
                    </a:moveTo>
                    <a:lnTo>
                      <a:pt x="530" y="326"/>
                    </a:lnTo>
                    <a:lnTo>
                      <a:pt x="531" y="326"/>
                    </a:lnTo>
                    <a:lnTo>
                      <a:pt x="530" y="327"/>
                    </a:lnTo>
                    <a:lnTo>
                      <a:pt x="530" y="327"/>
                    </a:lnTo>
                    <a:lnTo>
                      <a:pt x="529" y="327"/>
                    </a:lnTo>
                    <a:lnTo>
                      <a:pt x="524" y="323"/>
                    </a:lnTo>
                    <a:lnTo>
                      <a:pt x="523" y="322"/>
                    </a:lnTo>
                    <a:lnTo>
                      <a:pt x="523" y="322"/>
                    </a:lnTo>
                    <a:lnTo>
                      <a:pt x="524" y="321"/>
                    </a:lnTo>
                    <a:lnTo>
                      <a:pt x="525" y="321"/>
                    </a:lnTo>
                    <a:lnTo>
                      <a:pt x="525" y="321"/>
                    </a:lnTo>
                    <a:close/>
                    <a:moveTo>
                      <a:pt x="537" y="330"/>
                    </a:moveTo>
                    <a:lnTo>
                      <a:pt x="539" y="330"/>
                    </a:lnTo>
                    <a:lnTo>
                      <a:pt x="539" y="331"/>
                    </a:lnTo>
                    <a:lnTo>
                      <a:pt x="539" y="332"/>
                    </a:lnTo>
                    <a:lnTo>
                      <a:pt x="539" y="332"/>
                    </a:lnTo>
                    <a:lnTo>
                      <a:pt x="537" y="332"/>
                    </a:lnTo>
                    <a:lnTo>
                      <a:pt x="536" y="332"/>
                    </a:lnTo>
                    <a:lnTo>
                      <a:pt x="536" y="331"/>
                    </a:lnTo>
                    <a:lnTo>
                      <a:pt x="536" y="330"/>
                    </a:lnTo>
                    <a:lnTo>
                      <a:pt x="536" y="330"/>
                    </a:lnTo>
                    <a:lnTo>
                      <a:pt x="537" y="330"/>
                    </a:lnTo>
                    <a:lnTo>
                      <a:pt x="537" y="330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32" name="Line 168"/>
              <p:cNvSpPr>
                <a:spLocks noChangeShapeType="1"/>
              </p:cNvSpPr>
              <p:nvPr/>
            </p:nvSpPr>
            <p:spPr bwMode="auto">
              <a:xfrm>
                <a:off x="1602" y="2519"/>
                <a:ext cx="742" cy="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33" name="Freeform 169"/>
              <p:cNvSpPr>
                <a:spLocks noEditPoints="1"/>
              </p:cNvSpPr>
              <p:nvPr/>
            </p:nvSpPr>
            <p:spPr bwMode="auto">
              <a:xfrm>
                <a:off x="1791" y="2523"/>
                <a:ext cx="372" cy="335"/>
              </a:xfrm>
              <a:custGeom>
                <a:avLst/>
                <a:gdLst>
                  <a:gd name="T0" fmla="*/ 3 w 372"/>
                  <a:gd name="T1" fmla="*/ 335 h 335"/>
                  <a:gd name="T2" fmla="*/ 17 w 372"/>
                  <a:gd name="T3" fmla="*/ 318 h 335"/>
                  <a:gd name="T4" fmla="*/ 12 w 372"/>
                  <a:gd name="T5" fmla="*/ 324 h 335"/>
                  <a:gd name="T6" fmla="*/ 30 w 372"/>
                  <a:gd name="T7" fmla="*/ 308 h 335"/>
                  <a:gd name="T8" fmla="*/ 24 w 372"/>
                  <a:gd name="T9" fmla="*/ 313 h 335"/>
                  <a:gd name="T10" fmla="*/ 42 w 372"/>
                  <a:gd name="T11" fmla="*/ 299 h 335"/>
                  <a:gd name="T12" fmla="*/ 47 w 372"/>
                  <a:gd name="T13" fmla="*/ 292 h 335"/>
                  <a:gd name="T14" fmla="*/ 47 w 372"/>
                  <a:gd name="T15" fmla="*/ 294 h 335"/>
                  <a:gd name="T16" fmla="*/ 64 w 372"/>
                  <a:gd name="T17" fmla="*/ 277 h 335"/>
                  <a:gd name="T18" fmla="*/ 57 w 372"/>
                  <a:gd name="T19" fmla="*/ 282 h 335"/>
                  <a:gd name="T20" fmla="*/ 76 w 372"/>
                  <a:gd name="T21" fmla="*/ 268 h 335"/>
                  <a:gd name="T22" fmla="*/ 69 w 372"/>
                  <a:gd name="T23" fmla="*/ 272 h 335"/>
                  <a:gd name="T24" fmla="*/ 83 w 372"/>
                  <a:gd name="T25" fmla="*/ 262 h 335"/>
                  <a:gd name="T26" fmla="*/ 97 w 372"/>
                  <a:gd name="T27" fmla="*/ 247 h 335"/>
                  <a:gd name="T28" fmla="*/ 92 w 372"/>
                  <a:gd name="T29" fmla="*/ 252 h 335"/>
                  <a:gd name="T30" fmla="*/ 110 w 372"/>
                  <a:gd name="T31" fmla="*/ 236 h 335"/>
                  <a:gd name="T32" fmla="*/ 104 w 372"/>
                  <a:gd name="T33" fmla="*/ 240 h 335"/>
                  <a:gd name="T34" fmla="*/ 122 w 372"/>
                  <a:gd name="T35" fmla="*/ 228 h 335"/>
                  <a:gd name="T36" fmla="*/ 126 w 372"/>
                  <a:gd name="T37" fmla="*/ 220 h 335"/>
                  <a:gd name="T38" fmla="*/ 127 w 372"/>
                  <a:gd name="T39" fmla="*/ 222 h 335"/>
                  <a:gd name="T40" fmla="*/ 144 w 372"/>
                  <a:gd name="T41" fmla="*/ 205 h 335"/>
                  <a:gd name="T42" fmla="*/ 137 w 372"/>
                  <a:gd name="T43" fmla="*/ 211 h 335"/>
                  <a:gd name="T44" fmla="*/ 156 w 372"/>
                  <a:gd name="T45" fmla="*/ 196 h 335"/>
                  <a:gd name="T46" fmla="*/ 149 w 372"/>
                  <a:gd name="T47" fmla="*/ 199 h 335"/>
                  <a:gd name="T48" fmla="*/ 162 w 372"/>
                  <a:gd name="T49" fmla="*/ 191 h 335"/>
                  <a:gd name="T50" fmla="*/ 176 w 372"/>
                  <a:gd name="T51" fmla="*/ 174 h 335"/>
                  <a:gd name="T52" fmla="*/ 172 w 372"/>
                  <a:gd name="T53" fmla="*/ 180 h 335"/>
                  <a:gd name="T54" fmla="*/ 190 w 372"/>
                  <a:gd name="T55" fmla="*/ 165 h 335"/>
                  <a:gd name="T56" fmla="*/ 184 w 372"/>
                  <a:gd name="T57" fmla="*/ 169 h 335"/>
                  <a:gd name="T58" fmla="*/ 202 w 372"/>
                  <a:gd name="T59" fmla="*/ 155 h 335"/>
                  <a:gd name="T60" fmla="*/ 206 w 372"/>
                  <a:gd name="T61" fmla="*/ 148 h 335"/>
                  <a:gd name="T62" fmla="*/ 207 w 372"/>
                  <a:gd name="T63" fmla="*/ 150 h 335"/>
                  <a:gd name="T64" fmla="*/ 224 w 372"/>
                  <a:gd name="T65" fmla="*/ 133 h 335"/>
                  <a:gd name="T66" fmla="*/ 217 w 372"/>
                  <a:gd name="T67" fmla="*/ 138 h 335"/>
                  <a:gd name="T68" fmla="*/ 235 w 372"/>
                  <a:gd name="T69" fmla="*/ 124 h 335"/>
                  <a:gd name="T70" fmla="*/ 229 w 372"/>
                  <a:gd name="T71" fmla="*/ 128 h 335"/>
                  <a:gd name="T72" fmla="*/ 242 w 372"/>
                  <a:gd name="T73" fmla="*/ 119 h 335"/>
                  <a:gd name="T74" fmla="*/ 256 w 372"/>
                  <a:gd name="T75" fmla="*/ 103 h 335"/>
                  <a:gd name="T76" fmla="*/ 252 w 372"/>
                  <a:gd name="T77" fmla="*/ 109 h 335"/>
                  <a:gd name="T78" fmla="*/ 270 w 372"/>
                  <a:gd name="T79" fmla="*/ 92 h 335"/>
                  <a:gd name="T80" fmla="*/ 263 w 372"/>
                  <a:gd name="T81" fmla="*/ 96 h 335"/>
                  <a:gd name="T82" fmla="*/ 281 w 372"/>
                  <a:gd name="T83" fmla="*/ 84 h 335"/>
                  <a:gd name="T84" fmla="*/ 286 w 372"/>
                  <a:gd name="T85" fmla="*/ 76 h 335"/>
                  <a:gd name="T86" fmla="*/ 287 w 372"/>
                  <a:gd name="T87" fmla="*/ 78 h 335"/>
                  <a:gd name="T88" fmla="*/ 303 w 372"/>
                  <a:gd name="T89" fmla="*/ 62 h 335"/>
                  <a:gd name="T90" fmla="*/ 297 w 372"/>
                  <a:gd name="T91" fmla="*/ 67 h 335"/>
                  <a:gd name="T92" fmla="*/ 315 w 372"/>
                  <a:gd name="T93" fmla="*/ 52 h 335"/>
                  <a:gd name="T94" fmla="*/ 309 w 372"/>
                  <a:gd name="T95" fmla="*/ 55 h 335"/>
                  <a:gd name="T96" fmla="*/ 322 w 372"/>
                  <a:gd name="T97" fmla="*/ 47 h 335"/>
                  <a:gd name="T98" fmla="*/ 336 w 372"/>
                  <a:gd name="T99" fmla="*/ 31 h 335"/>
                  <a:gd name="T100" fmla="*/ 331 w 372"/>
                  <a:gd name="T101" fmla="*/ 36 h 335"/>
                  <a:gd name="T102" fmla="*/ 349 w 372"/>
                  <a:gd name="T103" fmla="*/ 21 h 335"/>
                  <a:gd name="T104" fmla="*/ 343 w 372"/>
                  <a:gd name="T105" fmla="*/ 25 h 335"/>
                  <a:gd name="T106" fmla="*/ 361 w 372"/>
                  <a:gd name="T107" fmla="*/ 12 h 335"/>
                  <a:gd name="T108" fmla="*/ 366 w 372"/>
                  <a:gd name="T109" fmla="*/ 5 h 335"/>
                  <a:gd name="T110" fmla="*/ 367 w 372"/>
                  <a:gd name="T111" fmla="*/ 6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72" h="335">
                    <a:moveTo>
                      <a:pt x="0" y="333"/>
                    </a:moveTo>
                    <a:lnTo>
                      <a:pt x="6" y="329"/>
                    </a:lnTo>
                    <a:lnTo>
                      <a:pt x="7" y="329"/>
                    </a:lnTo>
                    <a:lnTo>
                      <a:pt x="7" y="329"/>
                    </a:lnTo>
                    <a:lnTo>
                      <a:pt x="8" y="330"/>
                    </a:lnTo>
                    <a:lnTo>
                      <a:pt x="7" y="330"/>
                    </a:lnTo>
                    <a:lnTo>
                      <a:pt x="3" y="335"/>
                    </a:lnTo>
                    <a:lnTo>
                      <a:pt x="1" y="335"/>
                    </a:lnTo>
                    <a:lnTo>
                      <a:pt x="0" y="335"/>
                    </a:lnTo>
                    <a:lnTo>
                      <a:pt x="0" y="334"/>
                    </a:lnTo>
                    <a:lnTo>
                      <a:pt x="0" y="333"/>
                    </a:lnTo>
                    <a:lnTo>
                      <a:pt x="0" y="333"/>
                    </a:lnTo>
                    <a:close/>
                    <a:moveTo>
                      <a:pt x="12" y="322"/>
                    </a:moveTo>
                    <a:lnTo>
                      <a:pt x="17" y="318"/>
                    </a:lnTo>
                    <a:lnTo>
                      <a:pt x="18" y="318"/>
                    </a:lnTo>
                    <a:lnTo>
                      <a:pt x="18" y="318"/>
                    </a:lnTo>
                    <a:lnTo>
                      <a:pt x="19" y="319"/>
                    </a:lnTo>
                    <a:lnTo>
                      <a:pt x="18" y="320"/>
                    </a:lnTo>
                    <a:lnTo>
                      <a:pt x="14" y="324"/>
                    </a:lnTo>
                    <a:lnTo>
                      <a:pt x="13" y="324"/>
                    </a:lnTo>
                    <a:lnTo>
                      <a:pt x="12" y="324"/>
                    </a:lnTo>
                    <a:lnTo>
                      <a:pt x="12" y="323"/>
                    </a:lnTo>
                    <a:lnTo>
                      <a:pt x="12" y="322"/>
                    </a:lnTo>
                    <a:lnTo>
                      <a:pt x="12" y="322"/>
                    </a:lnTo>
                    <a:close/>
                    <a:moveTo>
                      <a:pt x="24" y="313"/>
                    </a:moveTo>
                    <a:lnTo>
                      <a:pt x="29" y="308"/>
                    </a:lnTo>
                    <a:lnTo>
                      <a:pt x="29" y="308"/>
                    </a:lnTo>
                    <a:lnTo>
                      <a:pt x="30" y="308"/>
                    </a:lnTo>
                    <a:lnTo>
                      <a:pt x="30" y="309"/>
                    </a:lnTo>
                    <a:lnTo>
                      <a:pt x="30" y="310"/>
                    </a:lnTo>
                    <a:lnTo>
                      <a:pt x="25" y="314"/>
                    </a:lnTo>
                    <a:lnTo>
                      <a:pt x="25" y="314"/>
                    </a:lnTo>
                    <a:lnTo>
                      <a:pt x="24" y="314"/>
                    </a:lnTo>
                    <a:lnTo>
                      <a:pt x="24" y="313"/>
                    </a:lnTo>
                    <a:lnTo>
                      <a:pt x="24" y="313"/>
                    </a:lnTo>
                    <a:lnTo>
                      <a:pt x="24" y="313"/>
                    </a:lnTo>
                    <a:close/>
                    <a:moveTo>
                      <a:pt x="35" y="302"/>
                    </a:moveTo>
                    <a:lnTo>
                      <a:pt x="39" y="298"/>
                    </a:lnTo>
                    <a:lnTo>
                      <a:pt x="40" y="297"/>
                    </a:lnTo>
                    <a:lnTo>
                      <a:pt x="42" y="298"/>
                    </a:lnTo>
                    <a:lnTo>
                      <a:pt x="42" y="298"/>
                    </a:lnTo>
                    <a:lnTo>
                      <a:pt x="42" y="299"/>
                    </a:lnTo>
                    <a:lnTo>
                      <a:pt x="36" y="303"/>
                    </a:lnTo>
                    <a:lnTo>
                      <a:pt x="36" y="304"/>
                    </a:lnTo>
                    <a:lnTo>
                      <a:pt x="35" y="303"/>
                    </a:lnTo>
                    <a:lnTo>
                      <a:pt x="35" y="303"/>
                    </a:lnTo>
                    <a:lnTo>
                      <a:pt x="35" y="302"/>
                    </a:lnTo>
                    <a:lnTo>
                      <a:pt x="35" y="302"/>
                    </a:lnTo>
                    <a:close/>
                    <a:moveTo>
                      <a:pt x="47" y="292"/>
                    </a:moveTo>
                    <a:lnTo>
                      <a:pt x="51" y="288"/>
                    </a:lnTo>
                    <a:lnTo>
                      <a:pt x="52" y="288"/>
                    </a:lnTo>
                    <a:lnTo>
                      <a:pt x="53" y="288"/>
                    </a:lnTo>
                    <a:lnTo>
                      <a:pt x="53" y="289"/>
                    </a:lnTo>
                    <a:lnTo>
                      <a:pt x="53" y="289"/>
                    </a:lnTo>
                    <a:lnTo>
                      <a:pt x="48" y="294"/>
                    </a:lnTo>
                    <a:lnTo>
                      <a:pt x="47" y="294"/>
                    </a:lnTo>
                    <a:lnTo>
                      <a:pt x="47" y="294"/>
                    </a:lnTo>
                    <a:lnTo>
                      <a:pt x="46" y="293"/>
                    </a:lnTo>
                    <a:lnTo>
                      <a:pt x="47" y="292"/>
                    </a:lnTo>
                    <a:lnTo>
                      <a:pt x="47" y="292"/>
                    </a:lnTo>
                    <a:close/>
                    <a:moveTo>
                      <a:pt x="58" y="281"/>
                    </a:moveTo>
                    <a:lnTo>
                      <a:pt x="63" y="277"/>
                    </a:lnTo>
                    <a:lnTo>
                      <a:pt x="64" y="277"/>
                    </a:lnTo>
                    <a:lnTo>
                      <a:pt x="65" y="277"/>
                    </a:lnTo>
                    <a:lnTo>
                      <a:pt x="65" y="278"/>
                    </a:lnTo>
                    <a:lnTo>
                      <a:pt x="65" y="279"/>
                    </a:lnTo>
                    <a:lnTo>
                      <a:pt x="59" y="283"/>
                    </a:lnTo>
                    <a:lnTo>
                      <a:pt x="58" y="283"/>
                    </a:lnTo>
                    <a:lnTo>
                      <a:pt x="57" y="283"/>
                    </a:lnTo>
                    <a:lnTo>
                      <a:pt x="57" y="282"/>
                    </a:lnTo>
                    <a:lnTo>
                      <a:pt x="58" y="281"/>
                    </a:lnTo>
                    <a:lnTo>
                      <a:pt x="58" y="281"/>
                    </a:lnTo>
                    <a:close/>
                    <a:moveTo>
                      <a:pt x="69" y="272"/>
                    </a:moveTo>
                    <a:lnTo>
                      <a:pt x="74" y="267"/>
                    </a:lnTo>
                    <a:lnTo>
                      <a:pt x="75" y="267"/>
                    </a:lnTo>
                    <a:lnTo>
                      <a:pt x="75" y="267"/>
                    </a:lnTo>
                    <a:lnTo>
                      <a:pt x="76" y="268"/>
                    </a:lnTo>
                    <a:lnTo>
                      <a:pt x="75" y="269"/>
                    </a:lnTo>
                    <a:lnTo>
                      <a:pt x="71" y="273"/>
                    </a:lnTo>
                    <a:lnTo>
                      <a:pt x="70" y="273"/>
                    </a:lnTo>
                    <a:lnTo>
                      <a:pt x="69" y="273"/>
                    </a:lnTo>
                    <a:lnTo>
                      <a:pt x="69" y="272"/>
                    </a:lnTo>
                    <a:lnTo>
                      <a:pt x="69" y="272"/>
                    </a:lnTo>
                    <a:lnTo>
                      <a:pt x="69" y="272"/>
                    </a:lnTo>
                    <a:close/>
                    <a:moveTo>
                      <a:pt x="80" y="261"/>
                    </a:moveTo>
                    <a:lnTo>
                      <a:pt x="86" y="257"/>
                    </a:lnTo>
                    <a:lnTo>
                      <a:pt x="87" y="256"/>
                    </a:lnTo>
                    <a:lnTo>
                      <a:pt x="87" y="257"/>
                    </a:lnTo>
                    <a:lnTo>
                      <a:pt x="88" y="257"/>
                    </a:lnTo>
                    <a:lnTo>
                      <a:pt x="87" y="258"/>
                    </a:lnTo>
                    <a:lnTo>
                      <a:pt x="83" y="262"/>
                    </a:lnTo>
                    <a:lnTo>
                      <a:pt x="82" y="263"/>
                    </a:lnTo>
                    <a:lnTo>
                      <a:pt x="80" y="262"/>
                    </a:lnTo>
                    <a:lnTo>
                      <a:pt x="80" y="261"/>
                    </a:lnTo>
                    <a:lnTo>
                      <a:pt x="80" y="261"/>
                    </a:lnTo>
                    <a:lnTo>
                      <a:pt x="80" y="261"/>
                    </a:lnTo>
                    <a:close/>
                    <a:moveTo>
                      <a:pt x="92" y="251"/>
                    </a:moveTo>
                    <a:lnTo>
                      <a:pt x="97" y="247"/>
                    </a:lnTo>
                    <a:lnTo>
                      <a:pt x="97" y="247"/>
                    </a:lnTo>
                    <a:lnTo>
                      <a:pt x="98" y="247"/>
                    </a:lnTo>
                    <a:lnTo>
                      <a:pt x="98" y="248"/>
                    </a:lnTo>
                    <a:lnTo>
                      <a:pt x="98" y="248"/>
                    </a:lnTo>
                    <a:lnTo>
                      <a:pt x="93" y="253"/>
                    </a:lnTo>
                    <a:lnTo>
                      <a:pt x="93" y="253"/>
                    </a:lnTo>
                    <a:lnTo>
                      <a:pt x="92" y="252"/>
                    </a:lnTo>
                    <a:lnTo>
                      <a:pt x="92" y="252"/>
                    </a:lnTo>
                    <a:lnTo>
                      <a:pt x="92" y="251"/>
                    </a:lnTo>
                    <a:lnTo>
                      <a:pt x="92" y="251"/>
                    </a:lnTo>
                    <a:close/>
                    <a:moveTo>
                      <a:pt x="104" y="240"/>
                    </a:moveTo>
                    <a:lnTo>
                      <a:pt x="108" y="236"/>
                    </a:lnTo>
                    <a:lnTo>
                      <a:pt x="109" y="236"/>
                    </a:lnTo>
                    <a:lnTo>
                      <a:pt x="110" y="236"/>
                    </a:lnTo>
                    <a:lnTo>
                      <a:pt x="110" y="237"/>
                    </a:lnTo>
                    <a:lnTo>
                      <a:pt x="110" y="238"/>
                    </a:lnTo>
                    <a:lnTo>
                      <a:pt x="105" y="242"/>
                    </a:lnTo>
                    <a:lnTo>
                      <a:pt x="104" y="242"/>
                    </a:lnTo>
                    <a:lnTo>
                      <a:pt x="104" y="242"/>
                    </a:lnTo>
                    <a:lnTo>
                      <a:pt x="103" y="241"/>
                    </a:lnTo>
                    <a:lnTo>
                      <a:pt x="104" y="240"/>
                    </a:lnTo>
                    <a:lnTo>
                      <a:pt x="104" y="240"/>
                    </a:lnTo>
                    <a:close/>
                    <a:moveTo>
                      <a:pt x="115" y="230"/>
                    </a:moveTo>
                    <a:lnTo>
                      <a:pt x="119" y="226"/>
                    </a:lnTo>
                    <a:lnTo>
                      <a:pt x="120" y="226"/>
                    </a:lnTo>
                    <a:lnTo>
                      <a:pt x="122" y="226"/>
                    </a:lnTo>
                    <a:lnTo>
                      <a:pt x="122" y="227"/>
                    </a:lnTo>
                    <a:lnTo>
                      <a:pt x="122" y="228"/>
                    </a:lnTo>
                    <a:lnTo>
                      <a:pt x="116" y="232"/>
                    </a:lnTo>
                    <a:lnTo>
                      <a:pt x="115" y="232"/>
                    </a:lnTo>
                    <a:lnTo>
                      <a:pt x="115" y="232"/>
                    </a:lnTo>
                    <a:lnTo>
                      <a:pt x="114" y="231"/>
                    </a:lnTo>
                    <a:lnTo>
                      <a:pt x="115" y="230"/>
                    </a:lnTo>
                    <a:lnTo>
                      <a:pt x="115" y="230"/>
                    </a:lnTo>
                    <a:close/>
                    <a:moveTo>
                      <a:pt x="126" y="220"/>
                    </a:moveTo>
                    <a:lnTo>
                      <a:pt x="131" y="216"/>
                    </a:lnTo>
                    <a:lnTo>
                      <a:pt x="132" y="215"/>
                    </a:lnTo>
                    <a:lnTo>
                      <a:pt x="133" y="216"/>
                    </a:lnTo>
                    <a:lnTo>
                      <a:pt x="133" y="216"/>
                    </a:lnTo>
                    <a:lnTo>
                      <a:pt x="133" y="217"/>
                    </a:lnTo>
                    <a:lnTo>
                      <a:pt x="128" y="221"/>
                    </a:lnTo>
                    <a:lnTo>
                      <a:pt x="127" y="222"/>
                    </a:lnTo>
                    <a:lnTo>
                      <a:pt x="126" y="221"/>
                    </a:lnTo>
                    <a:lnTo>
                      <a:pt x="126" y="220"/>
                    </a:lnTo>
                    <a:lnTo>
                      <a:pt x="126" y="220"/>
                    </a:lnTo>
                    <a:lnTo>
                      <a:pt x="126" y="220"/>
                    </a:lnTo>
                    <a:close/>
                    <a:moveTo>
                      <a:pt x="137" y="210"/>
                    </a:moveTo>
                    <a:lnTo>
                      <a:pt x="143" y="206"/>
                    </a:lnTo>
                    <a:lnTo>
                      <a:pt x="144" y="205"/>
                    </a:lnTo>
                    <a:lnTo>
                      <a:pt x="144" y="206"/>
                    </a:lnTo>
                    <a:lnTo>
                      <a:pt x="145" y="207"/>
                    </a:lnTo>
                    <a:lnTo>
                      <a:pt x="144" y="207"/>
                    </a:lnTo>
                    <a:lnTo>
                      <a:pt x="139" y="211"/>
                    </a:lnTo>
                    <a:lnTo>
                      <a:pt x="138" y="212"/>
                    </a:lnTo>
                    <a:lnTo>
                      <a:pt x="137" y="211"/>
                    </a:lnTo>
                    <a:lnTo>
                      <a:pt x="137" y="211"/>
                    </a:lnTo>
                    <a:lnTo>
                      <a:pt x="137" y="210"/>
                    </a:lnTo>
                    <a:lnTo>
                      <a:pt x="137" y="210"/>
                    </a:lnTo>
                    <a:close/>
                    <a:moveTo>
                      <a:pt x="149" y="199"/>
                    </a:moveTo>
                    <a:lnTo>
                      <a:pt x="154" y="195"/>
                    </a:lnTo>
                    <a:lnTo>
                      <a:pt x="155" y="195"/>
                    </a:lnTo>
                    <a:lnTo>
                      <a:pt x="155" y="195"/>
                    </a:lnTo>
                    <a:lnTo>
                      <a:pt x="156" y="196"/>
                    </a:lnTo>
                    <a:lnTo>
                      <a:pt x="155" y="197"/>
                    </a:lnTo>
                    <a:lnTo>
                      <a:pt x="151" y="201"/>
                    </a:lnTo>
                    <a:lnTo>
                      <a:pt x="150" y="201"/>
                    </a:lnTo>
                    <a:lnTo>
                      <a:pt x="149" y="201"/>
                    </a:lnTo>
                    <a:lnTo>
                      <a:pt x="149" y="200"/>
                    </a:lnTo>
                    <a:lnTo>
                      <a:pt x="149" y="199"/>
                    </a:lnTo>
                    <a:lnTo>
                      <a:pt x="149" y="199"/>
                    </a:lnTo>
                    <a:close/>
                    <a:moveTo>
                      <a:pt x="161" y="189"/>
                    </a:moveTo>
                    <a:lnTo>
                      <a:pt x="166" y="185"/>
                    </a:lnTo>
                    <a:lnTo>
                      <a:pt x="166" y="185"/>
                    </a:lnTo>
                    <a:lnTo>
                      <a:pt x="167" y="185"/>
                    </a:lnTo>
                    <a:lnTo>
                      <a:pt x="167" y="186"/>
                    </a:lnTo>
                    <a:lnTo>
                      <a:pt x="167" y="187"/>
                    </a:lnTo>
                    <a:lnTo>
                      <a:pt x="162" y="191"/>
                    </a:lnTo>
                    <a:lnTo>
                      <a:pt x="162" y="191"/>
                    </a:lnTo>
                    <a:lnTo>
                      <a:pt x="161" y="191"/>
                    </a:lnTo>
                    <a:lnTo>
                      <a:pt x="161" y="190"/>
                    </a:lnTo>
                    <a:lnTo>
                      <a:pt x="161" y="189"/>
                    </a:lnTo>
                    <a:lnTo>
                      <a:pt x="161" y="189"/>
                    </a:lnTo>
                    <a:close/>
                    <a:moveTo>
                      <a:pt x="172" y="179"/>
                    </a:moveTo>
                    <a:lnTo>
                      <a:pt x="176" y="174"/>
                    </a:lnTo>
                    <a:lnTo>
                      <a:pt x="177" y="174"/>
                    </a:lnTo>
                    <a:lnTo>
                      <a:pt x="178" y="175"/>
                    </a:lnTo>
                    <a:lnTo>
                      <a:pt x="178" y="175"/>
                    </a:lnTo>
                    <a:lnTo>
                      <a:pt x="178" y="176"/>
                    </a:lnTo>
                    <a:lnTo>
                      <a:pt x="173" y="180"/>
                    </a:lnTo>
                    <a:lnTo>
                      <a:pt x="172" y="180"/>
                    </a:lnTo>
                    <a:lnTo>
                      <a:pt x="172" y="180"/>
                    </a:lnTo>
                    <a:lnTo>
                      <a:pt x="171" y="179"/>
                    </a:lnTo>
                    <a:lnTo>
                      <a:pt x="172" y="179"/>
                    </a:lnTo>
                    <a:lnTo>
                      <a:pt x="172" y="179"/>
                    </a:lnTo>
                    <a:close/>
                    <a:moveTo>
                      <a:pt x="184" y="169"/>
                    </a:moveTo>
                    <a:lnTo>
                      <a:pt x="188" y="165"/>
                    </a:lnTo>
                    <a:lnTo>
                      <a:pt x="189" y="164"/>
                    </a:lnTo>
                    <a:lnTo>
                      <a:pt x="190" y="165"/>
                    </a:lnTo>
                    <a:lnTo>
                      <a:pt x="190" y="166"/>
                    </a:lnTo>
                    <a:lnTo>
                      <a:pt x="190" y="166"/>
                    </a:lnTo>
                    <a:lnTo>
                      <a:pt x="185" y="170"/>
                    </a:lnTo>
                    <a:lnTo>
                      <a:pt x="184" y="171"/>
                    </a:lnTo>
                    <a:lnTo>
                      <a:pt x="184" y="170"/>
                    </a:lnTo>
                    <a:lnTo>
                      <a:pt x="183" y="170"/>
                    </a:lnTo>
                    <a:lnTo>
                      <a:pt x="184" y="169"/>
                    </a:lnTo>
                    <a:lnTo>
                      <a:pt x="184" y="169"/>
                    </a:lnTo>
                    <a:close/>
                    <a:moveTo>
                      <a:pt x="194" y="158"/>
                    </a:moveTo>
                    <a:lnTo>
                      <a:pt x="199" y="154"/>
                    </a:lnTo>
                    <a:lnTo>
                      <a:pt x="201" y="154"/>
                    </a:lnTo>
                    <a:lnTo>
                      <a:pt x="202" y="154"/>
                    </a:lnTo>
                    <a:lnTo>
                      <a:pt x="202" y="155"/>
                    </a:lnTo>
                    <a:lnTo>
                      <a:pt x="202" y="155"/>
                    </a:lnTo>
                    <a:lnTo>
                      <a:pt x="196" y="160"/>
                    </a:lnTo>
                    <a:lnTo>
                      <a:pt x="195" y="160"/>
                    </a:lnTo>
                    <a:lnTo>
                      <a:pt x="194" y="160"/>
                    </a:lnTo>
                    <a:lnTo>
                      <a:pt x="194" y="159"/>
                    </a:lnTo>
                    <a:lnTo>
                      <a:pt x="194" y="158"/>
                    </a:lnTo>
                    <a:lnTo>
                      <a:pt x="194" y="158"/>
                    </a:lnTo>
                    <a:close/>
                    <a:moveTo>
                      <a:pt x="206" y="148"/>
                    </a:moveTo>
                    <a:lnTo>
                      <a:pt x="211" y="144"/>
                    </a:lnTo>
                    <a:lnTo>
                      <a:pt x="212" y="144"/>
                    </a:lnTo>
                    <a:lnTo>
                      <a:pt x="212" y="144"/>
                    </a:lnTo>
                    <a:lnTo>
                      <a:pt x="213" y="145"/>
                    </a:lnTo>
                    <a:lnTo>
                      <a:pt x="212" y="146"/>
                    </a:lnTo>
                    <a:lnTo>
                      <a:pt x="208" y="150"/>
                    </a:lnTo>
                    <a:lnTo>
                      <a:pt x="207" y="150"/>
                    </a:lnTo>
                    <a:lnTo>
                      <a:pt x="206" y="150"/>
                    </a:lnTo>
                    <a:lnTo>
                      <a:pt x="206" y="149"/>
                    </a:lnTo>
                    <a:lnTo>
                      <a:pt x="206" y="148"/>
                    </a:lnTo>
                    <a:lnTo>
                      <a:pt x="206" y="148"/>
                    </a:lnTo>
                    <a:close/>
                    <a:moveTo>
                      <a:pt x="217" y="138"/>
                    </a:moveTo>
                    <a:lnTo>
                      <a:pt x="223" y="133"/>
                    </a:lnTo>
                    <a:lnTo>
                      <a:pt x="224" y="133"/>
                    </a:lnTo>
                    <a:lnTo>
                      <a:pt x="224" y="133"/>
                    </a:lnTo>
                    <a:lnTo>
                      <a:pt x="225" y="134"/>
                    </a:lnTo>
                    <a:lnTo>
                      <a:pt x="224" y="135"/>
                    </a:lnTo>
                    <a:lnTo>
                      <a:pt x="219" y="139"/>
                    </a:lnTo>
                    <a:lnTo>
                      <a:pt x="218" y="139"/>
                    </a:lnTo>
                    <a:lnTo>
                      <a:pt x="217" y="139"/>
                    </a:lnTo>
                    <a:lnTo>
                      <a:pt x="217" y="138"/>
                    </a:lnTo>
                    <a:lnTo>
                      <a:pt x="217" y="138"/>
                    </a:lnTo>
                    <a:lnTo>
                      <a:pt x="217" y="138"/>
                    </a:lnTo>
                    <a:close/>
                    <a:moveTo>
                      <a:pt x="229" y="128"/>
                    </a:moveTo>
                    <a:lnTo>
                      <a:pt x="234" y="124"/>
                    </a:lnTo>
                    <a:lnTo>
                      <a:pt x="234" y="123"/>
                    </a:lnTo>
                    <a:lnTo>
                      <a:pt x="235" y="124"/>
                    </a:lnTo>
                    <a:lnTo>
                      <a:pt x="235" y="124"/>
                    </a:lnTo>
                    <a:lnTo>
                      <a:pt x="235" y="125"/>
                    </a:lnTo>
                    <a:lnTo>
                      <a:pt x="230" y="129"/>
                    </a:lnTo>
                    <a:lnTo>
                      <a:pt x="230" y="130"/>
                    </a:lnTo>
                    <a:lnTo>
                      <a:pt x="229" y="129"/>
                    </a:lnTo>
                    <a:lnTo>
                      <a:pt x="229" y="129"/>
                    </a:lnTo>
                    <a:lnTo>
                      <a:pt x="229" y="128"/>
                    </a:lnTo>
                    <a:lnTo>
                      <a:pt x="229" y="128"/>
                    </a:lnTo>
                    <a:close/>
                    <a:moveTo>
                      <a:pt x="241" y="117"/>
                    </a:moveTo>
                    <a:lnTo>
                      <a:pt x="245" y="113"/>
                    </a:lnTo>
                    <a:lnTo>
                      <a:pt x="246" y="113"/>
                    </a:lnTo>
                    <a:lnTo>
                      <a:pt x="247" y="113"/>
                    </a:lnTo>
                    <a:lnTo>
                      <a:pt x="247" y="114"/>
                    </a:lnTo>
                    <a:lnTo>
                      <a:pt x="247" y="114"/>
                    </a:lnTo>
                    <a:lnTo>
                      <a:pt x="242" y="119"/>
                    </a:lnTo>
                    <a:lnTo>
                      <a:pt x="241" y="119"/>
                    </a:lnTo>
                    <a:lnTo>
                      <a:pt x="241" y="118"/>
                    </a:lnTo>
                    <a:lnTo>
                      <a:pt x="239" y="118"/>
                    </a:lnTo>
                    <a:lnTo>
                      <a:pt x="241" y="117"/>
                    </a:lnTo>
                    <a:lnTo>
                      <a:pt x="241" y="117"/>
                    </a:lnTo>
                    <a:close/>
                    <a:moveTo>
                      <a:pt x="252" y="107"/>
                    </a:moveTo>
                    <a:lnTo>
                      <a:pt x="256" y="103"/>
                    </a:lnTo>
                    <a:lnTo>
                      <a:pt x="257" y="103"/>
                    </a:lnTo>
                    <a:lnTo>
                      <a:pt x="258" y="103"/>
                    </a:lnTo>
                    <a:lnTo>
                      <a:pt x="258" y="104"/>
                    </a:lnTo>
                    <a:lnTo>
                      <a:pt x="258" y="105"/>
                    </a:lnTo>
                    <a:lnTo>
                      <a:pt x="253" y="109"/>
                    </a:lnTo>
                    <a:lnTo>
                      <a:pt x="252" y="109"/>
                    </a:lnTo>
                    <a:lnTo>
                      <a:pt x="252" y="109"/>
                    </a:lnTo>
                    <a:lnTo>
                      <a:pt x="251" y="108"/>
                    </a:lnTo>
                    <a:lnTo>
                      <a:pt x="252" y="107"/>
                    </a:lnTo>
                    <a:lnTo>
                      <a:pt x="252" y="107"/>
                    </a:lnTo>
                    <a:close/>
                    <a:moveTo>
                      <a:pt x="263" y="96"/>
                    </a:moveTo>
                    <a:lnTo>
                      <a:pt x="268" y="92"/>
                    </a:lnTo>
                    <a:lnTo>
                      <a:pt x="269" y="92"/>
                    </a:lnTo>
                    <a:lnTo>
                      <a:pt x="270" y="92"/>
                    </a:lnTo>
                    <a:lnTo>
                      <a:pt x="270" y="93"/>
                    </a:lnTo>
                    <a:lnTo>
                      <a:pt x="269" y="94"/>
                    </a:lnTo>
                    <a:lnTo>
                      <a:pt x="265" y="98"/>
                    </a:lnTo>
                    <a:lnTo>
                      <a:pt x="264" y="98"/>
                    </a:lnTo>
                    <a:lnTo>
                      <a:pt x="263" y="98"/>
                    </a:lnTo>
                    <a:lnTo>
                      <a:pt x="263" y="97"/>
                    </a:lnTo>
                    <a:lnTo>
                      <a:pt x="263" y="96"/>
                    </a:lnTo>
                    <a:lnTo>
                      <a:pt x="263" y="96"/>
                    </a:lnTo>
                    <a:close/>
                    <a:moveTo>
                      <a:pt x="274" y="87"/>
                    </a:moveTo>
                    <a:lnTo>
                      <a:pt x="280" y="83"/>
                    </a:lnTo>
                    <a:lnTo>
                      <a:pt x="281" y="82"/>
                    </a:lnTo>
                    <a:lnTo>
                      <a:pt x="281" y="83"/>
                    </a:lnTo>
                    <a:lnTo>
                      <a:pt x="282" y="83"/>
                    </a:lnTo>
                    <a:lnTo>
                      <a:pt x="281" y="84"/>
                    </a:lnTo>
                    <a:lnTo>
                      <a:pt x="276" y="88"/>
                    </a:lnTo>
                    <a:lnTo>
                      <a:pt x="275" y="89"/>
                    </a:lnTo>
                    <a:lnTo>
                      <a:pt x="274" y="88"/>
                    </a:lnTo>
                    <a:lnTo>
                      <a:pt x="274" y="87"/>
                    </a:lnTo>
                    <a:lnTo>
                      <a:pt x="274" y="87"/>
                    </a:lnTo>
                    <a:lnTo>
                      <a:pt x="274" y="87"/>
                    </a:lnTo>
                    <a:close/>
                    <a:moveTo>
                      <a:pt x="286" y="76"/>
                    </a:moveTo>
                    <a:lnTo>
                      <a:pt x="291" y="72"/>
                    </a:lnTo>
                    <a:lnTo>
                      <a:pt x="292" y="72"/>
                    </a:lnTo>
                    <a:lnTo>
                      <a:pt x="292" y="72"/>
                    </a:lnTo>
                    <a:lnTo>
                      <a:pt x="293" y="73"/>
                    </a:lnTo>
                    <a:lnTo>
                      <a:pt x="292" y="73"/>
                    </a:lnTo>
                    <a:lnTo>
                      <a:pt x="288" y="78"/>
                    </a:lnTo>
                    <a:lnTo>
                      <a:pt x="287" y="78"/>
                    </a:lnTo>
                    <a:lnTo>
                      <a:pt x="286" y="77"/>
                    </a:lnTo>
                    <a:lnTo>
                      <a:pt x="286" y="77"/>
                    </a:lnTo>
                    <a:lnTo>
                      <a:pt x="286" y="76"/>
                    </a:lnTo>
                    <a:lnTo>
                      <a:pt x="286" y="76"/>
                    </a:lnTo>
                    <a:close/>
                    <a:moveTo>
                      <a:pt x="297" y="66"/>
                    </a:moveTo>
                    <a:lnTo>
                      <a:pt x="303" y="62"/>
                    </a:lnTo>
                    <a:lnTo>
                      <a:pt x="303" y="62"/>
                    </a:lnTo>
                    <a:lnTo>
                      <a:pt x="304" y="62"/>
                    </a:lnTo>
                    <a:lnTo>
                      <a:pt x="304" y="63"/>
                    </a:lnTo>
                    <a:lnTo>
                      <a:pt x="304" y="64"/>
                    </a:lnTo>
                    <a:lnTo>
                      <a:pt x="298" y="68"/>
                    </a:lnTo>
                    <a:lnTo>
                      <a:pt x="298" y="68"/>
                    </a:lnTo>
                    <a:lnTo>
                      <a:pt x="297" y="68"/>
                    </a:lnTo>
                    <a:lnTo>
                      <a:pt x="297" y="67"/>
                    </a:lnTo>
                    <a:lnTo>
                      <a:pt x="297" y="66"/>
                    </a:lnTo>
                    <a:lnTo>
                      <a:pt x="297" y="66"/>
                    </a:lnTo>
                    <a:close/>
                    <a:moveTo>
                      <a:pt x="309" y="55"/>
                    </a:moveTo>
                    <a:lnTo>
                      <a:pt x="313" y="51"/>
                    </a:lnTo>
                    <a:lnTo>
                      <a:pt x="314" y="51"/>
                    </a:lnTo>
                    <a:lnTo>
                      <a:pt x="315" y="51"/>
                    </a:lnTo>
                    <a:lnTo>
                      <a:pt x="315" y="52"/>
                    </a:lnTo>
                    <a:lnTo>
                      <a:pt x="315" y="53"/>
                    </a:lnTo>
                    <a:lnTo>
                      <a:pt x="310" y="57"/>
                    </a:lnTo>
                    <a:lnTo>
                      <a:pt x="309" y="57"/>
                    </a:lnTo>
                    <a:lnTo>
                      <a:pt x="309" y="57"/>
                    </a:lnTo>
                    <a:lnTo>
                      <a:pt x="308" y="56"/>
                    </a:lnTo>
                    <a:lnTo>
                      <a:pt x="309" y="55"/>
                    </a:lnTo>
                    <a:lnTo>
                      <a:pt x="309" y="55"/>
                    </a:lnTo>
                    <a:close/>
                    <a:moveTo>
                      <a:pt x="321" y="46"/>
                    </a:moveTo>
                    <a:lnTo>
                      <a:pt x="325" y="41"/>
                    </a:lnTo>
                    <a:lnTo>
                      <a:pt x="326" y="41"/>
                    </a:lnTo>
                    <a:lnTo>
                      <a:pt x="327" y="42"/>
                    </a:lnTo>
                    <a:lnTo>
                      <a:pt x="327" y="42"/>
                    </a:lnTo>
                    <a:lnTo>
                      <a:pt x="327" y="43"/>
                    </a:lnTo>
                    <a:lnTo>
                      <a:pt x="322" y="47"/>
                    </a:lnTo>
                    <a:lnTo>
                      <a:pt x="321" y="48"/>
                    </a:lnTo>
                    <a:lnTo>
                      <a:pt x="321" y="47"/>
                    </a:lnTo>
                    <a:lnTo>
                      <a:pt x="320" y="46"/>
                    </a:lnTo>
                    <a:lnTo>
                      <a:pt x="321" y="46"/>
                    </a:lnTo>
                    <a:lnTo>
                      <a:pt x="321" y="46"/>
                    </a:lnTo>
                    <a:close/>
                    <a:moveTo>
                      <a:pt x="331" y="35"/>
                    </a:moveTo>
                    <a:lnTo>
                      <a:pt x="336" y="31"/>
                    </a:lnTo>
                    <a:lnTo>
                      <a:pt x="337" y="30"/>
                    </a:lnTo>
                    <a:lnTo>
                      <a:pt x="338" y="31"/>
                    </a:lnTo>
                    <a:lnTo>
                      <a:pt x="338" y="32"/>
                    </a:lnTo>
                    <a:lnTo>
                      <a:pt x="337" y="32"/>
                    </a:lnTo>
                    <a:lnTo>
                      <a:pt x="333" y="36"/>
                    </a:lnTo>
                    <a:lnTo>
                      <a:pt x="332" y="37"/>
                    </a:lnTo>
                    <a:lnTo>
                      <a:pt x="331" y="36"/>
                    </a:lnTo>
                    <a:lnTo>
                      <a:pt x="331" y="36"/>
                    </a:lnTo>
                    <a:lnTo>
                      <a:pt x="331" y="35"/>
                    </a:lnTo>
                    <a:lnTo>
                      <a:pt x="331" y="35"/>
                    </a:lnTo>
                    <a:close/>
                    <a:moveTo>
                      <a:pt x="343" y="25"/>
                    </a:moveTo>
                    <a:lnTo>
                      <a:pt x="348" y="21"/>
                    </a:lnTo>
                    <a:lnTo>
                      <a:pt x="349" y="21"/>
                    </a:lnTo>
                    <a:lnTo>
                      <a:pt x="349" y="21"/>
                    </a:lnTo>
                    <a:lnTo>
                      <a:pt x="350" y="22"/>
                    </a:lnTo>
                    <a:lnTo>
                      <a:pt x="349" y="22"/>
                    </a:lnTo>
                    <a:lnTo>
                      <a:pt x="345" y="27"/>
                    </a:lnTo>
                    <a:lnTo>
                      <a:pt x="344" y="27"/>
                    </a:lnTo>
                    <a:lnTo>
                      <a:pt x="343" y="27"/>
                    </a:lnTo>
                    <a:lnTo>
                      <a:pt x="343" y="26"/>
                    </a:lnTo>
                    <a:lnTo>
                      <a:pt x="343" y="25"/>
                    </a:lnTo>
                    <a:lnTo>
                      <a:pt x="343" y="25"/>
                    </a:lnTo>
                    <a:close/>
                    <a:moveTo>
                      <a:pt x="354" y="14"/>
                    </a:moveTo>
                    <a:lnTo>
                      <a:pt x="360" y="10"/>
                    </a:lnTo>
                    <a:lnTo>
                      <a:pt x="360" y="10"/>
                    </a:lnTo>
                    <a:lnTo>
                      <a:pt x="361" y="10"/>
                    </a:lnTo>
                    <a:lnTo>
                      <a:pt x="362" y="11"/>
                    </a:lnTo>
                    <a:lnTo>
                      <a:pt x="361" y="12"/>
                    </a:lnTo>
                    <a:lnTo>
                      <a:pt x="355" y="16"/>
                    </a:lnTo>
                    <a:lnTo>
                      <a:pt x="355" y="16"/>
                    </a:lnTo>
                    <a:lnTo>
                      <a:pt x="354" y="16"/>
                    </a:lnTo>
                    <a:lnTo>
                      <a:pt x="354" y="15"/>
                    </a:lnTo>
                    <a:lnTo>
                      <a:pt x="354" y="14"/>
                    </a:lnTo>
                    <a:lnTo>
                      <a:pt x="354" y="14"/>
                    </a:lnTo>
                    <a:close/>
                    <a:moveTo>
                      <a:pt x="366" y="5"/>
                    </a:moveTo>
                    <a:lnTo>
                      <a:pt x="371" y="0"/>
                    </a:lnTo>
                    <a:lnTo>
                      <a:pt x="371" y="0"/>
                    </a:lnTo>
                    <a:lnTo>
                      <a:pt x="372" y="0"/>
                    </a:lnTo>
                    <a:lnTo>
                      <a:pt x="372" y="1"/>
                    </a:lnTo>
                    <a:lnTo>
                      <a:pt x="372" y="2"/>
                    </a:lnTo>
                    <a:lnTo>
                      <a:pt x="367" y="6"/>
                    </a:lnTo>
                    <a:lnTo>
                      <a:pt x="367" y="6"/>
                    </a:lnTo>
                    <a:lnTo>
                      <a:pt x="366" y="6"/>
                    </a:lnTo>
                    <a:lnTo>
                      <a:pt x="366" y="5"/>
                    </a:lnTo>
                    <a:lnTo>
                      <a:pt x="366" y="5"/>
                    </a:lnTo>
                    <a:lnTo>
                      <a:pt x="366" y="5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34" name="Freeform 170"/>
              <p:cNvSpPr>
                <a:spLocks noEditPoints="1"/>
              </p:cNvSpPr>
              <p:nvPr/>
            </p:nvSpPr>
            <p:spPr bwMode="auto">
              <a:xfrm>
                <a:off x="712" y="2701"/>
                <a:ext cx="311" cy="259"/>
              </a:xfrm>
              <a:custGeom>
                <a:avLst/>
                <a:gdLst>
                  <a:gd name="T0" fmla="*/ 304 w 311"/>
                  <a:gd name="T1" fmla="*/ 4 h 259"/>
                  <a:gd name="T2" fmla="*/ 311 w 311"/>
                  <a:gd name="T3" fmla="*/ 2 h 259"/>
                  <a:gd name="T4" fmla="*/ 292 w 311"/>
                  <a:gd name="T5" fmla="*/ 14 h 259"/>
                  <a:gd name="T6" fmla="*/ 298 w 311"/>
                  <a:gd name="T7" fmla="*/ 12 h 259"/>
                  <a:gd name="T8" fmla="*/ 280 w 311"/>
                  <a:gd name="T9" fmla="*/ 24 h 259"/>
                  <a:gd name="T10" fmla="*/ 286 w 311"/>
                  <a:gd name="T11" fmla="*/ 21 h 259"/>
                  <a:gd name="T12" fmla="*/ 269 w 311"/>
                  <a:gd name="T13" fmla="*/ 34 h 259"/>
                  <a:gd name="T14" fmla="*/ 275 w 311"/>
                  <a:gd name="T15" fmla="*/ 32 h 259"/>
                  <a:gd name="T16" fmla="*/ 257 w 311"/>
                  <a:gd name="T17" fmla="*/ 43 h 259"/>
                  <a:gd name="T18" fmla="*/ 263 w 311"/>
                  <a:gd name="T19" fmla="*/ 41 h 259"/>
                  <a:gd name="T20" fmla="*/ 245 w 311"/>
                  <a:gd name="T21" fmla="*/ 54 h 259"/>
                  <a:gd name="T22" fmla="*/ 252 w 311"/>
                  <a:gd name="T23" fmla="*/ 51 h 259"/>
                  <a:gd name="T24" fmla="*/ 233 w 311"/>
                  <a:gd name="T25" fmla="*/ 63 h 259"/>
                  <a:gd name="T26" fmla="*/ 239 w 311"/>
                  <a:gd name="T27" fmla="*/ 61 h 259"/>
                  <a:gd name="T28" fmla="*/ 221 w 311"/>
                  <a:gd name="T29" fmla="*/ 73 h 259"/>
                  <a:gd name="T30" fmla="*/ 228 w 311"/>
                  <a:gd name="T31" fmla="*/ 71 h 259"/>
                  <a:gd name="T32" fmla="*/ 210 w 311"/>
                  <a:gd name="T33" fmla="*/ 83 h 259"/>
                  <a:gd name="T34" fmla="*/ 216 w 311"/>
                  <a:gd name="T35" fmla="*/ 80 h 259"/>
                  <a:gd name="T36" fmla="*/ 198 w 311"/>
                  <a:gd name="T37" fmla="*/ 93 h 259"/>
                  <a:gd name="T38" fmla="*/ 204 w 311"/>
                  <a:gd name="T39" fmla="*/ 91 h 259"/>
                  <a:gd name="T40" fmla="*/ 186 w 311"/>
                  <a:gd name="T41" fmla="*/ 102 h 259"/>
                  <a:gd name="T42" fmla="*/ 193 w 311"/>
                  <a:gd name="T43" fmla="*/ 100 h 259"/>
                  <a:gd name="T44" fmla="*/ 174 w 311"/>
                  <a:gd name="T45" fmla="*/ 113 h 259"/>
                  <a:gd name="T46" fmla="*/ 180 w 311"/>
                  <a:gd name="T47" fmla="*/ 110 h 259"/>
                  <a:gd name="T48" fmla="*/ 162 w 311"/>
                  <a:gd name="T49" fmla="*/ 122 h 259"/>
                  <a:gd name="T50" fmla="*/ 169 w 311"/>
                  <a:gd name="T51" fmla="*/ 120 h 259"/>
                  <a:gd name="T52" fmla="*/ 151 w 311"/>
                  <a:gd name="T53" fmla="*/ 132 h 259"/>
                  <a:gd name="T54" fmla="*/ 157 w 311"/>
                  <a:gd name="T55" fmla="*/ 130 h 259"/>
                  <a:gd name="T56" fmla="*/ 139 w 311"/>
                  <a:gd name="T57" fmla="*/ 142 h 259"/>
                  <a:gd name="T58" fmla="*/ 145 w 311"/>
                  <a:gd name="T59" fmla="*/ 139 h 259"/>
                  <a:gd name="T60" fmla="*/ 127 w 311"/>
                  <a:gd name="T61" fmla="*/ 152 h 259"/>
                  <a:gd name="T62" fmla="*/ 134 w 311"/>
                  <a:gd name="T63" fmla="*/ 150 h 259"/>
                  <a:gd name="T64" fmla="*/ 115 w 311"/>
                  <a:gd name="T65" fmla="*/ 161 h 259"/>
                  <a:gd name="T66" fmla="*/ 121 w 311"/>
                  <a:gd name="T67" fmla="*/ 159 h 259"/>
                  <a:gd name="T68" fmla="*/ 103 w 311"/>
                  <a:gd name="T69" fmla="*/ 172 h 259"/>
                  <a:gd name="T70" fmla="*/ 110 w 311"/>
                  <a:gd name="T71" fmla="*/ 168 h 259"/>
                  <a:gd name="T72" fmla="*/ 92 w 311"/>
                  <a:gd name="T73" fmla="*/ 181 h 259"/>
                  <a:gd name="T74" fmla="*/ 98 w 311"/>
                  <a:gd name="T75" fmla="*/ 179 h 259"/>
                  <a:gd name="T76" fmla="*/ 80 w 311"/>
                  <a:gd name="T77" fmla="*/ 190 h 259"/>
                  <a:gd name="T78" fmla="*/ 86 w 311"/>
                  <a:gd name="T79" fmla="*/ 188 h 259"/>
                  <a:gd name="T80" fmla="*/ 67 w 311"/>
                  <a:gd name="T81" fmla="*/ 201 h 259"/>
                  <a:gd name="T82" fmla="*/ 75 w 311"/>
                  <a:gd name="T83" fmla="*/ 198 h 259"/>
                  <a:gd name="T84" fmla="*/ 56 w 311"/>
                  <a:gd name="T85" fmla="*/ 210 h 259"/>
                  <a:gd name="T86" fmla="*/ 62 w 311"/>
                  <a:gd name="T87" fmla="*/ 208 h 259"/>
                  <a:gd name="T88" fmla="*/ 44 w 311"/>
                  <a:gd name="T89" fmla="*/ 220 h 259"/>
                  <a:gd name="T90" fmla="*/ 51 w 311"/>
                  <a:gd name="T91" fmla="*/ 218 h 259"/>
                  <a:gd name="T92" fmla="*/ 33 w 311"/>
                  <a:gd name="T93" fmla="*/ 230 h 259"/>
                  <a:gd name="T94" fmla="*/ 39 w 311"/>
                  <a:gd name="T95" fmla="*/ 227 h 259"/>
                  <a:gd name="T96" fmla="*/ 21 w 311"/>
                  <a:gd name="T97" fmla="*/ 240 h 259"/>
                  <a:gd name="T98" fmla="*/ 27 w 311"/>
                  <a:gd name="T99" fmla="*/ 238 h 259"/>
                  <a:gd name="T100" fmla="*/ 8 w 311"/>
                  <a:gd name="T101" fmla="*/ 249 h 259"/>
                  <a:gd name="T102" fmla="*/ 16 w 311"/>
                  <a:gd name="T103" fmla="*/ 247 h 259"/>
                  <a:gd name="T104" fmla="*/ 0 w 311"/>
                  <a:gd name="T105" fmla="*/ 258 h 259"/>
                  <a:gd name="T106" fmla="*/ 3 w 311"/>
                  <a:gd name="T107" fmla="*/ 257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11" h="259">
                    <a:moveTo>
                      <a:pt x="311" y="2"/>
                    </a:moveTo>
                    <a:lnTo>
                      <a:pt x="305" y="7"/>
                    </a:lnTo>
                    <a:lnTo>
                      <a:pt x="304" y="7"/>
                    </a:lnTo>
                    <a:lnTo>
                      <a:pt x="303" y="6"/>
                    </a:lnTo>
                    <a:lnTo>
                      <a:pt x="303" y="6"/>
                    </a:lnTo>
                    <a:lnTo>
                      <a:pt x="304" y="4"/>
                    </a:lnTo>
                    <a:lnTo>
                      <a:pt x="309" y="0"/>
                    </a:lnTo>
                    <a:lnTo>
                      <a:pt x="310" y="0"/>
                    </a:lnTo>
                    <a:lnTo>
                      <a:pt x="311" y="0"/>
                    </a:lnTo>
                    <a:lnTo>
                      <a:pt x="311" y="1"/>
                    </a:lnTo>
                    <a:lnTo>
                      <a:pt x="311" y="2"/>
                    </a:lnTo>
                    <a:lnTo>
                      <a:pt x="311" y="2"/>
                    </a:lnTo>
                    <a:close/>
                    <a:moveTo>
                      <a:pt x="298" y="12"/>
                    </a:moveTo>
                    <a:lnTo>
                      <a:pt x="294" y="16"/>
                    </a:lnTo>
                    <a:lnTo>
                      <a:pt x="293" y="16"/>
                    </a:lnTo>
                    <a:lnTo>
                      <a:pt x="292" y="16"/>
                    </a:lnTo>
                    <a:lnTo>
                      <a:pt x="292" y="15"/>
                    </a:lnTo>
                    <a:lnTo>
                      <a:pt x="292" y="14"/>
                    </a:lnTo>
                    <a:lnTo>
                      <a:pt x="297" y="10"/>
                    </a:lnTo>
                    <a:lnTo>
                      <a:pt x="298" y="10"/>
                    </a:lnTo>
                    <a:lnTo>
                      <a:pt x="299" y="10"/>
                    </a:lnTo>
                    <a:lnTo>
                      <a:pt x="299" y="11"/>
                    </a:lnTo>
                    <a:lnTo>
                      <a:pt x="298" y="12"/>
                    </a:lnTo>
                    <a:lnTo>
                      <a:pt x="298" y="12"/>
                    </a:lnTo>
                    <a:close/>
                    <a:moveTo>
                      <a:pt x="286" y="21"/>
                    </a:moveTo>
                    <a:lnTo>
                      <a:pt x="281" y="26"/>
                    </a:lnTo>
                    <a:lnTo>
                      <a:pt x="281" y="27"/>
                    </a:lnTo>
                    <a:lnTo>
                      <a:pt x="280" y="26"/>
                    </a:lnTo>
                    <a:lnTo>
                      <a:pt x="280" y="24"/>
                    </a:lnTo>
                    <a:lnTo>
                      <a:pt x="280" y="24"/>
                    </a:lnTo>
                    <a:lnTo>
                      <a:pt x="285" y="20"/>
                    </a:lnTo>
                    <a:lnTo>
                      <a:pt x="286" y="19"/>
                    </a:lnTo>
                    <a:lnTo>
                      <a:pt x="286" y="20"/>
                    </a:lnTo>
                    <a:lnTo>
                      <a:pt x="288" y="21"/>
                    </a:lnTo>
                    <a:lnTo>
                      <a:pt x="286" y="21"/>
                    </a:lnTo>
                    <a:lnTo>
                      <a:pt x="286" y="21"/>
                    </a:lnTo>
                    <a:close/>
                    <a:moveTo>
                      <a:pt x="275" y="32"/>
                    </a:moveTo>
                    <a:lnTo>
                      <a:pt x="270" y="36"/>
                    </a:lnTo>
                    <a:lnTo>
                      <a:pt x="269" y="36"/>
                    </a:lnTo>
                    <a:lnTo>
                      <a:pt x="269" y="35"/>
                    </a:lnTo>
                    <a:lnTo>
                      <a:pt x="269" y="35"/>
                    </a:lnTo>
                    <a:lnTo>
                      <a:pt x="269" y="34"/>
                    </a:lnTo>
                    <a:lnTo>
                      <a:pt x="274" y="30"/>
                    </a:lnTo>
                    <a:lnTo>
                      <a:pt x="274" y="30"/>
                    </a:lnTo>
                    <a:lnTo>
                      <a:pt x="275" y="30"/>
                    </a:lnTo>
                    <a:lnTo>
                      <a:pt x="275" y="31"/>
                    </a:lnTo>
                    <a:lnTo>
                      <a:pt x="275" y="32"/>
                    </a:lnTo>
                    <a:lnTo>
                      <a:pt x="275" y="32"/>
                    </a:lnTo>
                    <a:close/>
                    <a:moveTo>
                      <a:pt x="263" y="41"/>
                    </a:moveTo>
                    <a:lnTo>
                      <a:pt x="258" y="45"/>
                    </a:lnTo>
                    <a:lnTo>
                      <a:pt x="257" y="45"/>
                    </a:lnTo>
                    <a:lnTo>
                      <a:pt x="257" y="45"/>
                    </a:lnTo>
                    <a:lnTo>
                      <a:pt x="256" y="44"/>
                    </a:lnTo>
                    <a:lnTo>
                      <a:pt x="257" y="43"/>
                    </a:lnTo>
                    <a:lnTo>
                      <a:pt x="262" y="39"/>
                    </a:lnTo>
                    <a:lnTo>
                      <a:pt x="262" y="39"/>
                    </a:lnTo>
                    <a:lnTo>
                      <a:pt x="263" y="39"/>
                    </a:lnTo>
                    <a:lnTo>
                      <a:pt x="263" y="40"/>
                    </a:lnTo>
                    <a:lnTo>
                      <a:pt x="263" y="41"/>
                    </a:lnTo>
                    <a:lnTo>
                      <a:pt x="263" y="41"/>
                    </a:lnTo>
                    <a:close/>
                    <a:moveTo>
                      <a:pt x="252" y="51"/>
                    </a:moveTo>
                    <a:lnTo>
                      <a:pt x="246" y="55"/>
                    </a:lnTo>
                    <a:lnTo>
                      <a:pt x="245" y="56"/>
                    </a:lnTo>
                    <a:lnTo>
                      <a:pt x="244" y="55"/>
                    </a:lnTo>
                    <a:lnTo>
                      <a:pt x="244" y="54"/>
                    </a:lnTo>
                    <a:lnTo>
                      <a:pt x="245" y="54"/>
                    </a:lnTo>
                    <a:lnTo>
                      <a:pt x="250" y="50"/>
                    </a:lnTo>
                    <a:lnTo>
                      <a:pt x="251" y="49"/>
                    </a:lnTo>
                    <a:lnTo>
                      <a:pt x="252" y="50"/>
                    </a:lnTo>
                    <a:lnTo>
                      <a:pt x="252" y="51"/>
                    </a:lnTo>
                    <a:lnTo>
                      <a:pt x="252" y="51"/>
                    </a:lnTo>
                    <a:lnTo>
                      <a:pt x="252" y="51"/>
                    </a:lnTo>
                    <a:close/>
                    <a:moveTo>
                      <a:pt x="239" y="61"/>
                    </a:moveTo>
                    <a:lnTo>
                      <a:pt x="235" y="65"/>
                    </a:lnTo>
                    <a:lnTo>
                      <a:pt x="234" y="65"/>
                    </a:lnTo>
                    <a:lnTo>
                      <a:pt x="233" y="65"/>
                    </a:lnTo>
                    <a:lnTo>
                      <a:pt x="233" y="64"/>
                    </a:lnTo>
                    <a:lnTo>
                      <a:pt x="233" y="63"/>
                    </a:lnTo>
                    <a:lnTo>
                      <a:pt x="238" y="59"/>
                    </a:lnTo>
                    <a:lnTo>
                      <a:pt x="239" y="59"/>
                    </a:lnTo>
                    <a:lnTo>
                      <a:pt x="240" y="59"/>
                    </a:lnTo>
                    <a:lnTo>
                      <a:pt x="240" y="60"/>
                    </a:lnTo>
                    <a:lnTo>
                      <a:pt x="239" y="61"/>
                    </a:lnTo>
                    <a:lnTo>
                      <a:pt x="239" y="61"/>
                    </a:lnTo>
                    <a:close/>
                    <a:moveTo>
                      <a:pt x="228" y="71"/>
                    </a:moveTo>
                    <a:lnTo>
                      <a:pt x="222" y="75"/>
                    </a:lnTo>
                    <a:lnTo>
                      <a:pt x="222" y="75"/>
                    </a:lnTo>
                    <a:lnTo>
                      <a:pt x="221" y="75"/>
                    </a:lnTo>
                    <a:lnTo>
                      <a:pt x="221" y="74"/>
                    </a:lnTo>
                    <a:lnTo>
                      <a:pt x="221" y="73"/>
                    </a:lnTo>
                    <a:lnTo>
                      <a:pt x="226" y="69"/>
                    </a:lnTo>
                    <a:lnTo>
                      <a:pt x="228" y="69"/>
                    </a:lnTo>
                    <a:lnTo>
                      <a:pt x="228" y="70"/>
                    </a:lnTo>
                    <a:lnTo>
                      <a:pt x="229" y="70"/>
                    </a:lnTo>
                    <a:lnTo>
                      <a:pt x="228" y="71"/>
                    </a:lnTo>
                    <a:lnTo>
                      <a:pt x="228" y="71"/>
                    </a:lnTo>
                    <a:close/>
                    <a:moveTo>
                      <a:pt x="216" y="80"/>
                    </a:moveTo>
                    <a:lnTo>
                      <a:pt x="211" y="84"/>
                    </a:lnTo>
                    <a:lnTo>
                      <a:pt x="210" y="85"/>
                    </a:lnTo>
                    <a:lnTo>
                      <a:pt x="210" y="84"/>
                    </a:lnTo>
                    <a:lnTo>
                      <a:pt x="210" y="83"/>
                    </a:lnTo>
                    <a:lnTo>
                      <a:pt x="210" y="83"/>
                    </a:lnTo>
                    <a:lnTo>
                      <a:pt x="215" y="79"/>
                    </a:lnTo>
                    <a:lnTo>
                      <a:pt x="215" y="78"/>
                    </a:lnTo>
                    <a:lnTo>
                      <a:pt x="216" y="79"/>
                    </a:lnTo>
                    <a:lnTo>
                      <a:pt x="216" y="80"/>
                    </a:lnTo>
                    <a:lnTo>
                      <a:pt x="216" y="80"/>
                    </a:lnTo>
                    <a:lnTo>
                      <a:pt x="216" y="80"/>
                    </a:lnTo>
                    <a:close/>
                    <a:moveTo>
                      <a:pt x="204" y="91"/>
                    </a:moveTo>
                    <a:lnTo>
                      <a:pt x="199" y="95"/>
                    </a:lnTo>
                    <a:lnTo>
                      <a:pt x="198" y="95"/>
                    </a:lnTo>
                    <a:lnTo>
                      <a:pt x="198" y="95"/>
                    </a:lnTo>
                    <a:lnTo>
                      <a:pt x="197" y="94"/>
                    </a:lnTo>
                    <a:lnTo>
                      <a:pt x="198" y="93"/>
                    </a:lnTo>
                    <a:lnTo>
                      <a:pt x="203" y="89"/>
                    </a:lnTo>
                    <a:lnTo>
                      <a:pt x="203" y="89"/>
                    </a:lnTo>
                    <a:lnTo>
                      <a:pt x="204" y="89"/>
                    </a:lnTo>
                    <a:lnTo>
                      <a:pt x="204" y="90"/>
                    </a:lnTo>
                    <a:lnTo>
                      <a:pt x="204" y="91"/>
                    </a:lnTo>
                    <a:lnTo>
                      <a:pt x="204" y="91"/>
                    </a:lnTo>
                    <a:close/>
                    <a:moveTo>
                      <a:pt x="193" y="100"/>
                    </a:moveTo>
                    <a:lnTo>
                      <a:pt x="187" y="104"/>
                    </a:lnTo>
                    <a:lnTo>
                      <a:pt x="186" y="104"/>
                    </a:lnTo>
                    <a:lnTo>
                      <a:pt x="185" y="104"/>
                    </a:lnTo>
                    <a:lnTo>
                      <a:pt x="185" y="103"/>
                    </a:lnTo>
                    <a:lnTo>
                      <a:pt x="186" y="102"/>
                    </a:lnTo>
                    <a:lnTo>
                      <a:pt x="191" y="98"/>
                    </a:lnTo>
                    <a:lnTo>
                      <a:pt x="192" y="98"/>
                    </a:lnTo>
                    <a:lnTo>
                      <a:pt x="193" y="99"/>
                    </a:lnTo>
                    <a:lnTo>
                      <a:pt x="193" y="99"/>
                    </a:lnTo>
                    <a:lnTo>
                      <a:pt x="193" y="100"/>
                    </a:lnTo>
                    <a:lnTo>
                      <a:pt x="193" y="100"/>
                    </a:lnTo>
                    <a:close/>
                    <a:moveTo>
                      <a:pt x="180" y="110"/>
                    </a:moveTo>
                    <a:lnTo>
                      <a:pt x="176" y="114"/>
                    </a:lnTo>
                    <a:lnTo>
                      <a:pt x="175" y="115"/>
                    </a:lnTo>
                    <a:lnTo>
                      <a:pt x="174" y="114"/>
                    </a:lnTo>
                    <a:lnTo>
                      <a:pt x="174" y="113"/>
                    </a:lnTo>
                    <a:lnTo>
                      <a:pt x="174" y="113"/>
                    </a:lnTo>
                    <a:lnTo>
                      <a:pt x="179" y="109"/>
                    </a:lnTo>
                    <a:lnTo>
                      <a:pt x="180" y="107"/>
                    </a:lnTo>
                    <a:lnTo>
                      <a:pt x="181" y="109"/>
                    </a:lnTo>
                    <a:lnTo>
                      <a:pt x="181" y="110"/>
                    </a:lnTo>
                    <a:lnTo>
                      <a:pt x="180" y="110"/>
                    </a:lnTo>
                    <a:lnTo>
                      <a:pt x="180" y="110"/>
                    </a:lnTo>
                    <a:close/>
                    <a:moveTo>
                      <a:pt x="169" y="120"/>
                    </a:moveTo>
                    <a:lnTo>
                      <a:pt x="163" y="124"/>
                    </a:lnTo>
                    <a:lnTo>
                      <a:pt x="163" y="124"/>
                    </a:lnTo>
                    <a:lnTo>
                      <a:pt x="162" y="124"/>
                    </a:lnTo>
                    <a:lnTo>
                      <a:pt x="162" y="123"/>
                    </a:lnTo>
                    <a:lnTo>
                      <a:pt x="162" y="122"/>
                    </a:lnTo>
                    <a:lnTo>
                      <a:pt x="167" y="118"/>
                    </a:lnTo>
                    <a:lnTo>
                      <a:pt x="169" y="118"/>
                    </a:lnTo>
                    <a:lnTo>
                      <a:pt x="169" y="118"/>
                    </a:lnTo>
                    <a:lnTo>
                      <a:pt x="170" y="119"/>
                    </a:lnTo>
                    <a:lnTo>
                      <a:pt x="169" y="120"/>
                    </a:lnTo>
                    <a:lnTo>
                      <a:pt x="169" y="120"/>
                    </a:lnTo>
                    <a:close/>
                    <a:moveTo>
                      <a:pt x="157" y="130"/>
                    </a:moveTo>
                    <a:lnTo>
                      <a:pt x="152" y="134"/>
                    </a:lnTo>
                    <a:lnTo>
                      <a:pt x="151" y="134"/>
                    </a:lnTo>
                    <a:lnTo>
                      <a:pt x="151" y="134"/>
                    </a:lnTo>
                    <a:lnTo>
                      <a:pt x="151" y="133"/>
                    </a:lnTo>
                    <a:lnTo>
                      <a:pt x="151" y="132"/>
                    </a:lnTo>
                    <a:lnTo>
                      <a:pt x="156" y="127"/>
                    </a:lnTo>
                    <a:lnTo>
                      <a:pt x="156" y="127"/>
                    </a:lnTo>
                    <a:lnTo>
                      <a:pt x="157" y="128"/>
                    </a:lnTo>
                    <a:lnTo>
                      <a:pt x="157" y="128"/>
                    </a:lnTo>
                    <a:lnTo>
                      <a:pt x="157" y="130"/>
                    </a:lnTo>
                    <a:lnTo>
                      <a:pt x="157" y="130"/>
                    </a:lnTo>
                    <a:close/>
                    <a:moveTo>
                      <a:pt x="145" y="139"/>
                    </a:moveTo>
                    <a:lnTo>
                      <a:pt x="140" y="143"/>
                    </a:lnTo>
                    <a:lnTo>
                      <a:pt x="139" y="144"/>
                    </a:lnTo>
                    <a:lnTo>
                      <a:pt x="139" y="143"/>
                    </a:lnTo>
                    <a:lnTo>
                      <a:pt x="138" y="142"/>
                    </a:lnTo>
                    <a:lnTo>
                      <a:pt x="139" y="142"/>
                    </a:lnTo>
                    <a:lnTo>
                      <a:pt x="144" y="138"/>
                    </a:lnTo>
                    <a:lnTo>
                      <a:pt x="144" y="138"/>
                    </a:lnTo>
                    <a:lnTo>
                      <a:pt x="145" y="138"/>
                    </a:lnTo>
                    <a:lnTo>
                      <a:pt x="145" y="139"/>
                    </a:lnTo>
                    <a:lnTo>
                      <a:pt x="145" y="139"/>
                    </a:lnTo>
                    <a:lnTo>
                      <a:pt x="145" y="139"/>
                    </a:lnTo>
                    <a:close/>
                    <a:moveTo>
                      <a:pt x="134" y="150"/>
                    </a:moveTo>
                    <a:lnTo>
                      <a:pt x="129" y="154"/>
                    </a:lnTo>
                    <a:lnTo>
                      <a:pt x="127" y="154"/>
                    </a:lnTo>
                    <a:lnTo>
                      <a:pt x="126" y="154"/>
                    </a:lnTo>
                    <a:lnTo>
                      <a:pt x="126" y="153"/>
                    </a:lnTo>
                    <a:lnTo>
                      <a:pt x="127" y="152"/>
                    </a:lnTo>
                    <a:lnTo>
                      <a:pt x="132" y="147"/>
                    </a:lnTo>
                    <a:lnTo>
                      <a:pt x="133" y="147"/>
                    </a:lnTo>
                    <a:lnTo>
                      <a:pt x="134" y="147"/>
                    </a:lnTo>
                    <a:lnTo>
                      <a:pt x="134" y="148"/>
                    </a:lnTo>
                    <a:lnTo>
                      <a:pt x="134" y="150"/>
                    </a:lnTo>
                    <a:lnTo>
                      <a:pt x="134" y="150"/>
                    </a:lnTo>
                    <a:close/>
                    <a:moveTo>
                      <a:pt x="121" y="159"/>
                    </a:moveTo>
                    <a:lnTo>
                      <a:pt x="117" y="163"/>
                    </a:lnTo>
                    <a:lnTo>
                      <a:pt x="116" y="163"/>
                    </a:lnTo>
                    <a:lnTo>
                      <a:pt x="115" y="163"/>
                    </a:lnTo>
                    <a:lnTo>
                      <a:pt x="115" y="162"/>
                    </a:lnTo>
                    <a:lnTo>
                      <a:pt x="115" y="161"/>
                    </a:lnTo>
                    <a:lnTo>
                      <a:pt x="120" y="157"/>
                    </a:lnTo>
                    <a:lnTo>
                      <a:pt x="121" y="157"/>
                    </a:lnTo>
                    <a:lnTo>
                      <a:pt x="122" y="158"/>
                    </a:lnTo>
                    <a:lnTo>
                      <a:pt x="122" y="158"/>
                    </a:lnTo>
                    <a:lnTo>
                      <a:pt x="121" y="159"/>
                    </a:lnTo>
                    <a:lnTo>
                      <a:pt x="121" y="159"/>
                    </a:lnTo>
                    <a:close/>
                    <a:moveTo>
                      <a:pt x="110" y="168"/>
                    </a:moveTo>
                    <a:lnTo>
                      <a:pt x="104" y="173"/>
                    </a:lnTo>
                    <a:lnTo>
                      <a:pt x="104" y="174"/>
                    </a:lnTo>
                    <a:lnTo>
                      <a:pt x="103" y="173"/>
                    </a:lnTo>
                    <a:lnTo>
                      <a:pt x="103" y="172"/>
                    </a:lnTo>
                    <a:lnTo>
                      <a:pt x="103" y="172"/>
                    </a:lnTo>
                    <a:lnTo>
                      <a:pt x="109" y="167"/>
                    </a:lnTo>
                    <a:lnTo>
                      <a:pt x="110" y="167"/>
                    </a:lnTo>
                    <a:lnTo>
                      <a:pt x="110" y="167"/>
                    </a:lnTo>
                    <a:lnTo>
                      <a:pt x="111" y="168"/>
                    </a:lnTo>
                    <a:lnTo>
                      <a:pt x="110" y="168"/>
                    </a:lnTo>
                    <a:lnTo>
                      <a:pt x="110" y="168"/>
                    </a:lnTo>
                    <a:close/>
                    <a:moveTo>
                      <a:pt x="98" y="179"/>
                    </a:moveTo>
                    <a:lnTo>
                      <a:pt x="93" y="183"/>
                    </a:lnTo>
                    <a:lnTo>
                      <a:pt x="92" y="183"/>
                    </a:lnTo>
                    <a:lnTo>
                      <a:pt x="92" y="183"/>
                    </a:lnTo>
                    <a:lnTo>
                      <a:pt x="92" y="182"/>
                    </a:lnTo>
                    <a:lnTo>
                      <a:pt x="92" y="181"/>
                    </a:lnTo>
                    <a:lnTo>
                      <a:pt x="97" y="177"/>
                    </a:lnTo>
                    <a:lnTo>
                      <a:pt x="97" y="177"/>
                    </a:lnTo>
                    <a:lnTo>
                      <a:pt x="98" y="177"/>
                    </a:lnTo>
                    <a:lnTo>
                      <a:pt x="98" y="178"/>
                    </a:lnTo>
                    <a:lnTo>
                      <a:pt x="98" y="179"/>
                    </a:lnTo>
                    <a:lnTo>
                      <a:pt x="98" y="179"/>
                    </a:lnTo>
                    <a:close/>
                    <a:moveTo>
                      <a:pt x="86" y="188"/>
                    </a:moveTo>
                    <a:lnTo>
                      <a:pt x="81" y="193"/>
                    </a:lnTo>
                    <a:lnTo>
                      <a:pt x="80" y="193"/>
                    </a:lnTo>
                    <a:lnTo>
                      <a:pt x="80" y="193"/>
                    </a:lnTo>
                    <a:lnTo>
                      <a:pt x="79" y="192"/>
                    </a:lnTo>
                    <a:lnTo>
                      <a:pt x="80" y="190"/>
                    </a:lnTo>
                    <a:lnTo>
                      <a:pt x="84" y="186"/>
                    </a:lnTo>
                    <a:lnTo>
                      <a:pt x="85" y="186"/>
                    </a:lnTo>
                    <a:lnTo>
                      <a:pt x="86" y="187"/>
                    </a:lnTo>
                    <a:lnTo>
                      <a:pt x="86" y="187"/>
                    </a:lnTo>
                    <a:lnTo>
                      <a:pt x="86" y="188"/>
                    </a:lnTo>
                    <a:lnTo>
                      <a:pt x="86" y="188"/>
                    </a:lnTo>
                    <a:close/>
                    <a:moveTo>
                      <a:pt x="75" y="198"/>
                    </a:moveTo>
                    <a:lnTo>
                      <a:pt x="70" y="202"/>
                    </a:lnTo>
                    <a:lnTo>
                      <a:pt x="69" y="203"/>
                    </a:lnTo>
                    <a:lnTo>
                      <a:pt x="67" y="202"/>
                    </a:lnTo>
                    <a:lnTo>
                      <a:pt x="67" y="202"/>
                    </a:lnTo>
                    <a:lnTo>
                      <a:pt x="67" y="201"/>
                    </a:lnTo>
                    <a:lnTo>
                      <a:pt x="73" y="197"/>
                    </a:lnTo>
                    <a:lnTo>
                      <a:pt x="74" y="197"/>
                    </a:lnTo>
                    <a:lnTo>
                      <a:pt x="75" y="197"/>
                    </a:lnTo>
                    <a:lnTo>
                      <a:pt x="75" y="198"/>
                    </a:lnTo>
                    <a:lnTo>
                      <a:pt x="75" y="198"/>
                    </a:lnTo>
                    <a:lnTo>
                      <a:pt x="75" y="198"/>
                    </a:lnTo>
                    <a:close/>
                    <a:moveTo>
                      <a:pt x="62" y="208"/>
                    </a:moveTo>
                    <a:lnTo>
                      <a:pt x="58" y="213"/>
                    </a:lnTo>
                    <a:lnTo>
                      <a:pt x="57" y="213"/>
                    </a:lnTo>
                    <a:lnTo>
                      <a:pt x="56" y="213"/>
                    </a:lnTo>
                    <a:lnTo>
                      <a:pt x="56" y="212"/>
                    </a:lnTo>
                    <a:lnTo>
                      <a:pt x="56" y="210"/>
                    </a:lnTo>
                    <a:lnTo>
                      <a:pt x="61" y="206"/>
                    </a:lnTo>
                    <a:lnTo>
                      <a:pt x="62" y="206"/>
                    </a:lnTo>
                    <a:lnTo>
                      <a:pt x="63" y="206"/>
                    </a:lnTo>
                    <a:lnTo>
                      <a:pt x="63" y="207"/>
                    </a:lnTo>
                    <a:lnTo>
                      <a:pt x="62" y="208"/>
                    </a:lnTo>
                    <a:lnTo>
                      <a:pt x="62" y="208"/>
                    </a:lnTo>
                    <a:close/>
                    <a:moveTo>
                      <a:pt x="51" y="218"/>
                    </a:moveTo>
                    <a:lnTo>
                      <a:pt x="45" y="222"/>
                    </a:lnTo>
                    <a:lnTo>
                      <a:pt x="45" y="222"/>
                    </a:lnTo>
                    <a:lnTo>
                      <a:pt x="44" y="222"/>
                    </a:lnTo>
                    <a:lnTo>
                      <a:pt x="44" y="221"/>
                    </a:lnTo>
                    <a:lnTo>
                      <a:pt x="44" y="220"/>
                    </a:lnTo>
                    <a:lnTo>
                      <a:pt x="50" y="216"/>
                    </a:lnTo>
                    <a:lnTo>
                      <a:pt x="51" y="216"/>
                    </a:lnTo>
                    <a:lnTo>
                      <a:pt x="51" y="217"/>
                    </a:lnTo>
                    <a:lnTo>
                      <a:pt x="52" y="217"/>
                    </a:lnTo>
                    <a:lnTo>
                      <a:pt x="51" y="218"/>
                    </a:lnTo>
                    <a:lnTo>
                      <a:pt x="51" y="218"/>
                    </a:lnTo>
                    <a:close/>
                    <a:moveTo>
                      <a:pt x="39" y="227"/>
                    </a:moveTo>
                    <a:lnTo>
                      <a:pt x="34" y="231"/>
                    </a:lnTo>
                    <a:lnTo>
                      <a:pt x="33" y="233"/>
                    </a:lnTo>
                    <a:lnTo>
                      <a:pt x="33" y="231"/>
                    </a:lnTo>
                    <a:lnTo>
                      <a:pt x="33" y="231"/>
                    </a:lnTo>
                    <a:lnTo>
                      <a:pt x="33" y="230"/>
                    </a:lnTo>
                    <a:lnTo>
                      <a:pt x="38" y="226"/>
                    </a:lnTo>
                    <a:lnTo>
                      <a:pt x="38" y="226"/>
                    </a:lnTo>
                    <a:lnTo>
                      <a:pt x="39" y="226"/>
                    </a:lnTo>
                    <a:lnTo>
                      <a:pt x="39" y="227"/>
                    </a:lnTo>
                    <a:lnTo>
                      <a:pt x="39" y="227"/>
                    </a:lnTo>
                    <a:lnTo>
                      <a:pt x="39" y="227"/>
                    </a:lnTo>
                    <a:close/>
                    <a:moveTo>
                      <a:pt x="27" y="238"/>
                    </a:moveTo>
                    <a:lnTo>
                      <a:pt x="22" y="242"/>
                    </a:lnTo>
                    <a:lnTo>
                      <a:pt x="21" y="242"/>
                    </a:lnTo>
                    <a:lnTo>
                      <a:pt x="21" y="242"/>
                    </a:lnTo>
                    <a:lnTo>
                      <a:pt x="20" y="241"/>
                    </a:lnTo>
                    <a:lnTo>
                      <a:pt x="21" y="240"/>
                    </a:lnTo>
                    <a:lnTo>
                      <a:pt x="25" y="236"/>
                    </a:lnTo>
                    <a:lnTo>
                      <a:pt x="26" y="236"/>
                    </a:lnTo>
                    <a:lnTo>
                      <a:pt x="27" y="236"/>
                    </a:lnTo>
                    <a:lnTo>
                      <a:pt x="27" y="237"/>
                    </a:lnTo>
                    <a:lnTo>
                      <a:pt x="27" y="238"/>
                    </a:lnTo>
                    <a:lnTo>
                      <a:pt x="27" y="238"/>
                    </a:lnTo>
                    <a:close/>
                    <a:moveTo>
                      <a:pt x="16" y="247"/>
                    </a:moveTo>
                    <a:lnTo>
                      <a:pt x="11" y="251"/>
                    </a:lnTo>
                    <a:lnTo>
                      <a:pt x="10" y="251"/>
                    </a:lnTo>
                    <a:lnTo>
                      <a:pt x="8" y="251"/>
                    </a:lnTo>
                    <a:lnTo>
                      <a:pt x="8" y="250"/>
                    </a:lnTo>
                    <a:lnTo>
                      <a:pt x="8" y="249"/>
                    </a:lnTo>
                    <a:lnTo>
                      <a:pt x="14" y="245"/>
                    </a:lnTo>
                    <a:lnTo>
                      <a:pt x="15" y="245"/>
                    </a:lnTo>
                    <a:lnTo>
                      <a:pt x="16" y="246"/>
                    </a:lnTo>
                    <a:lnTo>
                      <a:pt x="16" y="246"/>
                    </a:lnTo>
                    <a:lnTo>
                      <a:pt x="16" y="247"/>
                    </a:lnTo>
                    <a:lnTo>
                      <a:pt x="16" y="247"/>
                    </a:lnTo>
                    <a:close/>
                    <a:moveTo>
                      <a:pt x="3" y="257"/>
                    </a:moveTo>
                    <a:lnTo>
                      <a:pt x="1" y="259"/>
                    </a:lnTo>
                    <a:lnTo>
                      <a:pt x="1" y="259"/>
                    </a:lnTo>
                    <a:lnTo>
                      <a:pt x="0" y="259"/>
                    </a:lnTo>
                    <a:lnTo>
                      <a:pt x="0" y="258"/>
                    </a:lnTo>
                    <a:lnTo>
                      <a:pt x="0" y="258"/>
                    </a:lnTo>
                    <a:lnTo>
                      <a:pt x="2" y="256"/>
                    </a:lnTo>
                    <a:lnTo>
                      <a:pt x="3" y="256"/>
                    </a:lnTo>
                    <a:lnTo>
                      <a:pt x="4" y="256"/>
                    </a:lnTo>
                    <a:lnTo>
                      <a:pt x="4" y="257"/>
                    </a:lnTo>
                    <a:lnTo>
                      <a:pt x="3" y="257"/>
                    </a:lnTo>
                    <a:lnTo>
                      <a:pt x="3" y="257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35" name="Freeform 171"/>
              <p:cNvSpPr>
                <a:spLocks noEditPoints="1"/>
              </p:cNvSpPr>
              <p:nvPr/>
            </p:nvSpPr>
            <p:spPr bwMode="auto">
              <a:xfrm>
                <a:off x="833" y="2863"/>
                <a:ext cx="962" cy="2"/>
              </a:xfrm>
              <a:custGeom>
                <a:avLst/>
                <a:gdLst>
                  <a:gd name="T0" fmla="*/ 959 w 962"/>
                  <a:gd name="T1" fmla="*/ 2 h 2"/>
                  <a:gd name="T2" fmla="*/ 945 w 962"/>
                  <a:gd name="T3" fmla="*/ 2 h 2"/>
                  <a:gd name="T4" fmla="*/ 929 w 962"/>
                  <a:gd name="T5" fmla="*/ 2 h 2"/>
                  <a:gd name="T6" fmla="*/ 914 w 962"/>
                  <a:gd name="T7" fmla="*/ 2 h 2"/>
                  <a:gd name="T8" fmla="*/ 898 w 962"/>
                  <a:gd name="T9" fmla="*/ 2 h 2"/>
                  <a:gd name="T10" fmla="*/ 884 w 962"/>
                  <a:gd name="T11" fmla="*/ 2 h 2"/>
                  <a:gd name="T12" fmla="*/ 868 w 962"/>
                  <a:gd name="T13" fmla="*/ 2 h 2"/>
                  <a:gd name="T14" fmla="*/ 852 w 962"/>
                  <a:gd name="T15" fmla="*/ 2 h 2"/>
                  <a:gd name="T16" fmla="*/ 837 w 962"/>
                  <a:gd name="T17" fmla="*/ 2 h 2"/>
                  <a:gd name="T18" fmla="*/ 822 w 962"/>
                  <a:gd name="T19" fmla="*/ 2 h 2"/>
                  <a:gd name="T20" fmla="*/ 807 w 962"/>
                  <a:gd name="T21" fmla="*/ 2 h 2"/>
                  <a:gd name="T22" fmla="*/ 791 w 962"/>
                  <a:gd name="T23" fmla="*/ 2 h 2"/>
                  <a:gd name="T24" fmla="*/ 775 w 962"/>
                  <a:gd name="T25" fmla="*/ 2 h 2"/>
                  <a:gd name="T26" fmla="*/ 760 w 962"/>
                  <a:gd name="T27" fmla="*/ 2 h 2"/>
                  <a:gd name="T28" fmla="*/ 745 w 962"/>
                  <a:gd name="T29" fmla="*/ 2 h 2"/>
                  <a:gd name="T30" fmla="*/ 730 w 962"/>
                  <a:gd name="T31" fmla="*/ 2 h 2"/>
                  <a:gd name="T32" fmla="*/ 714 w 962"/>
                  <a:gd name="T33" fmla="*/ 2 h 2"/>
                  <a:gd name="T34" fmla="*/ 699 w 962"/>
                  <a:gd name="T35" fmla="*/ 2 h 2"/>
                  <a:gd name="T36" fmla="*/ 684 w 962"/>
                  <a:gd name="T37" fmla="*/ 2 h 2"/>
                  <a:gd name="T38" fmla="*/ 668 w 962"/>
                  <a:gd name="T39" fmla="*/ 2 h 2"/>
                  <a:gd name="T40" fmla="*/ 653 w 962"/>
                  <a:gd name="T41" fmla="*/ 2 h 2"/>
                  <a:gd name="T42" fmla="*/ 637 w 962"/>
                  <a:gd name="T43" fmla="*/ 2 h 2"/>
                  <a:gd name="T44" fmla="*/ 623 w 962"/>
                  <a:gd name="T45" fmla="*/ 2 h 2"/>
                  <a:gd name="T46" fmla="*/ 607 w 962"/>
                  <a:gd name="T47" fmla="*/ 2 h 2"/>
                  <a:gd name="T48" fmla="*/ 591 w 962"/>
                  <a:gd name="T49" fmla="*/ 2 h 2"/>
                  <a:gd name="T50" fmla="*/ 576 w 962"/>
                  <a:gd name="T51" fmla="*/ 2 h 2"/>
                  <a:gd name="T52" fmla="*/ 560 w 962"/>
                  <a:gd name="T53" fmla="*/ 2 h 2"/>
                  <a:gd name="T54" fmla="*/ 546 w 962"/>
                  <a:gd name="T55" fmla="*/ 2 h 2"/>
                  <a:gd name="T56" fmla="*/ 530 w 962"/>
                  <a:gd name="T57" fmla="*/ 2 h 2"/>
                  <a:gd name="T58" fmla="*/ 515 w 962"/>
                  <a:gd name="T59" fmla="*/ 2 h 2"/>
                  <a:gd name="T60" fmla="*/ 499 w 962"/>
                  <a:gd name="T61" fmla="*/ 2 h 2"/>
                  <a:gd name="T62" fmla="*/ 484 w 962"/>
                  <a:gd name="T63" fmla="*/ 2 h 2"/>
                  <a:gd name="T64" fmla="*/ 469 w 962"/>
                  <a:gd name="T65" fmla="*/ 2 h 2"/>
                  <a:gd name="T66" fmla="*/ 453 w 962"/>
                  <a:gd name="T67" fmla="*/ 2 h 2"/>
                  <a:gd name="T68" fmla="*/ 438 w 962"/>
                  <a:gd name="T69" fmla="*/ 2 h 2"/>
                  <a:gd name="T70" fmla="*/ 422 w 962"/>
                  <a:gd name="T71" fmla="*/ 2 h 2"/>
                  <a:gd name="T72" fmla="*/ 407 w 962"/>
                  <a:gd name="T73" fmla="*/ 2 h 2"/>
                  <a:gd name="T74" fmla="*/ 392 w 962"/>
                  <a:gd name="T75" fmla="*/ 2 h 2"/>
                  <a:gd name="T76" fmla="*/ 376 w 962"/>
                  <a:gd name="T77" fmla="*/ 2 h 2"/>
                  <a:gd name="T78" fmla="*/ 361 w 962"/>
                  <a:gd name="T79" fmla="*/ 2 h 2"/>
                  <a:gd name="T80" fmla="*/ 346 w 962"/>
                  <a:gd name="T81" fmla="*/ 2 h 2"/>
                  <a:gd name="T82" fmla="*/ 331 w 962"/>
                  <a:gd name="T83" fmla="*/ 2 h 2"/>
                  <a:gd name="T84" fmla="*/ 315 w 962"/>
                  <a:gd name="T85" fmla="*/ 2 h 2"/>
                  <a:gd name="T86" fmla="*/ 299 w 962"/>
                  <a:gd name="T87" fmla="*/ 2 h 2"/>
                  <a:gd name="T88" fmla="*/ 284 w 962"/>
                  <a:gd name="T89" fmla="*/ 2 h 2"/>
                  <a:gd name="T90" fmla="*/ 269 w 962"/>
                  <a:gd name="T91" fmla="*/ 2 h 2"/>
                  <a:gd name="T92" fmla="*/ 254 w 962"/>
                  <a:gd name="T93" fmla="*/ 2 h 2"/>
                  <a:gd name="T94" fmla="*/ 238 w 962"/>
                  <a:gd name="T95" fmla="*/ 2 h 2"/>
                  <a:gd name="T96" fmla="*/ 222 w 962"/>
                  <a:gd name="T97" fmla="*/ 2 h 2"/>
                  <a:gd name="T98" fmla="*/ 208 w 962"/>
                  <a:gd name="T99" fmla="*/ 2 h 2"/>
                  <a:gd name="T100" fmla="*/ 192 w 962"/>
                  <a:gd name="T101" fmla="*/ 2 h 2"/>
                  <a:gd name="T102" fmla="*/ 177 w 962"/>
                  <a:gd name="T103" fmla="*/ 2 h 2"/>
                  <a:gd name="T104" fmla="*/ 161 w 962"/>
                  <a:gd name="T105" fmla="*/ 2 h 2"/>
                  <a:gd name="T106" fmla="*/ 147 w 962"/>
                  <a:gd name="T107" fmla="*/ 2 h 2"/>
                  <a:gd name="T108" fmla="*/ 131 w 962"/>
                  <a:gd name="T109" fmla="*/ 2 h 2"/>
                  <a:gd name="T110" fmla="*/ 115 w 962"/>
                  <a:gd name="T111" fmla="*/ 2 h 2"/>
                  <a:gd name="T112" fmla="*/ 100 w 962"/>
                  <a:gd name="T113" fmla="*/ 2 h 2"/>
                  <a:gd name="T114" fmla="*/ 84 w 962"/>
                  <a:gd name="T115" fmla="*/ 2 h 2"/>
                  <a:gd name="T116" fmla="*/ 70 w 962"/>
                  <a:gd name="T117" fmla="*/ 2 h 2"/>
                  <a:gd name="T118" fmla="*/ 54 w 962"/>
                  <a:gd name="T119" fmla="*/ 2 h 2"/>
                  <a:gd name="T120" fmla="*/ 38 w 962"/>
                  <a:gd name="T121" fmla="*/ 2 h 2"/>
                  <a:gd name="T122" fmla="*/ 23 w 962"/>
                  <a:gd name="T123" fmla="*/ 2 h 2"/>
                  <a:gd name="T124" fmla="*/ 8 w 962"/>
                  <a:gd name="T12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62" h="2">
                    <a:moveTo>
                      <a:pt x="959" y="2"/>
                    </a:moveTo>
                    <a:lnTo>
                      <a:pt x="953" y="2"/>
                    </a:lnTo>
                    <a:lnTo>
                      <a:pt x="952" y="1"/>
                    </a:lnTo>
                    <a:lnTo>
                      <a:pt x="952" y="1"/>
                    </a:lnTo>
                    <a:lnTo>
                      <a:pt x="952" y="0"/>
                    </a:lnTo>
                    <a:lnTo>
                      <a:pt x="953" y="0"/>
                    </a:lnTo>
                    <a:lnTo>
                      <a:pt x="959" y="0"/>
                    </a:lnTo>
                    <a:lnTo>
                      <a:pt x="961" y="0"/>
                    </a:lnTo>
                    <a:lnTo>
                      <a:pt x="962" y="1"/>
                    </a:lnTo>
                    <a:lnTo>
                      <a:pt x="961" y="1"/>
                    </a:lnTo>
                    <a:lnTo>
                      <a:pt x="959" y="2"/>
                    </a:lnTo>
                    <a:lnTo>
                      <a:pt x="959" y="2"/>
                    </a:lnTo>
                    <a:close/>
                    <a:moveTo>
                      <a:pt x="945" y="2"/>
                    </a:moveTo>
                    <a:lnTo>
                      <a:pt x="938" y="2"/>
                    </a:lnTo>
                    <a:lnTo>
                      <a:pt x="937" y="1"/>
                    </a:lnTo>
                    <a:lnTo>
                      <a:pt x="937" y="1"/>
                    </a:lnTo>
                    <a:lnTo>
                      <a:pt x="937" y="0"/>
                    </a:lnTo>
                    <a:lnTo>
                      <a:pt x="938" y="0"/>
                    </a:lnTo>
                    <a:lnTo>
                      <a:pt x="945" y="0"/>
                    </a:lnTo>
                    <a:lnTo>
                      <a:pt x="946" y="0"/>
                    </a:lnTo>
                    <a:lnTo>
                      <a:pt x="946" y="1"/>
                    </a:lnTo>
                    <a:lnTo>
                      <a:pt x="946" y="1"/>
                    </a:lnTo>
                    <a:lnTo>
                      <a:pt x="945" y="2"/>
                    </a:lnTo>
                    <a:lnTo>
                      <a:pt x="945" y="2"/>
                    </a:lnTo>
                    <a:close/>
                    <a:moveTo>
                      <a:pt x="929" y="2"/>
                    </a:moveTo>
                    <a:lnTo>
                      <a:pt x="923" y="2"/>
                    </a:lnTo>
                    <a:lnTo>
                      <a:pt x="922" y="1"/>
                    </a:lnTo>
                    <a:lnTo>
                      <a:pt x="922" y="1"/>
                    </a:lnTo>
                    <a:lnTo>
                      <a:pt x="922" y="0"/>
                    </a:lnTo>
                    <a:lnTo>
                      <a:pt x="923" y="0"/>
                    </a:lnTo>
                    <a:lnTo>
                      <a:pt x="929" y="0"/>
                    </a:lnTo>
                    <a:lnTo>
                      <a:pt x="930" y="0"/>
                    </a:lnTo>
                    <a:lnTo>
                      <a:pt x="930" y="1"/>
                    </a:lnTo>
                    <a:lnTo>
                      <a:pt x="930" y="1"/>
                    </a:lnTo>
                    <a:lnTo>
                      <a:pt x="929" y="2"/>
                    </a:lnTo>
                    <a:lnTo>
                      <a:pt x="929" y="2"/>
                    </a:lnTo>
                    <a:close/>
                    <a:moveTo>
                      <a:pt x="914" y="2"/>
                    </a:moveTo>
                    <a:lnTo>
                      <a:pt x="907" y="2"/>
                    </a:lnTo>
                    <a:lnTo>
                      <a:pt x="907" y="1"/>
                    </a:lnTo>
                    <a:lnTo>
                      <a:pt x="906" y="1"/>
                    </a:lnTo>
                    <a:lnTo>
                      <a:pt x="907" y="0"/>
                    </a:lnTo>
                    <a:lnTo>
                      <a:pt x="907" y="0"/>
                    </a:lnTo>
                    <a:lnTo>
                      <a:pt x="914" y="0"/>
                    </a:lnTo>
                    <a:lnTo>
                      <a:pt x="914" y="0"/>
                    </a:lnTo>
                    <a:lnTo>
                      <a:pt x="915" y="1"/>
                    </a:lnTo>
                    <a:lnTo>
                      <a:pt x="914" y="1"/>
                    </a:lnTo>
                    <a:lnTo>
                      <a:pt x="914" y="2"/>
                    </a:lnTo>
                    <a:lnTo>
                      <a:pt x="914" y="2"/>
                    </a:lnTo>
                    <a:close/>
                    <a:moveTo>
                      <a:pt x="898" y="2"/>
                    </a:moveTo>
                    <a:lnTo>
                      <a:pt x="892" y="2"/>
                    </a:lnTo>
                    <a:lnTo>
                      <a:pt x="891" y="1"/>
                    </a:lnTo>
                    <a:lnTo>
                      <a:pt x="891" y="1"/>
                    </a:lnTo>
                    <a:lnTo>
                      <a:pt x="891" y="0"/>
                    </a:lnTo>
                    <a:lnTo>
                      <a:pt x="892" y="0"/>
                    </a:lnTo>
                    <a:lnTo>
                      <a:pt x="898" y="0"/>
                    </a:lnTo>
                    <a:lnTo>
                      <a:pt x="899" y="0"/>
                    </a:lnTo>
                    <a:lnTo>
                      <a:pt x="899" y="1"/>
                    </a:lnTo>
                    <a:lnTo>
                      <a:pt x="899" y="1"/>
                    </a:lnTo>
                    <a:lnTo>
                      <a:pt x="898" y="2"/>
                    </a:lnTo>
                    <a:lnTo>
                      <a:pt x="898" y="2"/>
                    </a:lnTo>
                    <a:close/>
                    <a:moveTo>
                      <a:pt x="884" y="2"/>
                    </a:moveTo>
                    <a:lnTo>
                      <a:pt x="876" y="2"/>
                    </a:lnTo>
                    <a:lnTo>
                      <a:pt x="876" y="1"/>
                    </a:lnTo>
                    <a:lnTo>
                      <a:pt x="875" y="1"/>
                    </a:lnTo>
                    <a:lnTo>
                      <a:pt x="876" y="0"/>
                    </a:lnTo>
                    <a:lnTo>
                      <a:pt x="876" y="0"/>
                    </a:lnTo>
                    <a:lnTo>
                      <a:pt x="884" y="0"/>
                    </a:lnTo>
                    <a:lnTo>
                      <a:pt x="884" y="0"/>
                    </a:lnTo>
                    <a:lnTo>
                      <a:pt x="885" y="1"/>
                    </a:lnTo>
                    <a:lnTo>
                      <a:pt x="884" y="1"/>
                    </a:lnTo>
                    <a:lnTo>
                      <a:pt x="884" y="2"/>
                    </a:lnTo>
                    <a:lnTo>
                      <a:pt x="884" y="2"/>
                    </a:lnTo>
                    <a:close/>
                    <a:moveTo>
                      <a:pt x="868" y="2"/>
                    </a:moveTo>
                    <a:lnTo>
                      <a:pt x="862" y="2"/>
                    </a:lnTo>
                    <a:lnTo>
                      <a:pt x="861" y="1"/>
                    </a:lnTo>
                    <a:lnTo>
                      <a:pt x="861" y="1"/>
                    </a:lnTo>
                    <a:lnTo>
                      <a:pt x="861" y="0"/>
                    </a:lnTo>
                    <a:lnTo>
                      <a:pt x="862" y="0"/>
                    </a:lnTo>
                    <a:lnTo>
                      <a:pt x="868" y="0"/>
                    </a:lnTo>
                    <a:lnTo>
                      <a:pt x="869" y="0"/>
                    </a:lnTo>
                    <a:lnTo>
                      <a:pt x="869" y="1"/>
                    </a:lnTo>
                    <a:lnTo>
                      <a:pt x="869" y="1"/>
                    </a:lnTo>
                    <a:lnTo>
                      <a:pt x="868" y="2"/>
                    </a:lnTo>
                    <a:lnTo>
                      <a:pt x="868" y="2"/>
                    </a:lnTo>
                    <a:close/>
                    <a:moveTo>
                      <a:pt x="852" y="2"/>
                    </a:moveTo>
                    <a:lnTo>
                      <a:pt x="846" y="2"/>
                    </a:lnTo>
                    <a:lnTo>
                      <a:pt x="845" y="1"/>
                    </a:lnTo>
                    <a:lnTo>
                      <a:pt x="845" y="1"/>
                    </a:lnTo>
                    <a:lnTo>
                      <a:pt x="845" y="0"/>
                    </a:lnTo>
                    <a:lnTo>
                      <a:pt x="846" y="0"/>
                    </a:lnTo>
                    <a:lnTo>
                      <a:pt x="852" y="0"/>
                    </a:lnTo>
                    <a:lnTo>
                      <a:pt x="853" y="0"/>
                    </a:lnTo>
                    <a:lnTo>
                      <a:pt x="853" y="1"/>
                    </a:lnTo>
                    <a:lnTo>
                      <a:pt x="853" y="1"/>
                    </a:lnTo>
                    <a:lnTo>
                      <a:pt x="852" y="2"/>
                    </a:lnTo>
                    <a:lnTo>
                      <a:pt x="852" y="2"/>
                    </a:lnTo>
                    <a:close/>
                    <a:moveTo>
                      <a:pt x="837" y="2"/>
                    </a:moveTo>
                    <a:lnTo>
                      <a:pt x="831" y="2"/>
                    </a:lnTo>
                    <a:lnTo>
                      <a:pt x="830" y="1"/>
                    </a:lnTo>
                    <a:lnTo>
                      <a:pt x="830" y="1"/>
                    </a:lnTo>
                    <a:lnTo>
                      <a:pt x="830" y="0"/>
                    </a:lnTo>
                    <a:lnTo>
                      <a:pt x="831" y="0"/>
                    </a:lnTo>
                    <a:lnTo>
                      <a:pt x="837" y="0"/>
                    </a:lnTo>
                    <a:lnTo>
                      <a:pt x="838" y="0"/>
                    </a:lnTo>
                    <a:lnTo>
                      <a:pt x="838" y="1"/>
                    </a:lnTo>
                    <a:lnTo>
                      <a:pt x="838" y="1"/>
                    </a:lnTo>
                    <a:lnTo>
                      <a:pt x="837" y="2"/>
                    </a:lnTo>
                    <a:lnTo>
                      <a:pt x="837" y="2"/>
                    </a:lnTo>
                    <a:close/>
                    <a:moveTo>
                      <a:pt x="822" y="2"/>
                    </a:moveTo>
                    <a:lnTo>
                      <a:pt x="815" y="2"/>
                    </a:lnTo>
                    <a:lnTo>
                      <a:pt x="814" y="1"/>
                    </a:lnTo>
                    <a:lnTo>
                      <a:pt x="814" y="1"/>
                    </a:lnTo>
                    <a:lnTo>
                      <a:pt x="814" y="0"/>
                    </a:lnTo>
                    <a:lnTo>
                      <a:pt x="815" y="0"/>
                    </a:lnTo>
                    <a:lnTo>
                      <a:pt x="822" y="0"/>
                    </a:lnTo>
                    <a:lnTo>
                      <a:pt x="823" y="0"/>
                    </a:lnTo>
                    <a:lnTo>
                      <a:pt x="823" y="1"/>
                    </a:lnTo>
                    <a:lnTo>
                      <a:pt x="823" y="1"/>
                    </a:lnTo>
                    <a:lnTo>
                      <a:pt x="822" y="2"/>
                    </a:lnTo>
                    <a:lnTo>
                      <a:pt x="822" y="2"/>
                    </a:lnTo>
                    <a:close/>
                    <a:moveTo>
                      <a:pt x="807" y="2"/>
                    </a:moveTo>
                    <a:lnTo>
                      <a:pt x="799" y="2"/>
                    </a:lnTo>
                    <a:lnTo>
                      <a:pt x="799" y="1"/>
                    </a:lnTo>
                    <a:lnTo>
                      <a:pt x="798" y="1"/>
                    </a:lnTo>
                    <a:lnTo>
                      <a:pt x="799" y="0"/>
                    </a:lnTo>
                    <a:lnTo>
                      <a:pt x="799" y="0"/>
                    </a:lnTo>
                    <a:lnTo>
                      <a:pt x="807" y="0"/>
                    </a:lnTo>
                    <a:lnTo>
                      <a:pt x="807" y="0"/>
                    </a:lnTo>
                    <a:lnTo>
                      <a:pt x="808" y="1"/>
                    </a:lnTo>
                    <a:lnTo>
                      <a:pt x="807" y="1"/>
                    </a:lnTo>
                    <a:lnTo>
                      <a:pt x="807" y="2"/>
                    </a:lnTo>
                    <a:lnTo>
                      <a:pt x="807" y="2"/>
                    </a:lnTo>
                    <a:close/>
                    <a:moveTo>
                      <a:pt x="791" y="2"/>
                    </a:moveTo>
                    <a:lnTo>
                      <a:pt x="785" y="2"/>
                    </a:lnTo>
                    <a:lnTo>
                      <a:pt x="784" y="1"/>
                    </a:lnTo>
                    <a:lnTo>
                      <a:pt x="784" y="1"/>
                    </a:lnTo>
                    <a:lnTo>
                      <a:pt x="784" y="0"/>
                    </a:lnTo>
                    <a:lnTo>
                      <a:pt x="785" y="0"/>
                    </a:lnTo>
                    <a:lnTo>
                      <a:pt x="791" y="0"/>
                    </a:lnTo>
                    <a:lnTo>
                      <a:pt x="792" y="0"/>
                    </a:lnTo>
                    <a:lnTo>
                      <a:pt x="792" y="1"/>
                    </a:lnTo>
                    <a:lnTo>
                      <a:pt x="792" y="1"/>
                    </a:lnTo>
                    <a:lnTo>
                      <a:pt x="791" y="2"/>
                    </a:lnTo>
                    <a:lnTo>
                      <a:pt x="791" y="2"/>
                    </a:lnTo>
                    <a:close/>
                    <a:moveTo>
                      <a:pt x="775" y="2"/>
                    </a:moveTo>
                    <a:lnTo>
                      <a:pt x="769" y="2"/>
                    </a:lnTo>
                    <a:lnTo>
                      <a:pt x="768" y="1"/>
                    </a:lnTo>
                    <a:lnTo>
                      <a:pt x="768" y="1"/>
                    </a:lnTo>
                    <a:lnTo>
                      <a:pt x="768" y="0"/>
                    </a:lnTo>
                    <a:lnTo>
                      <a:pt x="769" y="0"/>
                    </a:lnTo>
                    <a:lnTo>
                      <a:pt x="775" y="0"/>
                    </a:lnTo>
                    <a:lnTo>
                      <a:pt x="776" y="0"/>
                    </a:lnTo>
                    <a:lnTo>
                      <a:pt x="777" y="1"/>
                    </a:lnTo>
                    <a:lnTo>
                      <a:pt x="776" y="1"/>
                    </a:lnTo>
                    <a:lnTo>
                      <a:pt x="775" y="2"/>
                    </a:lnTo>
                    <a:lnTo>
                      <a:pt x="775" y="2"/>
                    </a:lnTo>
                    <a:close/>
                    <a:moveTo>
                      <a:pt x="760" y="2"/>
                    </a:moveTo>
                    <a:lnTo>
                      <a:pt x="754" y="2"/>
                    </a:lnTo>
                    <a:lnTo>
                      <a:pt x="753" y="1"/>
                    </a:lnTo>
                    <a:lnTo>
                      <a:pt x="753" y="1"/>
                    </a:lnTo>
                    <a:lnTo>
                      <a:pt x="753" y="0"/>
                    </a:lnTo>
                    <a:lnTo>
                      <a:pt x="754" y="0"/>
                    </a:lnTo>
                    <a:lnTo>
                      <a:pt x="760" y="0"/>
                    </a:lnTo>
                    <a:lnTo>
                      <a:pt x="762" y="0"/>
                    </a:lnTo>
                    <a:lnTo>
                      <a:pt x="762" y="1"/>
                    </a:lnTo>
                    <a:lnTo>
                      <a:pt x="762" y="1"/>
                    </a:lnTo>
                    <a:lnTo>
                      <a:pt x="760" y="2"/>
                    </a:lnTo>
                    <a:lnTo>
                      <a:pt x="760" y="2"/>
                    </a:lnTo>
                    <a:close/>
                    <a:moveTo>
                      <a:pt x="745" y="2"/>
                    </a:moveTo>
                    <a:lnTo>
                      <a:pt x="738" y="2"/>
                    </a:lnTo>
                    <a:lnTo>
                      <a:pt x="737" y="1"/>
                    </a:lnTo>
                    <a:lnTo>
                      <a:pt x="737" y="1"/>
                    </a:lnTo>
                    <a:lnTo>
                      <a:pt x="737" y="0"/>
                    </a:lnTo>
                    <a:lnTo>
                      <a:pt x="738" y="0"/>
                    </a:lnTo>
                    <a:lnTo>
                      <a:pt x="745" y="0"/>
                    </a:lnTo>
                    <a:lnTo>
                      <a:pt x="746" y="0"/>
                    </a:lnTo>
                    <a:lnTo>
                      <a:pt x="746" y="1"/>
                    </a:lnTo>
                    <a:lnTo>
                      <a:pt x="746" y="1"/>
                    </a:lnTo>
                    <a:lnTo>
                      <a:pt x="745" y="2"/>
                    </a:lnTo>
                    <a:lnTo>
                      <a:pt x="745" y="2"/>
                    </a:lnTo>
                    <a:close/>
                    <a:moveTo>
                      <a:pt x="730" y="2"/>
                    </a:moveTo>
                    <a:lnTo>
                      <a:pt x="723" y="2"/>
                    </a:lnTo>
                    <a:lnTo>
                      <a:pt x="723" y="1"/>
                    </a:lnTo>
                    <a:lnTo>
                      <a:pt x="722" y="1"/>
                    </a:lnTo>
                    <a:lnTo>
                      <a:pt x="723" y="0"/>
                    </a:lnTo>
                    <a:lnTo>
                      <a:pt x="723" y="0"/>
                    </a:lnTo>
                    <a:lnTo>
                      <a:pt x="730" y="0"/>
                    </a:lnTo>
                    <a:lnTo>
                      <a:pt x="730" y="0"/>
                    </a:lnTo>
                    <a:lnTo>
                      <a:pt x="731" y="1"/>
                    </a:lnTo>
                    <a:lnTo>
                      <a:pt x="730" y="1"/>
                    </a:lnTo>
                    <a:lnTo>
                      <a:pt x="730" y="2"/>
                    </a:lnTo>
                    <a:lnTo>
                      <a:pt x="730" y="2"/>
                    </a:lnTo>
                    <a:close/>
                    <a:moveTo>
                      <a:pt x="714" y="2"/>
                    </a:moveTo>
                    <a:lnTo>
                      <a:pt x="708" y="2"/>
                    </a:lnTo>
                    <a:lnTo>
                      <a:pt x="707" y="1"/>
                    </a:lnTo>
                    <a:lnTo>
                      <a:pt x="707" y="1"/>
                    </a:lnTo>
                    <a:lnTo>
                      <a:pt x="707" y="0"/>
                    </a:lnTo>
                    <a:lnTo>
                      <a:pt x="708" y="0"/>
                    </a:lnTo>
                    <a:lnTo>
                      <a:pt x="714" y="0"/>
                    </a:lnTo>
                    <a:lnTo>
                      <a:pt x="715" y="0"/>
                    </a:lnTo>
                    <a:lnTo>
                      <a:pt x="715" y="1"/>
                    </a:lnTo>
                    <a:lnTo>
                      <a:pt x="715" y="1"/>
                    </a:lnTo>
                    <a:lnTo>
                      <a:pt x="714" y="2"/>
                    </a:lnTo>
                    <a:lnTo>
                      <a:pt x="714" y="2"/>
                    </a:lnTo>
                    <a:close/>
                    <a:moveTo>
                      <a:pt x="699" y="2"/>
                    </a:moveTo>
                    <a:lnTo>
                      <a:pt x="692" y="2"/>
                    </a:lnTo>
                    <a:lnTo>
                      <a:pt x="692" y="1"/>
                    </a:lnTo>
                    <a:lnTo>
                      <a:pt x="691" y="1"/>
                    </a:lnTo>
                    <a:lnTo>
                      <a:pt x="692" y="0"/>
                    </a:lnTo>
                    <a:lnTo>
                      <a:pt x="692" y="0"/>
                    </a:lnTo>
                    <a:lnTo>
                      <a:pt x="699" y="0"/>
                    </a:lnTo>
                    <a:lnTo>
                      <a:pt x="699" y="0"/>
                    </a:lnTo>
                    <a:lnTo>
                      <a:pt x="700" y="1"/>
                    </a:lnTo>
                    <a:lnTo>
                      <a:pt x="699" y="1"/>
                    </a:lnTo>
                    <a:lnTo>
                      <a:pt x="699" y="2"/>
                    </a:lnTo>
                    <a:lnTo>
                      <a:pt x="699" y="2"/>
                    </a:lnTo>
                    <a:close/>
                    <a:moveTo>
                      <a:pt x="684" y="2"/>
                    </a:moveTo>
                    <a:lnTo>
                      <a:pt x="677" y="2"/>
                    </a:lnTo>
                    <a:lnTo>
                      <a:pt x="676" y="1"/>
                    </a:lnTo>
                    <a:lnTo>
                      <a:pt x="676" y="1"/>
                    </a:lnTo>
                    <a:lnTo>
                      <a:pt x="676" y="0"/>
                    </a:lnTo>
                    <a:lnTo>
                      <a:pt x="677" y="0"/>
                    </a:lnTo>
                    <a:lnTo>
                      <a:pt x="684" y="0"/>
                    </a:lnTo>
                    <a:lnTo>
                      <a:pt x="685" y="0"/>
                    </a:lnTo>
                    <a:lnTo>
                      <a:pt x="685" y="1"/>
                    </a:lnTo>
                    <a:lnTo>
                      <a:pt x="685" y="1"/>
                    </a:lnTo>
                    <a:lnTo>
                      <a:pt x="684" y="2"/>
                    </a:lnTo>
                    <a:lnTo>
                      <a:pt x="684" y="2"/>
                    </a:lnTo>
                    <a:close/>
                    <a:moveTo>
                      <a:pt x="668" y="2"/>
                    </a:moveTo>
                    <a:lnTo>
                      <a:pt x="661" y="2"/>
                    </a:lnTo>
                    <a:lnTo>
                      <a:pt x="660" y="1"/>
                    </a:lnTo>
                    <a:lnTo>
                      <a:pt x="660" y="1"/>
                    </a:lnTo>
                    <a:lnTo>
                      <a:pt x="660" y="0"/>
                    </a:lnTo>
                    <a:lnTo>
                      <a:pt x="661" y="0"/>
                    </a:lnTo>
                    <a:lnTo>
                      <a:pt x="668" y="0"/>
                    </a:lnTo>
                    <a:lnTo>
                      <a:pt x="669" y="0"/>
                    </a:lnTo>
                    <a:lnTo>
                      <a:pt x="669" y="1"/>
                    </a:lnTo>
                    <a:lnTo>
                      <a:pt x="669" y="1"/>
                    </a:lnTo>
                    <a:lnTo>
                      <a:pt x="668" y="2"/>
                    </a:lnTo>
                    <a:lnTo>
                      <a:pt x="668" y="2"/>
                    </a:lnTo>
                    <a:close/>
                    <a:moveTo>
                      <a:pt x="653" y="2"/>
                    </a:moveTo>
                    <a:lnTo>
                      <a:pt x="647" y="2"/>
                    </a:lnTo>
                    <a:lnTo>
                      <a:pt x="646" y="1"/>
                    </a:lnTo>
                    <a:lnTo>
                      <a:pt x="646" y="1"/>
                    </a:lnTo>
                    <a:lnTo>
                      <a:pt x="646" y="0"/>
                    </a:lnTo>
                    <a:lnTo>
                      <a:pt x="647" y="0"/>
                    </a:lnTo>
                    <a:lnTo>
                      <a:pt x="653" y="0"/>
                    </a:lnTo>
                    <a:lnTo>
                      <a:pt x="654" y="0"/>
                    </a:lnTo>
                    <a:lnTo>
                      <a:pt x="654" y="1"/>
                    </a:lnTo>
                    <a:lnTo>
                      <a:pt x="654" y="1"/>
                    </a:lnTo>
                    <a:lnTo>
                      <a:pt x="653" y="2"/>
                    </a:lnTo>
                    <a:lnTo>
                      <a:pt x="653" y="2"/>
                    </a:lnTo>
                    <a:close/>
                    <a:moveTo>
                      <a:pt x="637" y="2"/>
                    </a:moveTo>
                    <a:lnTo>
                      <a:pt x="631" y="2"/>
                    </a:lnTo>
                    <a:lnTo>
                      <a:pt x="630" y="1"/>
                    </a:lnTo>
                    <a:lnTo>
                      <a:pt x="630" y="1"/>
                    </a:lnTo>
                    <a:lnTo>
                      <a:pt x="630" y="0"/>
                    </a:lnTo>
                    <a:lnTo>
                      <a:pt x="631" y="0"/>
                    </a:lnTo>
                    <a:lnTo>
                      <a:pt x="637" y="0"/>
                    </a:lnTo>
                    <a:lnTo>
                      <a:pt x="638" y="0"/>
                    </a:lnTo>
                    <a:lnTo>
                      <a:pt x="638" y="1"/>
                    </a:lnTo>
                    <a:lnTo>
                      <a:pt x="638" y="1"/>
                    </a:lnTo>
                    <a:lnTo>
                      <a:pt x="637" y="2"/>
                    </a:lnTo>
                    <a:lnTo>
                      <a:pt x="637" y="2"/>
                    </a:lnTo>
                    <a:close/>
                    <a:moveTo>
                      <a:pt x="623" y="2"/>
                    </a:moveTo>
                    <a:lnTo>
                      <a:pt x="615" y="2"/>
                    </a:lnTo>
                    <a:lnTo>
                      <a:pt x="615" y="1"/>
                    </a:lnTo>
                    <a:lnTo>
                      <a:pt x="614" y="1"/>
                    </a:lnTo>
                    <a:lnTo>
                      <a:pt x="615" y="0"/>
                    </a:lnTo>
                    <a:lnTo>
                      <a:pt x="615" y="0"/>
                    </a:lnTo>
                    <a:lnTo>
                      <a:pt x="623" y="0"/>
                    </a:lnTo>
                    <a:lnTo>
                      <a:pt x="623" y="0"/>
                    </a:lnTo>
                    <a:lnTo>
                      <a:pt x="624" y="1"/>
                    </a:lnTo>
                    <a:lnTo>
                      <a:pt x="623" y="1"/>
                    </a:lnTo>
                    <a:lnTo>
                      <a:pt x="623" y="2"/>
                    </a:lnTo>
                    <a:lnTo>
                      <a:pt x="623" y="2"/>
                    </a:lnTo>
                    <a:close/>
                    <a:moveTo>
                      <a:pt x="607" y="2"/>
                    </a:moveTo>
                    <a:lnTo>
                      <a:pt x="600" y="2"/>
                    </a:lnTo>
                    <a:lnTo>
                      <a:pt x="599" y="1"/>
                    </a:lnTo>
                    <a:lnTo>
                      <a:pt x="599" y="1"/>
                    </a:lnTo>
                    <a:lnTo>
                      <a:pt x="599" y="0"/>
                    </a:lnTo>
                    <a:lnTo>
                      <a:pt x="600" y="0"/>
                    </a:lnTo>
                    <a:lnTo>
                      <a:pt x="607" y="0"/>
                    </a:lnTo>
                    <a:lnTo>
                      <a:pt x="608" y="0"/>
                    </a:lnTo>
                    <a:lnTo>
                      <a:pt x="608" y="1"/>
                    </a:lnTo>
                    <a:lnTo>
                      <a:pt x="608" y="1"/>
                    </a:lnTo>
                    <a:lnTo>
                      <a:pt x="607" y="2"/>
                    </a:lnTo>
                    <a:lnTo>
                      <a:pt x="607" y="2"/>
                    </a:lnTo>
                    <a:close/>
                    <a:moveTo>
                      <a:pt x="591" y="2"/>
                    </a:moveTo>
                    <a:lnTo>
                      <a:pt x="585" y="2"/>
                    </a:lnTo>
                    <a:lnTo>
                      <a:pt x="584" y="1"/>
                    </a:lnTo>
                    <a:lnTo>
                      <a:pt x="584" y="1"/>
                    </a:lnTo>
                    <a:lnTo>
                      <a:pt x="584" y="0"/>
                    </a:lnTo>
                    <a:lnTo>
                      <a:pt x="585" y="0"/>
                    </a:lnTo>
                    <a:lnTo>
                      <a:pt x="591" y="0"/>
                    </a:lnTo>
                    <a:lnTo>
                      <a:pt x="592" y="0"/>
                    </a:lnTo>
                    <a:lnTo>
                      <a:pt x="593" y="1"/>
                    </a:lnTo>
                    <a:lnTo>
                      <a:pt x="592" y="1"/>
                    </a:lnTo>
                    <a:lnTo>
                      <a:pt x="591" y="2"/>
                    </a:lnTo>
                    <a:lnTo>
                      <a:pt x="591" y="2"/>
                    </a:lnTo>
                    <a:close/>
                    <a:moveTo>
                      <a:pt x="576" y="2"/>
                    </a:moveTo>
                    <a:lnTo>
                      <a:pt x="570" y="2"/>
                    </a:lnTo>
                    <a:lnTo>
                      <a:pt x="569" y="1"/>
                    </a:lnTo>
                    <a:lnTo>
                      <a:pt x="569" y="1"/>
                    </a:lnTo>
                    <a:lnTo>
                      <a:pt x="569" y="0"/>
                    </a:lnTo>
                    <a:lnTo>
                      <a:pt x="570" y="0"/>
                    </a:lnTo>
                    <a:lnTo>
                      <a:pt x="576" y="0"/>
                    </a:lnTo>
                    <a:lnTo>
                      <a:pt x="577" y="0"/>
                    </a:lnTo>
                    <a:lnTo>
                      <a:pt x="577" y="1"/>
                    </a:lnTo>
                    <a:lnTo>
                      <a:pt x="577" y="1"/>
                    </a:lnTo>
                    <a:lnTo>
                      <a:pt x="576" y="2"/>
                    </a:lnTo>
                    <a:lnTo>
                      <a:pt x="576" y="2"/>
                    </a:lnTo>
                    <a:close/>
                    <a:moveTo>
                      <a:pt x="560" y="2"/>
                    </a:moveTo>
                    <a:lnTo>
                      <a:pt x="554" y="2"/>
                    </a:lnTo>
                    <a:lnTo>
                      <a:pt x="553" y="1"/>
                    </a:lnTo>
                    <a:lnTo>
                      <a:pt x="553" y="1"/>
                    </a:lnTo>
                    <a:lnTo>
                      <a:pt x="553" y="0"/>
                    </a:lnTo>
                    <a:lnTo>
                      <a:pt x="554" y="0"/>
                    </a:lnTo>
                    <a:lnTo>
                      <a:pt x="560" y="0"/>
                    </a:lnTo>
                    <a:lnTo>
                      <a:pt x="561" y="0"/>
                    </a:lnTo>
                    <a:lnTo>
                      <a:pt x="561" y="1"/>
                    </a:lnTo>
                    <a:lnTo>
                      <a:pt x="561" y="1"/>
                    </a:lnTo>
                    <a:lnTo>
                      <a:pt x="560" y="2"/>
                    </a:lnTo>
                    <a:lnTo>
                      <a:pt x="560" y="2"/>
                    </a:lnTo>
                    <a:close/>
                    <a:moveTo>
                      <a:pt x="546" y="2"/>
                    </a:moveTo>
                    <a:lnTo>
                      <a:pt x="538" y="2"/>
                    </a:lnTo>
                    <a:lnTo>
                      <a:pt x="538" y="1"/>
                    </a:lnTo>
                    <a:lnTo>
                      <a:pt x="537" y="1"/>
                    </a:lnTo>
                    <a:lnTo>
                      <a:pt x="538" y="0"/>
                    </a:lnTo>
                    <a:lnTo>
                      <a:pt x="538" y="0"/>
                    </a:lnTo>
                    <a:lnTo>
                      <a:pt x="546" y="0"/>
                    </a:lnTo>
                    <a:lnTo>
                      <a:pt x="546" y="0"/>
                    </a:lnTo>
                    <a:lnTo>
                      <a:pt x="547" y="1"/>
                    </a:lnTo>
                    <a:lnTo>
                      <a:pt x="546" y="1"/>
                    </a:lnTo>
                    <a:lnTo>
                      <a:pt x="546" y="2"/>
                    </a:lnTo>
                    <a:lnTo>
                      <a:pt x="546" y="2"/>
                    </a:lnTo>
                    <a:close/>
                    <a:moveTo>
                      <a:pt x="530" y="2"/>
                    </a:moveTo>
                    <a:lnTo>
                      <a:pt x="524" y="2"/>
                    </a:lnTo>
                    <a:lnTo>
                      <a:pt x="522" y="1"/>
                    </a:lnTo>
                    <a:lnTo>
                      <a:pt x="522" y="1"/>
                    </a:lnTo>
                    <a:lnTo>
                      <a:pt x="522" y="0"/>
                    </a:lnTo>
                    <a:lnTo>
                      <a:pt x="524" y="0"/>
                    </a:lnTo>
                    <a:lnTo>
                      <a:pt x="530" y="0"/>
                    </a:lnTo>
                    <a:lnTo>
                      <a:pt x="531" y="0"/>
                    </a:lnTo>
                    <a:lnTo>
                      <a:pt x="531" y="1"/>
                    </a:lnTo>
                    <a:lnTo>
                      <a:pt x="531" y="1"/>
                    </a:lnTo>
                    <a:lnTo>
                      <a:pt x="530" y="2"/>
                    </a:lnTo>
                    <a:lnTo>
                      <a:pt x="530" y="2"/>
                    </a:lnTo>
                    <a:close/>
                    <a:moveTo>
                      <a:pt x="515" y="2"/>
                    </a:moveTo>
                    <a:lnTo>
                      <a:pt x="508" y="2"/>
                    </a:lnTo>
                    <a:lnTo>
                      <a:pt x="508" y="1"/>
                    </a:lnTo>
                    <a:lnTo>
                      <a:pt x="507" y="1"/>
                    </a:lnTo>
                    <a:lnTo>
                      <a:pt x="508" y="0"/>
                    </a:lnTo>
                    <a:lnTo>
                      <a:pt x="508" y="0"/>
                    </a:lnTo>
                    <a:lnTo>
                      <a:pt x="515" y="0"/>
                    </a:lnTo>
                    <a:lnTo>
                      <a:pt x="515" y="0"/>
                    </a:lnTo>
                    <a:lnTo>
                      <a:pt x="516" y="1"/>
                    </a:lnTo>
                    <a:lnTo>
                      <a:pt x="515" y="1"/>
                    </a:lnTo>
                    <a:lnTo>
                      <a:pt x="515" y="2"/>
                    </a:lnTo>
                    <a:lnTo>
                      <a:pt x="515" y="2"/>
                    </a:lnTo>
                    <a:close/>
                    <a:moveTo>
                      <a:pt x="499" y="2"/>
                    </a:moveTo>
                    <a:lnTo>
                      <a:pt x="493" y="2"/>
                    </a:lnTo>
                    <a:lnTo>
                      <a:pt x="492" y="1"/>
                    </a:lnTo>
                    <a:lnTo>
                      <a:pt x="492" y="1"/>
                    </a:lnTo>
                    <a:lnTo>
                      <a:pt x="492" y="0"/>
                    </a:lnTo>
                    <a:lnTo>
                      <a:pt x="493" y="0"/>
                    </a:lnTo>
                    <a:lnTo>
                      <a:pt x="499" y="0"/>
                    </a:lnTo>
                    <a:lnTo>
                      <a:pt x="500" y="0"/>
                    </a:lnTo>
                    <a:lnTo>
                      <a:pt x="500" y="1"/>
                    </a:lnTo>
                    <a:lnTo>
                      <a:pt x="500" y="1"/>
                    </a:lnTo>
                    <a:lnTo>
                      <a:pt x="499" y="2"/>
                    </a:lnTo>
                    <a:lnTo>
                      <a:pt x="499" y="2"/>
                    </a:lnTo>
                    <a:close/>
                    <a:moveTo>
                      <a:pt x="484" y="2"/>
                    </a:moveTo>
                    <a:lnTo>
                      <a:pt x="477" y="2"/>
                    </a:lnTo>
                    <a:lnTo>
                      <a:pt x="476" y="1"/>
                    </a:lnTo>
                    <a:lnTo>
                      <a:pt x="476" y="1"/>
                    </a:lnTo>
                    <a:lnTo>
                      <a:pt x="476" y="0"/>
                    </a:lnTo>
                    <a:lnTo>
                      <a:pt x="477" y="0"/>
                    </a:lnTo>
                    <a:lnTo>
                      <a:pt x="484" y="0"/>
                    </a:lnTo>
                    <a:lnTo>
                      <a:pt x="485" y="0"/>
                    </a:lnTo>
                    <a:lnTo>
                      <a:pt x="485" y="1"/>
                    </a:lnTo>
                    <a:lnTo>
                      <a:pt x="485" y="1"/>
                    </a:lnTo>
                    <a:lnTo>
                      <a:pt x="484" y="2"/>
                    </a:lnTo>
                    <a:lnTo>
                      <a:pt x="484" y="2"/>
                    </a:lnTo>
                    <a:close/>
                    <a:moveTo>
                      <a:pt x="469" y="2"/>
                    </a:moveTo>
                    <a:lnTo>
                      <a:pt x="462" y="2"/>
                    </a:lnTo>
                    <a:lnTo>
                      <a:pt x="461" y="2"/>
                    </a:lnTo>
                    <a:lnTo>
                      <a:pt x="461" y="1"/>
                    </a:lnTo>
                    <a:lnTo>
                      <a:pt x="461" y="0"/>
                    </a:lnTo>
                    <a:lnTo>
                      <a:pt x="462" y="0"/>
                    </a:lnTo>
                    <a:lnTo>
                      <a:pt x="469" y="0"/>
                    </a:lnTo>
                    <a:lnTo>
                      <a:pt x="470" y="0"/>
                    </a:lnTo>
                    <a:lnTo>
                      <a:pt x="470" y="1"/>
                    </a:lnTo>
                    <a:lnTo>
                      <a:pt x="470" y="2"/>
                    </a:lnTo>
                    <a:lnTo>
                      <a:pt x="469" y="2"/>
                    </a:lnTo>
                    <a:lnTo>
                      <a:pt x="469" y="2"/>
                    </a:lnTo>
                    <a:close/>
                    <a:moveTo>
                      <a:pt x="453" y="2"/>
                    </a:moveTo>
                    <a:lnTo>
                      <a:pt x="447" y="2"/>
                    </a:lnTo>
                    <a:lnTo>
                      <a:pt x="446" y="2"/>
                    </a:lnTo>
                    <a:lnTo>
                      <a:pt x="446" y="1"/>
                    </a:lnTo>
                    <a:lnTo>
                      <a:pt x="446" y="0"/>
                    </a:lnTo>
                    <a:lnTo>
                      <a:pt x="447" y="0"/>
                    </a:lnTo>
                    <a:lnTo>
                      <a:pt x="453" y="0"/>
                    </a:lnTo>
                    <a:lnTo>
                      <a:pt x="454" y="0"/>
                    </a:lnTo>
                    <a:lnTo>
                      <a:pt x="454" y="1"/>
                    </a:lnTo>
                    <a:lnTo>
                      <a:pt x="454" y="2"/>
                    </a:lnTo>
                    <a:lnTo>
                      <a:pt x="453" y="2"/>
                    </a:lnTo>
                    <a:lnTo>
                      <a:pt x="453" y="2"/>
                    </a:lnTo>
                    <a:close/>
                    <a:moveTo>
                      <a:pt x="438" y="2"/>
                    </a:moveTo>
                    <a:lnTo>
                      <a:pt x="431" y="2"/>
                    </a:lnTo>
                    <a:lnTo>
                      <a:pt x="431" y="2"/>
                    </a:lnTo>
                    <a:lnTo>
                      <a:pt x="430" y="1"/>
                    </a:lnTo>
                    <a:lnTo>
                      <a:pt x="431" y="0"/>
                    </a:lnTo>
                    <a:lnTo>
                      <a:pt x="431" y="0"/>
                    </a:lnTo>
                    <a:lnTo>
                      <a:pt x="438" y="0"/>
                    </a:lnTo>
                    <a:lnTo>
                      <a:pt x="438" y="0"/>
                    </a:lnTo>
                    <a:lnTo>
                      <a:pt x="439" y="1"/>
                    </a:lnTo>
                    <a:lnTo>
                      <a:pt x="438" y="2"/>
                    </a:lnTo>
                    <a:lnTo>
                      <a:pt x="438" y="2"/>
                    </a:lnTo>
                    <a:lnTo>
                      <a:pt x="438" y="2"/>
                    </a:lnTo>
                    <a:close/>
                    <a:moveTo>
                      <a:pt x="422" y="2"/>
                    </a:moveTo>
                    <a:lnTo>
                      <a:pt x="416" y="2"/>
                    </a:lnTo>
                    <a:lnTo>
                      <a:pt x="415" y="2"/>
                    </a:lnTo>
                    <a:lnTo>
                      <a:pt x="415" y="1"/>
                    </a:lnTo>
                    <a:lnTo>
                      <a:pt x="415" y="0"/>
                    </a:lnTo>
                    <a:lnTo>
                      <a:pt x="416" y="0"/>
                    </a:lnTo>
                    <a:lnTo>
                      <a:pt x="422" y="0"/>
                    </a:lnTo>
                    <a:lnTo>
                      <a:pt x="423" y="0"/>
                    </a:lnTo>
                    <a:lnTo>
                      <a:pt x="423" y="1"/>
                    </a:lnTo>
                    <a:lnTo>
                      <a:pt x="423" y="2"/>
                    </a:lnTo>
                    <a:lnTo>
                      <a:pt x="422" y="2"/>
                    </a:lnTo>
                    <a:lnTo>
                      <a:pt x="422" y="2"/>
                    </a:lnTo>
                    <a:close/>
                    <a:moveTo>
                      <a:pt x="407" y="2"/>
                    </a:moveTo>
                    <a:lnTo>
                      <a:pt x="400" y="2"/>
                    </a:lnTo>
                    <a:lnTo>
                      <a:pt x="399" y="2"/>
                    </a:lnTo>
                    <a:lnTo>
                      <a:pt x="399" y="1"/>
                    </a:lnTo>
                    <a:lnTo>
                      <a:pt x="399" y="0"/>
                    </a:lnTo>
                    <a:lnTo>
                      <a:pt x="400" y="0"/>
                    </a:lnTo>
                    <a:lnTo>
                      <a:pt x="407" y="0"/>
                    </a:lnTo>
                    <a:lnTo>
                      <a:pt x="408" y="0"/>
                    </a:lnTo>
                    <a:lnTo>
                      <a:pt x="409" y="1"/>
                    </a:lnTo>
                    <a:lnTo>
                      <a:pt x="408" y="2"/>
                    </a:lnTo>
                    <a:lnTo>
                      <a:pt x="407" y="2"/>
                    </a:lnTo>
                    <a:lnTo>
                      <a:pt x="407" y="2"/>
                    </a:lnTo>
                    <a:close/>
                    <a:moveTo>
                      <a:pt x="392" y="2"/>
                    </a:moveTo>
                    <a:lnTo>
                      <a:pt x="386" y="2"/>
                    </a:lnTo>
                    <a:lnTo>
                      <a:pt x="385" y="2"/>
                    </a:lnTo>
                    <a:lnTo>
                      <a:pt x="385" y="1"/>
                    </a:lnTo>
                    <a:lnTo>
                      <a:pt x="385" y="0"/>
                    </a:lnTo>
                    <a:lnTo>
                      <a:pt x="386" y="0"/>
                    </a:lnTo>
                    <a:lnTo>
                      <a:pt x="392" y="0"/>
                    </a:lnTo>
                    <a:lnTo>
                      <a:pt x="393" y="0"/>
                    </a:lnTo>
                    <a:lnTo>
                      <a:pt x="393" y="1"/>
                    </a:lnTo>
                    <a:lnTo>
                      <a:pt x="393" y="2"/>
                    </a:lnTo>
                    <a:lnTo>
                      <a:pt x="392" y="2"/>
                    </a:lnTo>
                    <a:lnTo>
                      <a:pt x="392" y="2"/>
                    </a:lnTo>
                    <a:close/>
                    <a:moveTo>
                      <a:pt x="376" y="2"/>
                    </a:moveTo>
                    <a:lnTo>
                      <a:pt x="370" y="2"/>
                    </a:lnTo>
                    <a:lnTo>
                      <a:pt x="369" y="2"/>
                    </a:lnTo>
                    <a:lnTo>
                      <a:pt x="369" y="1"/>
                    </a:lnTo>
                    <a:lnTo>
                      <a:pt x="369" y="0"/>
                    </a:lnTo>
                    <a:lnTo>
                      <a:pt x="370" y="0"/>
                    </a:lnTo>
                    <a:lnTo>
                      <a:pt x="376" y="0"/>
                    </a:lnTo>
                    <a:lnTo>
                      <a:pt x="377" y="0"/>
                    </a:lnTo>
                    <a:lnTo>
                      <a:pt x="377" y="1"/>
                    </a:lnTo>
                    <a:lnTo>
                      <a:pt x="377" y="2"/>
                    </a:lnTo>
                    <a:lnTo>
                      <a:pt x="376" y="2"/>
                    </a:lnTo>
                    <a:lnTo>
                      <a:pt x="376" y="2"/>
                    </a:lnTo>
                    <a:close/>
                    <a:moveTo>
                      <a:pt x="361" y="2"/>
                    </a:moveTo>
                    <a:lnTo>
                      <a:pt x="354" y="2"/>
                    </a:lnTo>
                    <a:lnTo>
                      <a:pt x="354" y="2"/>
                    </a:lnTo>
                    <a:lnTo>
                      <a:pt x="353" y="1"/>
                    </a:lnTo>
                    <a:lnTo>
                      <a:pt x="354" y="0"/>
                    </a:lnTo>
                    <a:lnTo>
                      <a:pt x="354" y="0"/>
                    </a:lnTo>
                    <a:lnTo>
                      <a:pt x="361" y="0"/>
                    </a:lnTo>
                    <a:lnTo>
                      <a:pt x="361" y="0"/>
                    </a:lnTo>
                    <a:lnTo>
                      <a:pt x="362" y="1"/>
                    </a:lnTo>
                    <a:lnTo>
                      <a:pt x="361" y="2"/>
                    </a:lnTo>
                    <a:lnTo>
                      <a:pt x="361" y="2"/>
                    </a:lnTo>
                    <a:lnTo>
                      <a:pt x="361" y="2"/>
                    </a:lnTo>
                    <a:close/>
                    <a:moveTo>
                      <a:pt x="346" y="2"/>
                    </a:moveTo>
                    <a:lnTo>
                      <a:pt x="339" y="2"/>
                    </a:lnTo>
                    <a:lnTo>
                      <a:pt x="338" y="2"/>
                    </a:lnTo>
                    <a:lnTo>
                      <a:pt x="338" y="1"/>
                    </a:lnTo>
                    <a:lnTo>
                      <a:pt x="338" y="0"/>
                    </a:lnTo>
                    <a:lnTo>
                      <a:pt x="339" y="0"/>
                    </a:lnTo>
                    <a:lnTo>
                      <a:pt x="346" y="0"/>
                    </a:lnTo>
                    <a:lnTo>
                      <a:pt x="347" y="0"/>
                    </a:lnTo>
                    <a:lnTo>
                      <a:pt x="347" y="1"/>
                    </a:lnTo>
                    <a:lnTo>
                      <a:pt x="347" y="2"/>
                    </a:lnTo>
                    <a:lnTo>
                      <a:pt x="346" y="2"/>
                    </a:lnTo>
                    <a:lnTo>
                      <a:pt x="346" y="2"/>
                    </a:lnTo>
                    <a:close/>
                    <a:moveTo>
                      <a:pt x="331" y="2"/>
                    </a:moveTo>
                    <a:lnTo>
                      <a:pt x="323" y="2"/>
                    </a:lnTo>
                    <a:lnTo>
                      <a:pt x="323" y="2"/>
                    </a:lnTo>
                    <a:lnTo>
                      <a:pt x="322" y="1"/>
                    </a:lnTo>
                    <a:lnTo>
                      <a:pt x="323" y="0"/>
                    </a:lnTo>
                    <a:lnTo>
                      <a:pt x="323" y="0"/>
                    </a:lnTo>
                    <a:lnTo>
                      <a:pt x="331" y="0"/>
                    </a:lnTo>
                    <a:lnTo>
                      <a:pt x="331" y="0"/>
                    </a:lnTo>
                    <a:lnTo>
                      <a:pt x="332" y="1"/>
                    </a:lnTo>
                    <a:lnTo>
                      <a:pt x="331" y="2"/>
                    </a:lnTo>
                    <a:lnTo>
                      <a:pt x="331" y="2"/>
                    </a:lnTo>
                    <a:lnTo>
                      <a:pt x="331" y="2"/>
                    </a:lnTo>
                    <a:close/>
                    <a:moveTo>
                      <a:pt x="315" y="2"/>
                    </a:moveTo>
                    <a:lnTo>
                      <a:pt x="309" y="2"/>
                    </a:lnTo>
                    <a:lnTo>
                      <a:pt x="308" y="2"/>
                    </a:lnTo>
                    <a:lnTo>
                      <a:pt x="308" y="1"/>
                    </a:lnTo>
                    <a:lnTo>
                      <a:pt x="308" y="0"/>
                    </a:lnTo>
                    <a:lnTo>
                      <a:pt x="309" y="0"/>
                    </a:lnTo>
                    <a:lnTo>
                      <a:pt x="315" y="0"/>
                    </a:lnTo>
                    <a:lnTo>
                      <a:pt x="316" y="0"/>
                    </a:lnTo>
                    <a:lnTo>
                      <a:pt x="316" y="1"/>
                    </a:lnTo>
                    <a:lnTo>
                      <a:pt x="316" y="2"/>
                    </a:lnTo>
                    <a:lnTo>
                      <a:pt x="315" y="2"/>
                    </a:lnTo>
                    <a:lnTo>
                      <a:pt x="315" y="2"/>
                    </a:lnTo>
                    <a:close/>
                    <a:moveTo>
                      <a:pt x="299" y="2"/>
                    </a:moveTo>
                    <a:lnTo>
                      <a:pt x="293" y="2"/>
                    </a:lnTo>
                    <a:lnTo>
                      <a:pt x="292" y="2"/>
                    </a:lnTo>
                    <a:lnTo>
                      <a:pt x="292" y="1"/>
                    </a:lnTo>
                    <a:lnTo>
                      <a:pt x="292" y="0"/>
                    </a:lnTo>
                    <a:lnTo>
                      <a:pt x="293" y="0"/>
                    </a:lnTo>
                    <a:lnTo>
                      <a:pt x="299" y="0"/>
                    </a:lnTo>
                    <a:lnTo>
                      <a:pt x="300" y="0"/>
                    </a:lnTo>
                    <a:lnTo>
                      <a:pt x="300" y="1"/>
                    </a:lnTo>
                    <a:lnTo>
                      <a:pt x="300" y="2"/>
                    </a:lnTo>
                    <a:lnTo>
                      <a:pt x="299" y="2"/>
                    </a:lnTo>
                    <a:lnTo>
                      <a:pt x="299" y="2"/>
                    </a:lnTo>
                    <a:close/>
                    <a:moveTo>
                      <a:pt x="284" y="2"/>
                    </a:moveTo>
                    <a:lnTo>
                      <a:pt x="278" y="2"/>
                    </a:lnTo>
                    <a:lnTo>
                      <a:pt x="277" y="2"/>
                    </a:lnTo>
                    <a:lnTo>
                      <a:pt x="277" y="1"/>
                    </a:lnTo>
                    <a:lnTo>
                      <a:pt x="277" y="0"/>
                    </a:lnTo>
                    <a:lnTo>
                      <a:pt x="278" y="0"/>
                    </a:lnTo>
                    <a:lnTo>
                      <a:pt x="284" y="0"/>
                    </a:lnTo>
                    <a:lnTo>
                      <a:pt x="286" y="0"/>
                    </a:lnTo>
                    <a:lnTo>
                      <a:pt x="286" y="1"/>
                    </a:lnTo>
                    <a:lnTo>
                      <a:pt x="286" y="2"/>
                    </a:lnTo>
                    <a:lnTo>
                      <a:pt x="284" y="2"/>
                    </a:lnTo>
                    <a:lnTo>
                      <a:pt x="284" y="2"/>
                    </a:lnTo>
                    <a:close/>
                    <a:moveTo>
                      <a:pt x="269" y="2"/>
                    </a:moveTo>
                    <a:lnTo>
                      <a:pt x="262" y="2"/>
                    </a:lnTo>
                    <a:lnTo>
                      <a:pt x="261" y="2"/>
                    </a:lnTo>
                    <a:lnTo>
                      <a:pt x="261" y="1"/>
                    </a:lnTo>
                    <a:lnTo>
                      <a:pt x="261" y="0"/>
                    </a:lnTo>
                    <a:lnTo>
                      <a:pt x="262" y="0"/>
                    </a:lnTo>
                    <a:lnTo>
                      <a:pt x="269" y="0"/>
                    </a:lnTo>
                    <a:lnTo>
                      <a:pt x="270" y="0"/>
                    </a:lnTo>
                    <a:lnTo>
                      <a:pt x="270" y="1"/>
                    </a:lnTo>
                    <a:lnTo>
                      <a:pt x="270" y="2"/>
                    </a:lnTo>
                    <a:lnTo>
                      <a:pt x="269" y="2"/>
                    </a:lnTo>
                    <a:lnTo>
                      <a:pt x="269" y="2"/>
                    </a:lnTo>
                    <a:close/>
                    <a:moveTo>
                      <a:pt x="254" y="2"/>
                    </a:moveTo>
                    <a:lnTo>
                      <a:pt x="247" y="2"/>
                    </a:lnTo>
                    <a:lnTo>
                      <a:pt x="247" y="2"/>
                    </a:lnTo>
                    <a:lnTo>
                      <a:pt x="246" y="1"/>
                    </a:lnTo>
                    <a:lnTo>
                      <a:pt x="247" y="0"/>
                    </a:lnTo>
                    <a:lnTo>
                      <a:pt x="247" y="0"/>
                    </a:lnTo>
                    <a:lnTo>
                      <a:pt x="254" y="0"/>
                    </a:lnTo>
                    <a:lnTo>
                      <a:pt x="254" y="0"/>
                    </a:lnTo>
                    <a:lnTo>
                      <a:pt x="255" y="1"/>
                    </a:lnTo>
                    <a:lnTo>
                      <a:pt x="254" y="2"/>
                    </a:lnTo>
                    <a:lnTo>
                      <a:pt x="254" y="2"/>
                    </a:lnTo>
                    <a:lnTo>
                      <a:pt x="254" y="2"/>
                    </a:lnTo>
                    <a:close/>
                    <a:moveTo>
                      <a:pt x="238" y="2"/>
                    </a:moveTo>
                    <a:lnTo>
                      <a:pt x="232" y="2"/>
                    </a:lnTo>
                    <a:lnTo>
                      <a:pt x="231" y="2"/>
                    </a:lnTo>
                    <a:lnTo>
                      <a:pt x="231" y="1"/>
                    </a:lnTo>
                    <a:lnTo>
                      <a:pt x="231" y="0"/>
                    </a:lnTo>
                    <a:lnTo>
                      <a:pt x="232" y="0"/>
                    </a:lnTo>
                    <a:lnTo>
                      <a:pt x="238" y="0"/>
                    </a:lnTo>
                    <a:lnTo>
                      <a:pt x="239" y="0"/>
                    </a:lnTo>
                    <a:lnTo>
                      <a:pt x="239" y="1"/>
                    </a:lnTo>
                    <a:lnTo>
                      <a:pt x="239" y="2"/>
                    </a:lnTo>
                    <a:lnTo>
                      <a:pt x="238" y="2"/>
                    </a:lnTo>
                    <a:lnTo>
                      <a:pt x="238" y="2"/>
                    </a:lnTo>
                    <a:close/>
                    <a:moveTo>
                      <a:pt x="222" y="2"/>
                    </a:moveTo>
                    <a:lnTo>
                      <a:pt x="216" y="2"/>
                    </a:lnTo>
                    <a:lnTo>
                      <a:pt x="215" y="2"/>
                    </a:lnTo>
                    <a:lnTo>
                      <a:pt x="215" y="1"/>
                    </a:lnTo>
                    <a:lnTo>
                      <a:pt x="215" y="0"/>
                    </a:lnTo>
                    <a:lnTo>
                      <a:pt x="216" y="0"/>
                    </a:lnTo>
                    <a:lnTo>
                      <a:pt x="222" y="0"/>
                    </a:lnTo>
                    <a:lnTo>
                      <a:pt x="223" y="0"/>
                    </a:lnTo>
                    <a:lnTo>
                      <a:pt x="224" y="1"/>
                    </a:lnTo>
                    <a:lnTo>
                      <a:pt x="223" y="2"/>
                    </a:lnTo>
                    <a:lnTo>
                      <a:pt x="222" y="2"/>
                    </a:lnTo>
                    <a:lnTo>
                      <a:pt x="222" y="2"/>
                    </a:lnTo>
                    <a:close/>
                    <a:moveTo>
                      <a:pt x="208" y="2"/>
                    </a:moveTo>
                    <a:lnTo>
                      <a:pt x="201" y="2"/>
                    </a:lnTo>
                    <a:lnTo>
                      <a:pt x="200" y="2"/>
                    </a:lnTo>
                    <a:lnTo>
                      <a:pt x="200" y="1"/>
                    </a:lnTo>
                    <a:lnTo>
                      <a:pt x="200" y="0"/>
                    </a:lnTo>
                    <a:lnTo>
                      <a:pt x="201" y="0"/>
                    </a:lnTo>
                    <a:lnTo>
                      <a:pt x="208" y="0"/>
                    </a:lnTo>
                    <a:lnTo>
                      <a:pt x="209" y="0"/>
                    </a:lnTo>
                    <a:lnTo>
                      <a:pt x="209" y="1"/>
                    </a:lnTo>
                    <a:lnTo>
                      <a:pt x="209" y="2"/>
                    </a:lnTo>
                    <a:lnTo>
                      <a:pt x="208" y="2"/>
                    </a:lnTo>
                    <a:lnTo>
                      <a:pt x="208" y="2"/>
                    </a:lnTo>
                    <a:close/>
                    <a:moveTo>
                      <a:pt x="192" y="2"/>
                    </a:moveTo>
                    <a:lnTo>
                      <a:pt x="185" y="2"/>
                    </a:lnTo>
                    <a:lnTo>
                      <a:pt x="184" y="2"/>
                    </a:lnTo>
                    <a:lnTo>
                      <a:pt x="184" y="1"/>
                    </a:lnTo>
                    <a:lnTo>
                      <a:pt x="184" y="0"/>
                    </a:lnTo>
                    <a:lnTo>
                      <a:pt x="185" y="0"/>
                    </a:lnTo>
                    <a:lnTo>
                      <a:pt x="192" y="0"/>
                    </a:lnTo>
                    <a:lnTo>
                      <a:pt x="193" y="0"/>
                    </a:lnTo>
                    <a:lnTo>
                      <a:pt x="193" y="1"/>
                    </a:lnTo>
                    <a:lnTo>
                      <a:pt x="193" y="2"/>
                    </a:lnTo>
                    <a:lnTo>
                      <a:pt x="192" y="2"/>
                    </a:lnTo>
                    <a:lnTo>
                      <a:pt x="192" y="2"/>
                    </a:lnTo>
                    <a:close/>
                    <a:moveTo>
                      <a:pt x="177" y="2"/>
                    </a:moveTo>
                    <a:lnTo>
                      <a:pt x="170" y="2"/>
                    </a:lnTo>
                    <a:lnTo>
                      <a:pt x="170" y="2"/>
                    </a:lnTo>
                    <a:lnTo>
                      <a:pt x="169" y="1"/>
                    </a:lnTo>
                    <a:lnTo>
                      <a:pt x="170" y="0"/>
                    </a:lnTo>
                    <a:lnTo>
                      <a:pt x="170" y="0"/>
                    </a:lnTo>
                    <a:lnTo>
                      <a:pt x="177" y="0"/>
                    </a:lnTo>
                    <a:lnTo>
                      <a:pt x="177" y="0"/>
                    </a:lnTo>
                    <a:lnTo>
                      <a:pt x="178" y="1"/>
                    </a:lnTo>
                    <a:lnTo>
                      <a:pt x="177" y="2"/>
                    </a:lnTo>
                    <a:lnTo>
                      <a:pt x="177" y="2"/>
                    </a:lnTo>
                    <a:lnTo>
                      <a:pt x="177" y="2"/>
                    </a:lnTo>
                    <a:close/>
                    <a:moveTo>
                      <a:pt x="161" y="2"/>
                    </a:moveTo>
                    <a:lnTo>
                      <a:pt x="155" y="2"/>
                    </a:lnTo>
                    <a:lnTo>
                      <a:pt x="154" y="2"/>
                    </a:lnTo>
                    <a:lnTo>
                      <a:pt x="154" y="1"/>
                    </a:lnTo>
                    <a:lnTo>
                      <a:pt x="154" y="0"/>
                    </a:lnTo>
                    <a:lnTo>
                      <a:pt x="155" y="0"/>
                    </a:lnTo>
                    <a:lnTo>
                      <a:pt x="161" y="0"/>
                    </a:lnTo>
                    <a:lnTo>
                      <a:pt x="162" y="0"/>
                    </a:lnTo>
                    <a:lnTo>
                      <a:pt x="162" y="1"/>
                    </a:lnTo>
                    <a:lnTo>
                      <a:pt x="162" y="2"/>
                    </a:lnTo>
                    <a:lnTo>
                      <a:pt x="161" y="2"/>
                    </a:lnTo>
                    <a:lnTo>
                      <a:pt x="161" y="2"/>
                    </a:lnTo>
                    <a:close/>
                    <a:moveTo>
                      <a:pt x="147" y="2"/>
                    </a:moveTo>
                    <a:lnTo>
                      <a:pt x="139" y="2"/>
                    </a:lnTo>
                    <a:lnTo>
                      <a:pt x="139" y="2"/>
                    </a:lnTo>
                    <a:lnTo>
                      <a:pt x="138" y="1"/>
                    </a:lnTo>
                    <a:lnTo>
                      <a:pt x="139" y="0"/>
                    </a:lnTo>
                    <a:lnTo>
                      <a:pt x="139" y="0"/>
                    </a:lnTo>
                    <a:lnTo>
                      <a:pt x="147" y="0"/>
                    </a:lnTo>
                    <a:lnTo>
                      <a:pt x="147" y="0"/>
                    </a:lnTo>
                    <a:lnTo>
                      <a:pt x="148" y="1"/>
                    </a:lnTo>
                    <a:lnTo>
                      <a:pt x="147" y="2"/>
                    </a:lnTo>
                    <a:lnTo>
                      <a:pt x="147" y="2"/>
                    </a:lnTo>
                    <a:lnTo>
                      <a:pt x="147" y="2"/>
                    </a:lnTo>
                    <a:close/>
                    <a:moveTo>
                      <a:pt x="131" y="2"/>
                    </a:moveTo>
                    <a:lnTo>
                      <a:pt x="124" y="2"/>
                    </a:lnTo>
                    <a:lnTo>
                      <a:pt x="123" y="2"/>
                    </a:lnTo>
                    <a:lnTo>
                      <a:pt x="123" y="1"/>
                    </a:lnTo>
                    <a:lnTo>
                      <a:pt x="123" y="0"/>
                    </a:lnTo>
                    <a:lnTo>
                      <a:pt x="124" y="0"/>
                    </a:lnTo>
                    <a:lnTo>
                      <a:pt x="131" y="0"/>
                    </a:lnTo>
                    <a:lnTo>
                      <a:pt x="132" y="0"/>
                    </a:lnTo>
                    <a:lnTo>
                      <a:pt x="132" y="1"/>
                    </a:lnTo>
                    <a:lnTo>
                      <a:pt x="132" y="2"/>
                    </a:lnTo>
                    <a:lnTo>
                      <a:pt x="131" y="2"/>
                    </a:lnTo>
                    <a:lnTo>
                      <a:pt x="131" y="2"/>
                    </a:lnTo>
                    <a:close/>
                    <a:moveTo>
                      <a:pt x="115" y="2"/>
                    </a:moveTo>
                    <a:lnTo>
                      <a:pt x="109" y="2"/>
                    </a:lnTo>
                    <a:lnTo>
                      <a:pt x="108" y="2"/>
                    </a:lnTo>
                    <a:lnTo>
                      <a:pt x="108" y="1"/>
                    </a:lnTo>
                    <a:lnTo>
                      <a:pt x="108" y="0"/>
                    </a:lnTo>
                    <a:lnTo>
                      <a:pt x="109" y="0"/>
                    </a:lnTo>
                    <a:lnTo>
                      <a:pt x="115" y="0"/>
                    </a:lnTo>
                    <a:lnTo>
                      <a:pt x="116" y="0"/>
                    </a:lnTo>
                    <a:lnTo>
                      <a:pt x="116" y="1"/>
                    </a:lnTo>
                    <a:lnTo>
                      <a:pt x="116" y="2"/>
                    </a:lnTo>
                    <a:lnTo>
                      <a:pt x="115" y="2"/>
                    </a:lnTo>
                    <a:lnTo>
                      <a:pt x="115" y="2"/>
                    </a:lnTo>
                    <a:close/>
                    <a:moveTo>
                      <a:pt x="100" y="2"/>
                    </a:moveTo>
                    <a:lnTo>
                      <a:pt x="94" y="2"/>
                    </a:lnTo>
                    <a:lnTo>
                      <a:pt x="93" y="2"/>
                    </a:lnTo>
                    <a:lnTo>
                      <a:pt x="93" y="1"/>
                    </a:lnTo>
                    <a:lnTo>
                      <a:pt x="93" y="0"/>
                    </a:lnTo>
                    <a:lnTo>
                      <a:pt x="94" y="0"/>
                    </a:lnTo>
                    <a:lnTo>
                      <a:pt x="100" y="0"/>
                    </a:lnTo>
                    <a:lnTo>
                      <a:pt x="101" y="0"/>
                    </a:lnTo>
                    <a:lnTo>
                      <a:pt x="101" y="1"/>
                    </a:lnTo>
                    <a:lnTo>
                      <a:pt x="101" y="2"/>
                    </a:lnTo>
                    <a:lnTo>
                      <a:pt x="100" y="2"/>
                    </a:lnTo>
                    <a:lnTo>
                      <a:pt x="100" y="2"/>
                    </a:lnTo>
                    <a:close/>
                    <a:moveTo>
                      <a:pt x="84" y="2"/>
                    </a:moveTo>
                    <a:lnTo>
                      <a:pt x="78" y="2"/>
                    </a:lnTo>
                    <a:lnTo>
                      <a:pt x="77" y="2"/>
                    </a:lnTo>
                    <a:lnTo>
                      <a:pt x="77" y="1"/>
                    </a:lnTo>
                    <a:lnTo>
                      <a:pt x="77" y="0"/>
                    </a:lnTo>
                    <a:lnTo>
                      <a:pt x="78" y="0"/>
                    </a:lnTo>
                    <a:lnTo>
                      <a:pt x="84" y="0"/>
                    </a:lnTo>
                    <a:lnTo>
                      <a:pt x="85" y="0"/>
                    </a:lnTo>
                    <a:lnTo>
                      <a:pt x="85" y="1"/>
                    </a:lnTo>
                    <a:lnTo>
                      <a:pt x="85" y="2"/>
                    </a:lnTo>
                    <a:lnTo>
                      <a:pt x="84" y="2"/>
                    </a:lnTo>
                    <a:lnTo>
                      <a:pt x="84" y="2"/>
                    </a:lnTo>
                    <a:close/>
                    <a:moveTo>
                      <a:pt x="70" y="2"/>
                    </a:moveTo>
                    <a:lnTo>
                      <a:pt x="62" y="2"/>
                    </a:lnTo>
                    <a:lnTo>
                      <a:pt x="62" y="2"/>
                    </a:lnTo>
                    <a:lnTo>
                      <a:pt x="61" y="1"/>
                    </a:lnTo>
                    <a:lnTo>
                      <a:pt x="62" y="0"/>
                    </a:lnTo>
                    <a:lnTo>
                      <a:pt x="62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71" y="1"/>
                    </a:lnTo>
                    <a:lnTo>
                      <a:pt x="70" y="2"/>
                    </a:lnTo>
                    <a:lnTo>
                      <a:pt x="70" y="2"/>
                    </a:lnTo>
                    <a:lnTo>
                      <a:pt x="70" y="2"/>
                    </a:lnTo>
                    <a:close/>
                    <a:moveTo>
                      <a:pt x="54" y="2"/>
                    </a:moveTo>
                    <a:lnTo>
                      <a:pt x="48" y="2"/>
                    </a:lnTo>
                    <a:lnTo>
                      <a:pt x="46" y="2"/>
                    </a:lnTo>
                    <a:lnTo>
                      <a:pt x="46" y="1"/>
                    </a:lnTo>
                    <a:lnTo>
                      <a:pt x="46" y="0"/>
                    </a:lnTo>
                    <a:lnTo>
                      <a:pt x="48" y="0"/>
                    </a:lnTo>
                    <a:lnTo>
                      <a:pt x="54" y="0"/>
                    </a:lnTo>
                    <a:lnTo>
                      <a:pt x="55" y="0"/>
                    </a:lnTo>
                    <a:lnTo>
                      <a:pt x="55" y="1"/>
                    </a:lnTo>
                    <a:lnTo>
                      <a:pt x="55" y="2"/>
                    </a:lnTo>
                    <a:lnTo>
                      <a:pt x="54" y="2"/>
                    </a:lnTo>
                    <a:lnTo>
                      <a:pt x="54" y="2"/>
                    </a:lnTo>
                    <a:close/>
                    <a:moveTo>
                      <a:pt x="38" y="2"/>
                    </a:moveTo>
                    <a:lnTo>
                      <a:pt x="32" y="2"/>
                    </a:lnTo>
                    <a:lnTo>
                      <a:pt x="31" y="2"/>
                    </a:lnTo>
                    <a:lnTo>
                      <a:pt x="31" y="1"/>
                    </a:lnTo>
                    <a:lnTo>
                      <a:pt x="31" y="0"/>
                    </a:lnTo>
                    <a:lnTo>
                      <a:pt x="32" y="0"/>
                    </a:lnTo>
                    <a:lnTo>
                      <a:pt x="38" y="0"/>
                    </a:lnTo>
                    <a:lnTo>
                      <a:pt x="39" y="0"/>
                    </a:lnTo>
                    <a:lnTo>
                      <a:pt x="40" y="1"/>
                    </a:lnTo>
                    <a:lnTo>
                      <a:pt x="39" y="2"/>
                    </a:lnTo>
                    <a:lnTo>
                      <a:pt x="38" y="2"/>
                    </a:lnTo>
                    <a:lnTo>
                      <a:pt x="38" y="2"/>
                    </a:lnTo>
                    <a:close/>
                    <a:moveTo>
                      <a:pt x="23" y="2"/>
                    </a:moveTo>
                    <a:lnTo>
                      <a:pt x="17" y="2"/>
                    </a:lnTo>
                    <a:lnTo>
                      <a:pt x="16" y="2"/>
                    </a:lnTo>
                    <a:lnTo>
                      <a:pt x="16" y="1"/>
                    </a:lnTo>
                    <a:lnTo>
                      <a:pt x="16" y="0"/>
                    </a:lnTo>
                    <a:lnTo>
                      <a:pt x="17" y="0"/>
                    </a:lnTo>
                    <a:lnTo>
                      <a:pt x="23" y="0"/>
                    </a:lnTo>
                    <a:lnTo>
                      <a:pt x="24" y="0"/>
                    </a:lnTo>
                    <a:lnTo>
                      <a:pt x="24" y="1"/>
                    </a:lnTo>
                    <a:lnTo>
                      <a:pt x="24" y="2"/>
                    </a:lnTo>
                    <a:lnTo>
                      <a:pt x="23" y="2"/>
                    </a:lnTo>
                    <a:lnTo>
                      <a:pt x="23" y="2"/>
                    </a:lnTo>
                    <a:close/>
                    <a:moveTo>
                      <a:pt x="8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8" y="0"/>
                    </a:lnTo>
                    <a:lnTo>
                      <a:pt x="9" y="0"/>
                    </a:lnTo>
                    <a:lnTo>
                      <a:pt x="9" y="1"/>
                    </a:lnTo>
                    <a:lnTo>
                      <a:pt x="9" y="2"/>
                    </a:lnTo>
                    <a:lnTo>
                      <a:pt x="8" y="2"/>
                    </a:lnTo>
                    <a:lnTo>
                      <a:pt x="8" y="2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36" name="Freeform 172"/>
              <p:cNvSpPr>
                <a:spLocks noEditPoints="1"/>
              </p:cNvSpPr>
              <p:nvPr/>
            </p:nvSpPr>
            <p:spPr bwMode="auto">
              <a:xfrm>
                <a:off x="1791" y="2240"/>
                <a:ext cx="4" cy="633"/>
              </a:xfrm>
              <a:custGeom>
                <a:avLst/>
                <a:gdLst>
                  <a:gd name="T0" fmla="*/ 3 w 4"/>
                  <a:gd name="T1" fmla="*/ 633 h 633"/>
                  <a:gd name="T2" fmla="*/ 1 w 4"/>
                  <a:gd name="T3" fmla="*/ 608 h 633"/>
                  <a:gd name="T4" fmla="*/ 0 w 4"/>
                  <a:gd name="T5" fmla="*/ 616 h 633"/>
                  <a:gd name="T6" fmla="*/ 3 w 4"/>
                  <a:gd name="T7" fmla="*/ 602 h 633"/>
                  <a:gd name="T8" fmla="*/ 1 w 4"/>
                  <a:gd name="T9" fmla="*/ 578 h 633"/>
                  <a:gd name="T10" fmla="*/ 0 w 4"/>
                  <a:gd name="T11" fmla="*/ 585 h 633"/>
                  <a:gd name="T12" fmla="*/ 3 w 4"/>
                  <a:gd name="T13" fmla="*/ 571 h 633"/>
                  <a:gd name="T14" fmla="*/ 1 w 4"/>
                  <a:gd name="T15" fmla="*/ 547 h 633"/>
                  <a:gd name="T16" fmla="*/ 0 w 4"/>
                  <a:gd name="T17" fmla="*/ 555 h 633"/>
                  <a:gd name="T18" fmla="*/ 3 w 4"/>
                  <a:gd name="T19" fmla="*/ 540 h 633"/>
                  <a:gd name="T20" fmla="*/ 1 w 4"/>
                  <a:gd name="T21" fmla="*/ 517 h 633"/>
                  <a:gd name="T22" fmla="*/ 0 w 4"/>
                  <a:gd name="T23" fmla="*/ 524 h 633"/>
                  <a:gd name="T24" fmla="*/ 3 w 4"/>
                  <a:gd name="T25" fmla="*/ 510 h 633"/>
                  <a:gd name="T26" fmla="*/ 1 w 4"/>
                  <a:gd name="T27" fmla="*/ 487 h 633"/>
                  <a:gd name="T28" fmla="*/ 0 w 4"/>
                  <a:gd name="T29" fmla="*/ 494 h 633"/>
                  <a:gd name="T30" fmla="*/ 3 w 4"/>
                  <a:gd name="T31" fmla="*/ 479 h 633"/>
                  <a:gd name="T32" fmla="*/ 1 w 4"/>
                  <a:gd name="T33" fmla="*/ 455 h 633"/>
                  <a:gd name="T34" fmla="*/ 0 w 4"/>
                  <a:gd name="T35" fmla="*/ 463 h 633"/>
                  <a:gd name="T36" fmla="*/ 3 w 4"/>
                  <a:gd name="T37" fmla="*/ 449 h 633"/>
                  <a:gd name="T38" fmla="*/ 1 w 4"/>
                  <a:gd name="T39" fmla="*/ 425 h 633"/>
                  <a:gd name="T40" fmla="*/ 0 w 4"/>
                  <a:gd name="T41" fmla="*/ 432 h 633"/>
                  <a:gd name="T42" fmla="*/ 3 w 4"/>
                  <a:gd name="T43" fmla="*/ 418 h 633"/>
                  <a:gd name="T44" fmla="*/ 1 w 4"/>
                  <a:gd name="T45" fmla="*/ 394 h 633"/>
                  <a:gd name="T46" fmla="*/ 0 w 4"/>
                  <a:gd name="T47" fmla="*/ 401 h 633"/>
                  <a:gd name="T48" fmla="*/ 3 w 4"/>
                  <a:gd name="T49" fmla="*/ 387 h 633"/>
                  <a:gd name="T50" fmla="*/ 1 w 4"/>
                  <a:gd name="T51" fmla="*/ 364 h 633"/>
                  <a:gd name="T52" fmla="*/ 0 w 4"/>
                  <a:gd name="T53" fmla="*/ 371 h 633"/>
                  <a:gd name="T54" fmla="*/ 3 w 4"/>
                  <a:gd name="T55" fmla="*/ 356 h 633"/>
                  <a:gd name="T56" fmla="*/ 1 w 4"/>
                  <a:gd name="T57" fmla="*/ 333 h 633"/>
                  <a:gd name="T58" fmla="*/ 0 w 4"/>
                  <a:gd name="T59" fmla="*/ 340 h 633"/>
                  <a:gd name="T60" fmla="*/ 3 w 4"/>
                  <a:gd name="T61" fmla="*/ 326 h 633"/>
                  <a:gd name="T62" fmla="*/ 1 w 4"/>
                  <a:gd name="T63" fmla="*/ 303 h 633"/>
                  <a:gd name="T64" fmla="*/ 0 w 4"/>
                  <a:gd name="T65" fmla="*/ 310 h 633"/>
                  <a:gd name="T66" fmla="*/ 3 w 4"/>
                  <a:gd name="T67" fmla="*/ 295 h 633"/>
                  <a:gd name="T68" fmla="*/ 1 w 4"/>
                  <a:gd name="T69" fmla="*/ 271 h 633"/>
                  <a:gd name="T70" fmla="*/ 0 w 4"/>
                  <a:gd name="T71" fmla="*/ 279 h 633"/>
                  <a:gd name="T72" fmla="*/ 3 w 4"/>
                  <a:gd name="T73" fmla="*/ 265 h 633"/>
                  <a:gd name="T74" fmla="*/ 1 w 4"/>
                  <a:gd name="T75" fmla="*/ 241 h 633"/>
                  <a:gd name="T76" fmla="*/ 0 w 4"/>
                  <a:gd name="T77" fmla="*/ 248 h 633"/>
                  <a:gd name="T78" fmla="*/ 3 w 4"/>
                  <a:gd name="T79" fmla="*/ 234 h 633"/>
                  <a:gd name="T80" fmla="*/ 1 w 4"/>
                  <a:gd name="T81" fmla="*/ 210 h 633"/>
                  <a:gd name="T82" fmla="*/ 0 w 4"/>
                  <a:gd name="T83" fmla="*/ 217 h 633"/>
                  <a:gd name="T84" fmla="*/ 3 w 4"/>
                  <a:gd name="T85" fmla="*/ 203 h 633"/>
                  <a:gd name="T86" fmla="*/ 1 w 4"/>
                  <a:gd name="T87" fmla="*/ 180 h 633"/>
                  <a:gd name="T88" fmla="*/ 0 w 4"/>
                  <a:gd name="T89" fmla="*/ 187 h 633"/>
                  <a:gd name="T90" fmla="*/ 3 w 4"/>
                  <a:gd name="T91" fmla="*/ 172 h 633"/>
                  <a:gd name="T92" fmla="*/ 1 w 4"/>
                  <a:gd name="T93" fmla="*/ 149 h 633"/>
                  <a:gd name="T94" fmla="*/ 0 w 4"/>
                  <a:gd name="T95" fmla="*/ 157 h 633"/>
                  <a:gd name="T96" fmla="*/ 3 w 4"/>
                  <a:gd name="T97" fmla="*/ 142 h 633"/>
                  <a:gd name="T98" fmla="*/ 1 w 4"/>
                  <a:gd name="T99" fmla="*/ 119 h 633"/>
                  <a:gd name="T100" fmla="*/ 0 w 4"/>
                  <a:gd name="T101" fmla="*/ 126 h 633"/>
                  <a:gd name="T102" fmla="*/ 3 w 4"/>
                  <a:gd name="T103" fmla="*/ 111 h 633"/>
                  <a:gd name="T104" fmla="*/ 1 w 4"/>
                  <a:gd name="T105" fmla="*/ 87 h 633"/>
                  <a:gd name="T106" fmla="*/ 0 w 4"/>
                  <a:gd name="T107" fmla="*/ 96 h 633"/>
                  <a:gd name="T108" fmla="*/ 3 w 4"/>
                  <a:gd name="T109" fmla="*/ 81 h 633"/>
                  <a:gd name="T110" fmla="*/ 1 w 4"/>
                  <a:gd name="T111" fmla="*/ 57 h 633"/>
                  <a:gd name="T112" fmla="*/ 0 w 4"/>
                  <a:gd name="T113" fmla="*/ 64 h 633"/>
                  <a:gd name="T114" fmla="*/ 3 w 4"/>
                  <a:gd name="T115" fmla="*/ 50 h 633"/>
                  <a:gd name="T116" fmla="*/ 1 w 4"/>
                  <a:gd name="T117" fmla="*/ 26 h 633"/>
                  <a:gd name="T118" fmla="*/ 0 w 4"/>
                  <a:gd name="T119" fmla="*/ 34 h 633"/>
                  <a:gd name="T120" fmla="*/ 3 w 4"/>
                  <a:gd name="T121" fmla="*/ 19 h 633"/>
                  <a:gd name="T122" fmla="*/ 1 w 4"/>
                  <a:gd name="T123" fmla="*/ 0 h 633"/>
                  <a:gd name="T124" fmla="*/ 0 w 4"/>
                  <a:gd name="T125" fmla="*/ 3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" h="633">
                    <a:moveTo>
                      <a:pt x="0" y="632"/>
                    </a:moveTo>
                    <a:lnTo>
                      <a:pt x="0" y="625"/>
                    </a:lnTo>
                    <a:lnTo>
                      <a:pt x="0" y="624"/>
                    </a:lnTo>
                    <a:lnTo>
                      <a:pt x="1" y="624"/>
                    </a:lnTo>
                    <a:lnTo>
                      <a:pt x="3" y="624"/>
                    </a:lnTo>
                    <a:lnTo>
                      <a:pt x="3" y="625"/>
                    </a:lnTo>
                    <a:lnTo>
                      <a:pt x="3" y="632"/>
                    </a:lnTo>
                    <a:lnTo>
                      <a:pt x="3" y="633"/>
                    </a:lnTo>
                    <a:lnTo>
                      <a:pt x="1" y="633"/>
                    </a:lnTo>
                    <a:lnTo>
                      <a:pt x="0" y="633"/>
                    </a:lnTo>
                    <a:lnTo>
                      <a:pt x="0" y="632"/>
                    </a:lnTo>
                    <a:lnTo>
                      <a:pt x="0" y="632"/>
                    </a:lnTo>
                    <a:close/>
                    <a:moveTo>
                      <a:pt x="0" y="616"/>
                    </a:moveTo>
                    <a:lnTo>
                      <a:pt x="0" y="609"/>
                    </a:lnTo>
                    <a:lnTo>
                      <a:pt x="0" y="608"/>
                    </a:lnTo>
                    <a:lnTo>
                      <a:pt x="1" y="608"/>
                    </a:lnTo>
                    <a:lnTo>
                      <a:pt x="3" y="608"/>
                    </a:lnTo>
                    <a:lnTo>
                      <a:pt x="3" y="609"/>
                    </a:lnTo>
                    <a:lnTo>
                      <a:pt x="3" y="616"/>
                    </a:lnTo>
                    <a:lnTo>
                      <a:pt x="3" y="617"/>
                    </a:lnTo>
                    <a:lnTo>
                      <a:pt x="1" y="618"/>
                    </a:lnTo>
                    <a:lnTo>
                      <a:pt x="0" y="617"/>
                    </a:lnTo>
                    <a:lnTo>
                      <a:pt x="0" y="616"/>
                    </a:lnTo>
                    <a:lnTo>
                      <a:pt x="0" y="616"/>
                    </a:lnTo>
                    <a:close/>
                    <a:moveTo>
                      <a:pt x="0" y="601"/>
                    </a:moveTo>
                    <a:lnTo>
                      <a:pt x="0" y="595"/>
                    </a:lnTo>
                    <a:lnTo>
                      <a:pt x="0" y="594"/>
                    </a:lnTo>
                    <a:lnTo>
                      <a:pt x="1" y="594"/>
                    </a:lnTo>
                    <a:lnTo>
                      <a:pt x="3" y="594"/>
                    </a:lnTo>
                    <a:lnTo>
                      <a:pt x="3" y="595"/>
                    </a:lnTo>
                    <a:lnTo>
                      <a:pt x="3" y="601"/>
                    </a:lnTo>
                    <a:lnTo>
                      <a:pt x="3" y="602"/>
                    </a:lnTo>
                    <a:lnTo>
                      <a:pt x="1" y="602"/>
                    </a:lnTo>
                    <a:lnTo>
                      <a:pt x="0" y="602"/>
                    </a:lnTo>
                    <a:lnTo>
                      <a:pt x="0" y="601"/>
                    </a:lnTo>
                    <a:lnTo>
                      <a:pt x="0" y="601"/>
                    </a:lnTo>
                    <a:close/>
                    <a:moveTo>
                      <a:pt x="0" y="585"/>
                    </a:moveTo>
                    <a:lnTo>
                      <a:pt x="0" y="579"/>
                    </a:lnTo>
                    <a:lnTo>
                      <a:pt x="0" y="578"/>
                    </a:lnTo>
                    <a:lnTo>
                      <a:pt x="1" y="578"/>
                    </a:lnTo>
                    <a:lnTo>
                      <a:pt x="3" y="578"/>
                    </a:lnTo>
                    <a:lnTo>
                      <a:pt x="3" y="579"/>
                    </a:lnTo>
                    <a:lnTo>
                      <a:pt x="3" y="585"/>
                    </a:lnTo>
                    <a:lnTo>
                      <a:pt x="3" y="586"/>
                    </a:lnTo>
                    <a:lnTo>
                      <a:pt x="1" y="586"/>
                    </a:lnTo>
                    <a:lnTo>
                      <a:pt x="0" y="586"/>
                    </a:lnTo>
                    <a:lnTo>
                      <a:pt x="0" y="585"/>
                    </a:lnTo>
                    <a:lnTo>
                      <a:pt x="0" y="585"/>
                    </a:lnTo>
                    <a:close/>
                    <a:moveTo>
                      <a:pt x="0" y="571"/>
                    </a:moveTo>
                    <a:lnTo>
                      <a:pt x="0" y="563"/>
                    </a:lnTo>
                    <a:lnTo>
                      <a:pt x="0" y="563"/>
                    </a:lnTo>
                    <a:lnTo>
                      <a:pt x="1" y="562"/>
                    </a:lnTo>
                    <a:lnTo>
                      <a:pt x="3" y="563"/>
                    </a:lnTo>
                    <a:lnTo>
                      <a:pt x="3" y="563"/>
                    </a:lnTo>
                    <a:lnTo>
                      <a:pt x="3" y="571"/>
                    </a:lnTo>
                    <a:lnTo>
                      <a:pt x="3" y="571"/>
                    </a:lnTo>
                    <a:lnTo>
                      <a:pt x="1" y="572"/>
                    </a:lnTo>
                    <a:lnTo>
                      <a:pt x="0" y="571"/>
                    </a:lnTo>
                    <a:lnTo>
                      <a:pt x="0" y="571"/>
                    </a:lnTo>
                    <a:lnTo>
                      <a:pt x="0" y="571"/>
                    </a:lnTo>
                    <a:close/>
                    <a:moveTo>
                      <a:pt x="0" y="555"/>
                    </a:moveTo>
                    <a:lnTo>
                      <a:pt x="0" y="549"/>
                    </a:lnTo>
                    <a:lnTo>
                      <a:pt x="0" y="547"/>
                    </a:lnTo>
                    <a:lnTo>
                      <a:pt x="1" y="547"/>
                    </a:lnTo>
                    <a:lnTo>
                      <a:pt x="3" y="547"/>
                    </a:lnTo>
                    <a:lnTo>
                      <a:pt x="3" y="549"/>
                    </a:lnTo>
                    <a:lnTo>
                      <a:pt x="3" y="555"/>
                    </a:lnTo>
                    <a:lnTo>
                      <a:pt x="3" y="556"/>
                    </a:lnTo>
                    <a:lnTo>
                      <a:pt x="1" y="556"/>
                    </a:lnTo>
                    <a:lnTo>
                      <a:pt x="0" y="556"/>
                    </a:lnTo>
                    <a:lnTo>
                      <a:pt x="0" y="555"/>
                    </a:lnTo>
                    <a:lnTo>
                      <a:pt x="0" y="555"/>
                    </a:lnTo>
                    <a:close/>
                    <a:moveTo>
                      <a:pt x="0" y="540"/>
                    </a:moveTo>
                    <a:lnTo>
                      <a:pt x="0" y="533"/>
                    </a:lnTo>
                    <a:lnTo>
                      <a:pt x="0" y="533"/>
                    </a:lnTo>
                    <a:lnTo>
                      <a:pt x="1" y="532"/>
                    </a:lnTo>
                    <a:lnTo>
                      <a:pt x="3" y="533"/>
                    </a:lnTo>
                    <a:lnTo>
                      <a:pt x="3" y="533"/>
                    </a:lnTo>
                    <a:lnTo>
                      <a:pt x="3" y="540"/>
                    </a:lnTo>
                    <a:lnTo>
                      <a:pt x="3" y="540"/>
                    </a:lnTo>
                    <a:lnTo>
                      <a:pt x="1" y="541"/>
                    </a:lnTo>
                    <a:lnTo>
                      <a:pt x="0" y="540"/>
                    </a:lnTo>
                    <a:lnTo>
                      <a:pt x="0" y="540"/>
                    </a:lnTo>
                    <a:lnTo>
                      <a:pt x="0" y="540"/>
                    </a:lnTo>
                    <a:close/>
                    <a:moveTo>
                      <a:pt x="0" y="524"/>
                    </a:moveTo>
                    <a:lnTo>
                      <a:pt x="0" y="518"/>
                    </a:lnTo>
                    <a:lnTo>
                      <a:pt x="0" y="517"/>
                    </a:lnTo>
                    <a:lnTo>
                      <a:pt x="1" y="517"/>
                    </a:lnTo>
                    <a:lnTo>
                      <a:pt x="3" y="517"/>
                    </a:lnTo>
                    <a:lnTo>
                      <a:pt x="3" y="518"/>
                    </a:lnTo>
                    <a:lnTo>
                      <a:pt x="3" y="524"/>
                    </a:lnTo>
                    <a:lnTo>
                      <a:pt x="3" y="525"/>
                    </a:lnTo>
                    <a:lnTo>
                      <a:pt x="1" y="525"/>
                    </a:lnTo>
                    <a:lnTo>
                      <a:pt x="0" y="525"/>
                    </a:lnTo>
                    <a:lnTo>
                      <a:pt x="0" y="524"/>
                    </a:lnTo>
                    <a:lnTo>
                      <a:pt x="0" y="524"/>
                    </a:lnTo>
                    <a:close/>
                    <a:moveTo>
                      <a:pt x="0" y="509"/>
                    </a:moveTo>
                    <a:lnTo>
                      <a:pt x="0" y="502"/>
                    </a:lnTo>
                    <a:lnTo>
                      <a:pt x="0" y="501"/>
                    </a:lnTo>
                    <a:lnTo>
                      <a:pt x="1" y="501"/>
                    </a:lnTo>
                    <a:lnTo>
                      <a:pt x="3" y="501"/>
                    </a:lnTo>
                    <a:lnTo>
                      <a:pt x="3" y="502"/>
                    </a:lnTo>
                    <a:lnTo>
                      <a:pt x="3" y="509"/>
                    </a:lnTo>
                    <a:lnTo>
                      <a:pt x="3" y="510"/>
                    </a:lnTo>
                    <a:lnTo>
                      <a:pt x="1" y="510"/>
                    </a:lnTo>
                    <a:lnTo>
                      <a:pt x="0" y="510"/>
                    </a:lnTo>
                    <a:lnTo>
                      <a:pt x="0" y="509"/>
                    </a:lnTo>
                    <a:lnTo>
                      <a:pt x="0" y="509"/>
                    </a:lnTo>
                    <a:close/>
                    <a:moveTo>
                      <a:pt x="0" y="494"/>
                    </a:moveTo>
                    <a:lnTo>
                      <a:pt x="0" y="488"/>
                    </a:lnTo>
                    <a:lnTo>
                      <a:pt x="0" y="487"/>
                    </a:lnTo>
                    <a:lnTo>
                      <a:pt x="1" y="487"/>
                    </a:lnTo>
                    <a:lnTo>
                      <a:pt x="3" y="487"/>
                    </a:lnTo>
                    <a:lnTo>
                      <a:pt x="3" y="488"/>
                    </a:lnTo>
                    <a:lnTo>
                      <a:pt x="3" y="494"/>
                    </a:lnTo>
                    <a:lnTo>
                      <a:pt x="3" y="495"/>
                    </a:lnTo>
                    <a:lnTo>
                      <a:pt x="1" y="495"/>
                    </a:lnTo>
                    <a:lnTo>
                      <a:pt x="0" y="495"/>
                    </a:lnTo>
                    <a:lnTo>
                      <a:pt x="0" y="494"/>
                    </a:lnTo>
                    <a:lnTo>
                      <a:pt x="0" y="494"/>
                    </a:lnTo>
                    <a:close/>
                    <a:moveTo>
                      <a:pt x="0" y="478"/>
                    </a:moveTo>
                    <a:lnTo>
                      <a:pt x="0" y="472"/>
                    </a:lnTo>
                    <a:lnTo>
                      <a:pt x="0" y="471"/>
                    </a:lnTo>
                    <a:lnTo>
                      <a:pt x="1" y="471"/>
                    </a:lnTo>
                    <a:lnTo>
                      <a:pt x="3" y="471"/>
                    </a:lnTo>
                    <a:lnTo>
                      <a:pt x="3" y="472"/>
                    </a:lnTo>
                    <a:lnTo>
                      <a:pt x="3" y="478"/>
                    </a:lnTo>
                    <a:lnTo>
                      <a:pt x="3" y="479"/>
                    </a:lnTo>
                    <a:lnTo>
                      <a:pt x="1" y="479"/>
                    </a:lnTo>
                    <a:lnTo>
                      <a:pt x="0" y="479"/>
                    </a:lnTo>
                    <a:lnTo>
                      <a:pt x="0" y="478"/>
                    </a:lnTo>
                    <a:lnTo>
                      <a:pt x="0" y="478"/>
                    </a:lnTo>
                    <a:close/>
                    <a:moveTo>
                      <a:pt x="0" y="463"/>
                    </a:moveTo>
                    <a:lnTo>
                      <a:pt x="0" y="456"/>
                    </a:lnTo>
                    <a:lnTo>
                      <a:pt x="0" y="456"/>
                    </a:lnTo>
                    <a:lnTo>
                      <a:pt x="1" y="455"/>
                    </a:lnTo>
                    <a:lnTo>
                      <a:pt x="3" y="456"/>
                    </a:lnTo>
                    <a:lnTo>
                      <a:pt x="3" y="456"/>
                    </a:lnTo>
                    <a:lnTo>
                      <a:pt x="3" y="463"/>
                    </a:lnTo>
                    <a:lnTo>
                      <a:pt x="3" y="463"/>
                    </a:lnTo>
                    <a:lnTo>
                      <a:pt x="1" y="464"/>
                    </a:lnTo>
                    <a:lnTo>
                      <a:pt x="0" y="463"/>
                    </a:lnTo>
                    <a:lnTo>
                      <a:pt x="0" y="463"/>
                    </a:lnTo>
                    <a:lnTo>
                      <a:pt x="0" y="463"/>
                    </a:lnTo>
                    <a:close/>
                    <a:moveTo>
                      <a:pt x="0" y="448"/>
                    </a:moveTo>
                    <a:lnTo>
                      <a:pt x="0" y="441"/>
                    </a:lnTo>
                    <a:lnTo>
                      <a:pt x="0" y="440"/>
                    </a:lnTo>
                    <a:lnTo>
                      <a:pt x="1" y="440"/>
                    </a:lnTo>
                    <a:lnTo>
                      <a:pt x="3" y="440"/>
                    </a:lnTo>
                    <a:lnTo>
                      <a:pt x="3" y="441"/>
                    </a:lnTo>
                    <a:lnTo>
                      <a:pt x="3" y="448"/>
                    </a:lnTo>
                    <a:lnTo>
                      <a:pt x="3" y="449"/>
                    </a:lnTo>
                    <a:lnTo>
                      <a:pt x="1" y="449"/>
                    </a:lnTo>
                    <a:lnTo>
                      <a:pt x="0" y="449"/>
                    </a:lnTo>
                    <a:lnTo>
                      <a:pt x="0" y="448"/>
                    </a:lnTo>
                    <a:lnTo>
                      <a:pt x="0" y="448"/>
                    </a:lnTo>
                    <a:close/>
                    <a:moveTo>
                      <a:pt x="0" y="432"/>
                    </a:moveTo>
                    <a:lnTo>
                      <a:pt x="0" y="426"/>
                    </a:lnTo>
                    <a:lnTo>
                      <a:pt x="0" y="425"/>
                    </a:lnTo>
                    <a:lnTo>
                      <a:pt x="1" y="425"/>
                    </a:lnTo>
                    <a:lnTo>
                      <a:pt x="3" y="425"/>
                    </a:lnTo>
                    <a:lnTo>
                      <a:pt x="3" y="426"/>
                    </a:lnTo>
                    <a:lnTo>
                      <a:pt x="3" y="432"/>
                    </a:lnTo>
                    <a:lnTo>
                      <a:pt x="3" y="433"/>
                    </a:lnTo>
                    <a:lnTo>
                      <a:pt x="1" y="434"/>
                    </a:lnTo>
                    <a:lnTo>
                      <a:pt x="0" y="433"/>
                    </a:lnTo>
                    <a:lnTo>
                      <a:pt x="0" y="432"/>
                    </a:lnTo>
                    <a:lnTo>
                      <a:pt x="0" y="432"/>
                    </a:lnTo>
                    <a:close/>
                    <a:moveTo>
                      <a:pt x="0" y="417"/>
                    </a:moveTo>
                    <a:lnTo>
                      <a:pt x="0" y="411"/>
                    </a:lnTo>
                    <a:lnTo>
                      <a:pt x="0" y="410"/>
                    </a:lnTo>
                    <a:lnTo>
                      <a:pt x="1" y="410"/>
                    </a:lnTo>
                    <a:lnTo>
                      <a:pt x="3" y="410"/>
                    </a:lnTo>
                    <a:lnTo>
                      <a:pt x="3" y="411"/>
                    </a:lnTo>
                    <a:lnTo>
                      <a:pt x="3" y="417"/>
                    </a:lnTo>
                    <a:lnTo>
                      <a:pt x="3" y="418"/>
                    </a:lnTo>
                    <a:lnTo>
                      <a:pt x="1" y="418"/>
                    </a:lnTo>
                    <a:lnTo>
                      <a:pt x="0" y="418"/>
                    </a:lnTo>
                    <a:lnTo>
                      <a:pt x="0" y="417"/>
                    </a:lnTo>
                    <a:lnTo>
                      <a:pt x="0" y="417"/>
                    </a:lnTo>
                    <a:close/>
                    <a:moveTo>
                      <a:pt x="0" y="401"/>
                    </a:moveTo>
                    <a:lnTo>
                      <a:pt x="0" y="395"/>
                    </a:lnTo>
                    <a:lnTo>
                      <a:pt x="0" y="394"/>
                    </a:lnTo>
                    <a:lnTo>
                      <a:pt x="1" y="394"/>
                    </a:lnTo>
                    <a:lnTo>
                      <a:pt x="3" y="394"/>
                    </a:lnTo>
                    <a:lnTo>
                      <a:pt x="3" y="395"/>
                    </a:lnTo>
                    <a:lnTo>
                      <a:pt x="3" y="401"/>
                    </a:lnTo>
                    <a:lnTo>
                      <a:pt x="3" y="402"/>
                    </a:lnTo>
                    <a:lnTo>
                      <a:pt x="1" y="402"/>
                    </a:lnTo>
                    <a:lnTo>
                      <a:pt x="0" y="402"/>
                    </a:lnTo>
                    <a:lnTo>
                      <a:pt x="0" y="401"/>
                    </a:lnTo>
                    <a:lnTo>
                      <a:pt x="0" y="401"/>
                    </a:lnTo>
                    <a:close/>
                    <a:moveTo>
                      <a:pt x="0" y="387"/>
                    </a:moveTo>
                    <a:lnTo>
                      <a:pt x="0" y="379"/>
                    </a:lnTo>
                    <a:lnTo>
                      <a:pt x="0" y="379"/>
                    </a:lnTo>
                    <a:lnTo>
                      <a:pt x="1" y="378"/>
                    </a:lnTo>
                    <a:lnTo>
                      <a:pt x="3" y="379"/>
                    </a:lnTo>
                    <a:lnTo>
                      <a:pt x="3" y="379"/>
                    </a:lnTo>
                    <a:lnTo>
                      <a:pt x="3" y="387"/>
                    </a:lnTo>
                    <a:lnTo>
                      <a:pt x="3" y="387"/>
                    </a:lnTo>
                    <a:lnTo>
                      <a:pt x="1" y="388"/>
                    </a:lnTo>
                    <a:lnTo>
                      <a:pt x="0" y="387"/>
                    </a:lnTo>
                    <a:lnTo>
                      <a:pt x="0" y="387"/>
                    </a:lnTo>
                    <a:lnTo>
                      <a:pt x="0" y="387"/>
                    </a:lnTo>
                    <a:close/>
                    <a:moveTo>
                      <a:pt x="0" y="371"/>
                    </a:moveTo>
                    <a:lnTo>
                      <a:pt x="0" y="365"/>
                    </a:lnTo>
                    <a:lnTo>
                      <a:pt x="1" y="364"/>
                    </a:lnTo>
                    <a:lnTo>
                      <a:pt x="1" y="364"/>
                    </a:lnTo>
                    <a:lnTo>
                      <a:pt x="3" y="364"/>
                    </a:lnTo>
                    <a:lnTo>
                      <a:pt x="3" y="365"/>
                    </a:lnTo>
                    <a:lnTo>
                      <a:pt x="3" y="371"/>
                    </a:lnTo>
                    <a:lnTo>
                      <a:pt x="3" y="372"/>
                    </a:lnTo>
                    <a:lnTo>
                      <a:pt x="1" y="372"/>
                    </a:lnTo>
                    <a:lnTo>
                      <a:pt x="1" y="372"/>
                    </a:lnTo>
                    <a:lnTo>
                      <a:pt x="0" y="371"/>
                    </a:lnTo>
                    <a:lnTo>
                      <a:pt x="0" y="371"/>
                    </a:lnTo>
                    <a:close/>
                    <a:moveTo>
                      <a:pt x="0" y="356"/>
                    </a:moveTo>
                    <a:lnTo>
                      <a:pt x="0" y="349"/>
                    </a:lnTo>
                    <a:lnTo>
                      <a:pt x="1" y="349"/>
                    </a:lnTo>
                    <a:lnTo>
                      <a:pt x="1" y="348"/>
                    </a:lnTo>
                    <a:lnTo>
                      <a:pt x="3" y="349"/>
                    </a:lnTo>
                    <a:lnTo>
                      <a:pt x="3" y="349"/>
                    </a:lnTo>
                    <a:lnTo>
                      <a:pt x="3" y="356"/>
                    </a:lnTo>
                    <a:lnTo>
                      <a:pt x="3" y="356"/>
                    </a:lnTo>
                    <a:lnTo>
                      <a:pt x="1" y="357"/>
                    </a:lnTo>
                    <a:lnTo>
                      <a:pt x="1" y="356"/>
                    </a:lnTo>
                    <a:lnTo>
                      <a:pt x="0" y="356"/>
                    </a:lnTo>
                    <a:lnTo>
                      <a:pt x="0" y="356"/>
                    </a:lnTo>
                    <a:close/>
                    <a:moveTo>
                      <a:pt x="0" y="340"/>
                    </a:moveTo>
                    <a:lnTo>
                      <a:pt x="0" y="334"/>
                    </a:lnTo>
                    <a:lnTo>
                      <a:pt x="1" y="333"/>
                    </a:lnTo>
                    <a:lnTo>
                      <a:pt x="1" y="333"/>
                    </a:lnTo>
                    <a:lnTo>
                      <a:pt x="3" y="333"/>
                    </a:lnTo>
                    <a:lnTo>
                      <a:pt x="3" y="334"/>
                    </a:lnTo>
                    <a:lnTo>
                      <a:pt x="3" y="340"/>
                    </a:lnTo>
                    <a:lnTo>
                      <a:pt x="3" y="341"/>
                    </a:lnTo>
                    <a:lnTo>
                      <a:pt x="1" y="341"/>
                    </a:lnTo>
                    <a:lnTo>
                      <a:pt x="1" y="341"/>
                    </a:lnTo>
                    <a:lnTo>
                      <a:pt x="0" y="340"/>
                    </a:lnTo>
                    <a:lnTo>
                      <a:pt x="0" y="340"/>
                    </a:lnTo>
                    <a:close/>
                    <a:moveTo>
                      <a:pt x="0" y="325"/>
                    </a:moveTo>
                    <a:lnTo>
                      <a:pt x="0" y="318"/>
                    </a:lnTo>
                    <a:lnTo>
                      <a:pt x="1" y="317"/>
                    </a:lnTo>
                    <a:lnTo>
                      <a:pt x="1" y="317"/>
                    </a:lnTo>
                    <a:lnTo>
                      <a:pt x="3" y="317"/>
                    </a:lnTo>
                    <a:lnTo>
                      <a:pt x="3" y="318"/>
                    </a:lnTo>
                    <a:lnTo>
                      <a:pt x="3" y="325"/>
                    </a:lnTo>
                    <a:lnTo>
                      <a:pt x="3" y="326"/>
                    </a:lnTo>
                    <a:lnTo>
                      <a:pt x="1" y="326"/>
                    </a:lnTo>
                    <a:lnTo>
                      <a:pt x="1" y="326"/>
                    </a:lnTo>
                    <a:lnTo>
                      <a:pt x="0" y="325"/>
                    </a:lnTo>
                    <a:lnTo>
                      <a:pt x="0" y="325"/>
                    </a:lnTo>
                    <a:close/>
                    <a:moveTo>
                      <a:pt x="0" y="310"/>
                    </a:moveTo>
                    <a:lnTo>
                      <a:pt x="0" y="304"/>
                    </a:lnTo>
                    <a:lnTo>
                      <a:pt x="1" y="303"/>
                    </a:lnTo>
                    <a:lnTo>
                      <a:pt x="1" y="303"/>
                    </a:lnTo>
                    <a:lnTo>
                      <a:pt x="3" y="303"/>
                    </a:lnTo>
                    <a:lnTo>
                      <a:pt x="3" y="304"/>
                    </a:lnTo>
                    <a:lnTo>
                      <a:pt x="3" y="310"/>
                    </a:lnTo>
                    <a:lnTo>
                      <a:pt x="3" y="311"/>
                    </a:lnTo>
                    <a:lnTo>
                      <a:pt x="1" y="311"/>
                    </a:lnTo>
                    <a:lnTo>
                      <a:pt x="1" y="311"/>
                    </a:lnTo>
                    <a:lnTo>
                      <a:pt x="0" y="310"/>
                    </a:lnTo>
                    <a:lnTo>
                      <a:pt x="0" y="310"/>
                    </a:lnTo>
                    <a:close/>
                    <a:moveTo>
                      <a:pt x="0" y="294"/>
                    </a:moveTo>
                    <a:lnTo>
                      <a:pt x="0" y="288"/>
                    </a:lnTo>
                    <a:lnTo>
                      <a:pt x="1" y="287"/>
                    </a:lnTo>
                    <a:lnTo>
                      <a:pt x="1" y="287"/>
                    </a:lnTo>
                    <a:lnTo>
                      <a:pt x="3" y="287"/>
                    </a:lnTo>
                    <a:lnTo>
                      <a:pt x="3" y="288"/>
                    </a:lnTo>
                    <a:lnTo>
                      <a:pt x="3" y="294"/>
                    </a:lnTo>
                    <a:lnTo>
                      <a:pt x="3" y="295"/>
                    </a:lnTo>
                    <a:lnTo>
                      <a:pt x="1" y="295"/>
                    </a:lnTo>
                    <a:lnTo>
                      <a:pt x="1" y="295"/>
                    </a:lnTo>
                    <a:lnTo>
                      <a:pt x="0" y="294"/>
                    </a:lnTo>
                    <a:lnTo>
                      <a:pt x="0" y="294"/>
                    </a:lnTo>
                    <a:close/>
                    <a:moveTo>
                      <a:pt x="0" y="279"/>
                    </a:moveTo>
                    <a:lnTo>
                      <a:pt x="0" y="272"/>
                    </a:lnTo>
                    <a:lnTo>
                      <a:pt x="1" y="272"/>
                    </a:lnTo>
                    <a:lnTo>
                      <a:pt x="1" y="271"/>
                    </a:lnTo>
                    <a:lnTo>
                      <a:pt x="3" y="272"/>
                    </a:lnTo>
                    <a:lnTo>
                      <a:pt x="3" y="272"/>
                    </a:lnTo>
                    <a:lnTo>
                      <a:pt x="3" y="279"/>
                    </a:lnTo>
                    <a:lnTo>
                      <a:pt x="3" y="279"/>
                    </a:lnTo>
                    <a:lnTo>
                      <a:pt x="1" y="281"/>
                    </a:lnTo>
                    <a:lnTo>
                      <a:pt x="1" y="279"/>
                    </a:lnTo>
                    <a:lnTo>
                      <a:pt x="0" y="279"/>
                    </a:lnTo>
                    <a:lnTo>
                      <a:pt x="0" y="279"/>
                    </a:lnTo>
                    <a:close/>
                    <a:moveTo>
                      <a:pt x="0" y="264"/>
                    </a:moveTo>
                    <a:lnTo>
                      <a:pt x="0" y="257"/>
                    </a:lnTo>
                    <a:lnTo>
                      <a:pt x="1" y="256"/>
                    </a:lnTo>
                    <a:lnTo>
                      <a:pt x="1" y="256"/>
                    </a:lnTo>
                    <a:lnTo>
                      <a:pt x="3" y="256"/>
                    </a:lnTo>
                    <a:lnTo>
                      <a:pt x="3" y="257"/>
                    </a:lnTo>
                    <a:lnTo>
                      <a:pt x="3" y="264"/>
                    </a:lnTo>
                    <a:lnTo>
                      <a:pt x="3" y="265"/>
                    </a:lnTo>
                    <a:lnTo>
                      <a:pt x="1" y="265"/>
                    </a:lnTo>
                    <a:lnTo>
                      <a:pt x="1" y="265"/>
                    </a:lnTo>
                    <a:lnTo>
                      <a:pt x="0" y="264"/>
                    </a:lnTo>
                    <a:lnTo>
                      <a:pt x="0" y="264"/>
                    </a:lnTo>
                    <a:close/>
                    <a:moveTo>
                      <a:pt x="0" y="248"/>
                    </a:moveTo>
                    <a:lnTo>
                      <a:pt x="0" y="242"/>
                    </a:lnTo>
                    <a:lnTo>
                      <a:pt x="1" y="241"/>
                    </a:lnTo>
                    <a:lnTo>
                      <a:pt x="1" y="241"/>
                    </a:lnTo>
                    <a:lnTo>
                      <a:pt x="3" y="241"/>
                    </a:lnTo>
                    <a:lnTo>
                      <a:pt x="3" y="242"/>
                    </a:lnTo>
                    <a:lnTo>
                      <a:pt x="3" y="248"/>
                    </a:lnTo>
                    <a:lnTo>
                      <a:pt x="3" y="249"/>
                    </a:lnTo>
                    <a:lnTo>
                      <a:pt x="1" y="250"/>
                    </a:lnTo>
                    <a:lnTo>
                      <a:pt x="1" y="249"/>
                    </a:lnTo>
                    <a:lnTo>
                      <a:pt x="0" y="248"/>
                    </a:lnTo>
                    <a:lnTo>
                      <a:pt x="0" y="248"/>
                    </a:lnTo>
                    <a:close/>
                    <a:moveTo>
                      <a:pt x="0" y="233"/>
                    </a:moveTo>
                    <a:lnTo>
                      <a:pt x="0" y="227"/>
                    </a:lnTo>
                    <a:lnTo>
                      <a:pt x="1" y="226"/>
                    </a:lnTo>
                    <a:lnTo>
                      <a:pt x="1" y="226"/>
                    </a:lnTo>
                    <a:lnTo>
                      <a:pt x="3" y="226"/>
                    </a:lnTo>
                    <a:lnTo>
                      <a:pt x="3" y="227"/>
                    </a:lnTo>
                    <a:lnTo>
                      <a:pt x="3" y="233"/>
                    </a:lnTo>
                    <a:lnTo>
                      <a:pt x="3" y="234"/>
                    </a:lnTo>
                    <a:lnTo>
                      <a:pt x="1" y="234"/>
                    </a:lnTo>
                    <a:lnTo>
                      <a:pt x="1" y="234"/>
                    </a:lnTo>
                    <a:lnTo>
                      <a:pt x="0" y="233"/>
                    </a:lnTo>
                    <a:lnTo>
                      <a:pt x="0" y="233"/>
                    </a:lnTo>
                    <a:close/>
                    <a:moveTo>
                      <a:pt x="0" y="217"/>
                    </a:moveTo>
                    <a:lnTo>
                      <a:pt x="0" y="211"/>
                    </a:lnTo>
                    <a:lnTo>
                      <a:pt x="1" y="210"/>
                    </a:lnTo>
                    <a:lnTo>
                      <a:pt x="1" y="210"/>
                    </a:lnTo>
                    <a:lnTo>
                      <a:pt x="3" y="210"/>
                    </a:lnTo>
                    <a:lnTo>
                      <a:pt x="3" y="211"/>
                    </a:lnTo>
                    <a:lnTo>
                      <a:pt x="3" y="217"/>
                    </a:lnTo>
                    <a:lnTo>
                      <a:pt x="3" y="219"/>
                    </a:lnTo>
                    <a:lnTo>
                      <a:pt x="1" y="219"/>
                    </a:lnTo>
                    <a:lnTo>
                      <a:pt x="1" y="219"/>
                    </a:lnTo>
                    <a:lnTo>
                      <a:pt x="0" y="217"/>
                    </a:lnTo>
                    <a:lnTo>
                      <a:pt x="0" y="217"/>
                    </a:lnTo>
                    <a:close/>
                    <a:moveTo>
                      <a:pt x="0" y="203"/>
                    </a:moveTo>
                    <a:lnTo>
                      <a:pt x="0" y="195"/>
                    </a:lnTo>
                    <a:lnTo>
                      <a:pt x="1" y="195"/>
                    </a:lnTo>
                    <a:lnTo>
                      <a:pt x="1" y="194"/>
                    </a:lnTo>
                    <a:lnTo>
                      <a:pt x="3" y="195"/>
                    </a:lnTo>
                    <a:lnTo>
                      <a:pt x="3" y="195"/>
                    </a:lnTo>
                    <a:lnTo>
                      <a:pt x="3" y="203"/>
                    </a:lnTo>
                    <a:lnTo>
                      <a:pt x="3" y="203"/>
                    </a:lnTo>
                    <a:lnTo>
                      <a:pt x="1" y="204"/>
                    </a:lnTo>
                    <a:lnTo>
                      <a:pt x="1" y="203"/>
                    </a:lnTo>
                    <a:lnTo>
                      <a:pt x="0" y="203"/>
                    </a:lnTo>
                    <a:lnTo>
                      <a:pt x="0" y="203"/>
                    </a:lnTo>
                    <a:close/>
                    <a:moveTo>
                      <a:pt x="0" y="187"/>
                    </a:moveTo>
                    <a:lnTo>
                      <a:pt x="0" y="181"/>
                    </a:lnTo>
                    <a:lnTo>
                      <a:pt x="1" y="180"/>
                    </a:lnTo>
                    <a:lnTo>
                      <a:pt x="1" y="180"/>
                    </a:lnTo>
                    <a:lnTo>
                      <a:pt x="3" y="180"/>
                    </a:lnTo>
                    <a:lnTo>
                      <a:pt x="3" y="181"/>
                    </a:lnTo>
                    <a:lnTo>
                      <a:pt x="3" y="187"/>
                    </a:lnTo>
                    <a:lnTo>
                      <a:pt x="3" y="188"/>
                    </a:lnTo>
                    <a:lnTo>
                      <a:pt x="1" y="188"/>
                    </a:lnTo>
                    <a:lnTo>
                      <a:pt x="1" y="188"/>
                    </a:lnTo>
                    <a:lnTo>
                      <a:pt x="0" y="187"/>
                    </a:lnTo>
                    <a:lnTo>
                      <a:pt x="0" y="187"/>
                    </a:lnTo>
                    <a:close/>
                    <a:moveTo>
                      <a:pt x="0" y="172"/>
                    </a:moveTo>
                    <a:lnTo>
                      <a:pt x="0" y="165"/>
                    </a:lnTo>
                    <a:lnTo>
                      <a:pt x="1" y="165"/>
                    </a:lnTo>
                    <a:lnTo>
                      <a:pt x="1" y="164"/>
                    </a:lnTo>
                    <a:lnTo>
                      <a:pt x="3" y="165"/>
                    </a:lnTo>
                    <a:lnTo>
                      <a:pt x="3" y="165"/>
                    </a:lnTo>
                    <a:lnTo>
                      <a:pt x="3" y="172"/>
                    </a:lnTo>
                    <a:lnTo>
                      <a:pt x="3" y="172"/>
                    </a:lnTo>
                    <a:lnTo>
                      <a:pt x="1" y="173"/>
                    </a:lnTo>
                    <a:lnTo>
                      <a:pt x="1" y="172"/>
                    </a:lnTo>
                    <a:lnTo>
                      <a:pt x="0" y="172"/>
                    </a:lnTo>
                    <a:lnTo>
                      <a:pt x="0" y="172"/>
                    </a:lnTo>
                    <a:close/>
                    <a:moveTo>
                      <a:pt x="0" y="157"/>
                    </a:moveTo>
                    <a:lnTo>
                      <a:pt x="0" y="150"/>
                    </a:lnTo>
                    <a:lnTo>
                      <a:pt x="1" y="149"/>
                    </a:lnTo>
                    <a:lnTo>
                      <a:pt x="1" y="149"/>
                    </a:lnTo>
                    <a:lnTo>
                      <a:pt x="3" y="149"/>
                    </a:lnTo>
                    <a:lnTo>
                      <a:pt x="3" y="150"/>
                    </a:lnTo>
                    <a:lnTo>
                      <a:pt x="3" y="157"/>
                    </a:lnTo>
                    <a:lnTo>
                      <a:pt x="3" y="158"/>
                    </a:lnTo>
                    <a:lnTo>
                      <a:pt x="1" y="158"/>
                    </a:lnTo>
                    <a:lnTo>
                      <a:pt x="1" y="158"/>
                    </a:lnTo>
                    <a:lnTo>
                      <a:pt x="0" y="157"/>
                    </a:lnTo>
                    <a:lnTo>
                      <a:pt x="0" y="157"/>
                    </a:lnTo>
                    <a:close/>
                    <a:moveTo>
                      <a:pt x="0" y="141"/>
                    </a:moveTo>
                    <a:lnTo>
                      <a:pt x="0" y="134"/>
                    </a:lnTo>
                    <a:lnTo>
                      <a:pt x="1" y="133"/>
                    </a:lnTo>
                    <a:lnTo>
                      <a:pt x="1" y="133"/>
                    </a:lnTo>
                    <a:lnTo>
                      <a:pt x="3" y="133"/>
                    </a:lnTo>
                    <a:lnTo>
                      <a:pt x="3" y="134"/>
                    </a:lnTo>
                    <a:lnTo>
                      <a:pt x="3" y="141"/>
                    </a:lnTo>
                    <a:lnTo>
                      <a:pt x="3" y="142"/>
                    </a:lnTo>
                    <a:lnTo>
                      <a:pt x="1" y="142"/>
                    </a:lnTo>
                    <a:lnTo>
                      <a:pt x="1" y="142"/>
                    </a:lnTo>
                    <a:lnTo>
                      <a:pt x="0" y="141"/>
                    </a:lnTo>
                    <a:lnTo>
                      <a:pt x="0" y="141"/>
                    </a:lnTo>
                    <a:close/>
                    <a:moveTo>
                      <a:pt x="0" y="126"/>
                    </a:moveTo>
                    <a:lnTo>
                      <a:pt x="0" y="120"/>
                    </a:lnTo>
                    <a:lnTo>
                      <a:pt x="1" y="119"/>
                    </a:lnTo>
                    <a:lnTo>
                      <a:pt x="1" y="119"/>
                    </a:lnTo>
                    <a:lnTo>
                      <a:pt x="3" y="119"/>
                    </a:lnTo>
                    <a:lnTo>
                      <a:pt x="3" y="120"/>
                    </a:lnTo>
                    <a:lnTo>
                      <a:pt x="3" y="126"/>
                    </a:lnTo>
                    <a:lnTo>
                      <a:pt x="3" y="127"/>
                    </a:lnTo>
                    <a:lnTo>
                      <a:pt x="1" y="127"/>
                    </a:lnTo>
                    <a:lnTo>
                      <a:pt x="1" y="127"/>
                    </a:lnTo>
                    <a:lnTo>
                      <a:pt x="0" y="126"/>
                    </a:lnTo>
                    <a:lnTo>
                      <a:pt x="0" y="126"/>
                    </a:lnTo>
                    <a:close/>
                    <a:moveTo>
                      <a:pt x="0" y="110"/>
                    </a:moveTo>
                    <a:lnTo>
                      <a:pt x="0" y="104"/>
                    </a:lnTo>
                    <a:lnTo>
                      <a:pt x="1" y="103"/>
                    </a:lnTo>
                    <a:lnTo>
                      <a:pt x="1" y="103"/>
                    </a:lnTo>
                    <a:lnTo>
                      <a:pt x="3" y="103"/>
                    </a:lnTo>
                    <a:lnTo>
                      <a:pt x="3" y="104"/>
                    </a:lnTo>
                    <a:lnTo>
                      <a:pt x="3" y="110"/>
                    </a:lnTo>
                    <a:lnTo>
                      <a:pt x="3" y="111"/>
                    </a:lnTo>
                    <a:lnTo>
                      <a:pt x="1" y="111"/>
                    </a:lnTo>
                    <a:lnTo>
                      <a:pt x="1" y="111"/>
                    </a:lnTo>
                    <a:lnTo>
                      <a:pt x="0" y="110"/>
                    </a:lnTo>
                    <a:lnTo>
                      <a:pt x="0" y="110"/>
                    </a:lnTo>
                    <a:close/>
                    <a:moveTo>
                      <a:pt x="0" y="96"/>
                    </a:moveTo>
                    <a:lnTo>
                      <a:pt x="0" y="88"/>
                    </a:lnTo>
                    <a:lnTo>
                      <a:pt x="1" y="88"/>
                    </a:lnTo>
                    <a:lnTo>
                      <a:pt x="1" y="87"/>
                    </a:lnTo>
                    <a:lnTo>
                      <a:pt x="3" y="88"/>
                    </a:lnTo>
                    <a:lnTo>
                      <a:pt x="3" y="88"/>
                    </a:lnTo>
                    <a:lnTo>
                      <a:pt x="3" y="96"/>
                    </a:lnTo>
                    <a:lnTo>
                      <a:pt x="3" y="96"/>
                    </a:lnTo>
                    <a:lnTo>
                      <a:pt x="1" y="97"/>
                    </a:lnTo>
                    <a:lnTo>
                      <a:pt x="1" y="96"/>
                    </a:lnTo>
                    <a:lnTo>
                      <a:pt x="0" y="96"/>
                    </a:lnTo>
                    <a:lnTo>
                      <a:pt x="0" y="96"/>
                    </a:lnTo>
                    <a:close/>
                    <a:moveTo>
                      <a:pt x="0" y="80"/>
                    </a:moveTo>
                    <a:lnTo>
                      <a:pt x="0" y="74"/>
                    </a:lnTo>
                    <a:lnTo>
                      <a:pt x="1" y="72"/>
                    </a:lnTo>
                    <a:lnTo>
                      <a:pt x="1" y="72"/>
                    </a:lnTo>
                    <a:lnTo>
                      <a:pt x="3" y="72"/>
                    </a:lnTo>
                    <a:lnTo>
                      <a:pt x="3" y="74"/>
                    </a:lnTo>
                    <a:lnTo>
                      <a:pt x="3" y="80"/>
                    </a:lnTo>
                    <a:lnTo>
                      <a:pt x="3" y="81"/>
                    </a:lnTo>
                    <a:lnTo>
                      <a:pt x="1" y="81"/>
                    </a:lnTo>
                    <a:lnTo>
                      <a:pt x="1" y="81"/>
                    </a:lnTo>
                    <a:lnTo>
                      <a:pt x="0" y="80"/>
                    </a:lnTo>
                    <a:lnTo>
                      <a:pt x="0" y="80"/>
                    </a:lnTo>
                    <a:close/>
                    <a:moveTo>
                      <a:pt x="0" y="64"/>
                    </a:moveTo>
                    <a:lnTo>
                      <a:pt x="0" y="58"/>
                    </a:lnTo>
                    <a:lnTo>
                      <a:pt x="1" y="57"/>
                    </a:lnTo>
                    <a:lnTo>
                      <a:pt x="1" y="57"/>
                    </a:lnTo>
                    <a:lnTo>
                      <a:pt x="3" y="57"/>
                    </a:lnTo>
                    <a:lnTo>
                      <a:pt x="3" y="58"/>
                    </a:lnTo>
                    <a:lnTo>
                      <a:pt x="3" y="64"/>
                    </a:lnTo>
                    <a:lnTo>
                      <a:pt x="3" y="65"/>
                    </a:lnTo>
                    <a:lnTo>
                      <a:pt x="1" y="66"/>
                    </a:lnTo>
                    <a:lnTo>
                      <a:pt x="1" y="65"/>
                    </a:lnTo>
                    <a:lnTo>
                      <a:pt x="0" y="64"/>
                    </a:lnTo>
                    <a:lnTo>
                      <a:pt x="0" y="64"/>
                    </a:lnTo>
                    <a:close/>
                    <a:moveTo>
                      <a:pt x="0" y="49"/>
                    </a:moveTo>
                    <a:lnTo>
                      <a:pt x="0" y="43"/>
                    </a:lnTo>
                    <a:lnTo>
                      <a:pt x="1" y="42"/>
                    </a:lnTo>
                    <a:lnTo>
                      <a:pt x="1" y="42"/>
                    </a:lnTo>
                    <a:lnTo>
                      <a:pt x="3" y="42"/>
                    </a:lnTo>
                    <a:lnTo>
                      <a:pt x="3" y="43"/>
                    </a:lnTo>
                    <a:lnTo>
                      <a:pt x="3" y="49"/>
                    </a:lnTo>
                    <a:lnTo>
                      <a:pt x="3" y="50"/>
                    </a:lnTo>
                    <a:lnTo>
                      <a:pt x="1" y="50"/>
                    </a:lnTo>
                    <a:lnTo>
                      <a:pt x="1" y="50"/>
                    </a:lnTo>
                    <a:lnTo>
                      <a:pt x="0" y="49"/>
                    </a:lnTo>
                    <a:lnTo>
                      <a:pt x="0" y="49"/>
                    </a:lnTo>
                    <a:close/>
                    <a:moveTo>
                      <a:pt x="0" y="34"/>
                    </a:moveTo>
                    <a:lnTo>
                      <a:pt x="0" y="27"/>
                    </a:lnTo>
                    <a:lnTo>
                      <a:pt x="1" y="26"/>
                    </a:lnTo>
                    <a:lnTo>
                      <a:pt x="1" y="26"/>
                    </a:lnTo>
                    <a:lnTo>
                      <a:pt x="3" y="26"/>
                    </a:lnTo>
                    <a:lnTo>
                      <a:pt x="4" y="27"/>
                    </a:lnTo>
                    <a:lnTo>
                      <a:pt x="3" y="34"/>
                    </a:lnTo>
                    <a:lnTo>
                      <a:pt x="3" y="35"/>
                    </a:lnTo>
                    <a:lnTo>
                      <a:pt x="1" y="35"/>
                    </a:lnTo>
                    <a:lnTo>
                      <a:pt x="1" y="35"/>
                    </a:lnTo>
                    <a:lnTo>
                      <a:pt x="0" y="34"/>
                    </a:lnTo>
                    <a:lnTo>
                      <a:pt x="0" y="34"/>
                    </a:lnTo>
                    <a:close/>
                    <a:moveTo>
                      <a:pt x="0" y="19"/>
                    </a:moveTo>
                    <a:lnTo>
                      <a:pt x="0" y="12"/>
                    </a:lnTo>
                    <a:lnTo>
                      <a:pt x="1" y="12"/>
                    </a:lnTo>
                    <a:lnTo>
                      <a:pt x="1" y="10"/>
                    </a:lnTo>
                    <a:lnTo>
                      <a:pt x="3" y="12"/>
                    </a:lnTo>
                    <a:lnTo>
                      <a:pt x="4" y="12"/>
                    </a:lnTo>
                    <a:lnTo>
                      <a:pt x="4" y="19"/>
                    </a:lnTo>
                    <a:lnTo>
                      <a:pt x="3" y="19"/>
                    </a:lnTo>
                    <a:lnTo>
                      <a:pt x="1" y="20"/>
                    </a:lnTo>
                    <a:lnTo>
                      <a:pt x="1" y="19"/>
                    </a:lnTo>
                    <a:lnTo>
                      <a:pt x="0" y="19"/>
                    </a:lnTo>
                    <a:lnTo>
                      <a:pt x="0" y="19"/>
                    </a:lnTo>
                    <a:close/>
                    <a:moveTo>
                      <a:pt x="0" y="3"/>
                    </a:moveTo>
                    <a:lnTo>
                      <a:pt x="0" y="1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4" y="1"/>
                    </a:lnTo>
                    <a:lnTo>
                      <a:pt x="4" y="3"/>
                    </a:lnTo>
                    <a:lnTo>
                      <a:pt x="3" y="4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0" y="3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37" name="Freeform 173"/>
              <p:cNvSpPr>
                <a:spLocks noEditPoints="1"/>
              </p:cNvSpPr>
              <p:nvPr/>
            </p:nvSpPr>
            <p:spPr bwMode="auto">
              <a:xfrm>
                <a:off x="1260" y="1906"/>
                <a:ext cx="538" cy="333"/>
              </a:xfrm>
              <a:custGeom>
                <a:avLst/>
                <a:gdLst>
                  <a:gd name="T0" fmla="*/ 0 w 538"/>
                  <a:gd name="T1" fmla="*/ 1 h 333"/>
                  <a:gd name="T2" fmla="*/ 20 w 538"/>
                  <a:gd name="T3" fmla="*/ 13 h 333"/>
                  <a:gd name="T4" fmla="*/ 14 w 538"/>
                  <a:gd name="T5" fmla="*/ 8 h 333"/>
                  <a:gd name="T6" fmla="*/ 25 w 538"/>
                  <a:gd name="T7" fmla="*/ 18 h 333"/>
                  <a:gd name="T8" fmla="*/ 46 w 538"/>
                  <a:gd name="T9" fmla="*/ 29 h 333"/>
                  <a:gd name="T10" fmla="*/ 40 w 538"/>
                  <a:gd name="T11" fmla="*/ 24 h 333"/>
                  <a:gd name="T12" fmla="*/ 51 w 538"/>
                  <a:gd name="T13" fmla="*/ 33 h 333"/>
                  <a:gd name="T14" fmla="*/ 72 w 538"/>
                  <a:gd name="T15" fmla="*/ 45 h 333"/>
                  <a:gd name="T16" fmla="*/ 66 w 538"/>
                  <a:gd name="T17" fmla="*/ 41 h 333"/>
                  <a:gd name="T18" fmla="*/ 78 w 538"/>
                  <a:gd name="T19" fmla="*/ 49 h 333"/>
                  <a:gd name="T20" fmla="*/ 99 w 538"/>
                  <a:gd name="T21" fmla="*/ 62 h 333"/>
                  <a:gd name="T22" fmla="*/ 92 w 538"/>
                  <a:gd name="T23" fmla="*/ 57 h 333"/>
                  <a:gd name="T24" fmla="*/ 104 w 538"/>
                  <a:gd name="T25" fmla="*/ 66 h 333"/>
                  <a:gd name="T26" fmla="*/ 125 w 538"/>
                  <a:gd name="T27" fmla="*/ 78 h 333"/>
                  <a:gd name="T28" fmla="*/ 119 w 538"/>
                  <a:gd name="T29" fmla="*/ 72 h 333"/>
                  <a:gd name="T30" fmla="*/ 130 w 538"/>
                  <a:gd name="T31" fmla="*/ 82 h 333"/>
                  <a:gd name="T32" fmla="*/ 150 w 538"/>
                  <a:gd name="T33" fmla="*/ 93 h 333"/>
                  <a:gd name="T34" fmla="*/ 145 w 538"/>
                  <a:gd name="T35" fmla="*/ 89 h 333"/>
                  <a:gd name="T36" fmla="*/ 157 w 538"/>
                  <a:gd name="T37" fmla="*/ 98 h 333"/>
                  <a:gd name="T38" fmla="*/ 177 w 538"/>
                  <a:gd name="T39" fmla="*/ 110 h 333"/>
                  <a:gd name="T40" fmla="*/ 171 w 538"/>
                  <a:gd name="T41" fmla="*/ 105 h 333"/>
                  <a:gd name="T42" fmla="*/ 182 w 538"/>
                  <a:gd name="T43" fmla="*/ 114 h 333"/>
                  <a:gd name="T44" fmla="*/ 203 w 538"/>
                  <a:gd name="T45" fmla="*/ 126 h 333"/>
                  <a:gd name="T46" fmla="*/ 197 w 538"/>
                  <a:gd name="T47" fmla="*/ 121 h 333"/>
                  <a:gd name="T48" fmla="*/ 208 w 538"/>
                  <a:gd name="T49" fmla="*/ 130 h 333"/>
                  <a:gd name="T50" fmla="*/ 229 w 538"/>
                  <a:gd name="T51" fmla="*/ 142 h 333"/>
                  <a:gd name="T52" fmla="*/ 223 w 538"/>
                  <a:gd name="T53" fmla="*/ 136 h 333"/>
                  <a:gd name="T54" fmla="*/ 234 w 538"/>
                  <a:gd name="T55" fmla="*/ 146 h 333"/>
                  <a:gd name="T56" fmla="*/ 256 w 538"/>
                  <a:gd name="T57" fmla="*/ 158 h 333"/>
                  <a:gd name="T58" fmla="*/ 249 w 538"/>
                  <a:gd name="T59" fmla="*/ 153 h 333"/>
                  <a:gd name="T60" fmla="*/ 261 w 538"/>
                  <a:gd name="T61" fmla="*/ 163 h 333"/>
                  <a:gd name="T62" fmla="*/ 281 w 538"/>
                  <a:gd name="T63" fmla="*/ 174 h 333"/>
                  <a:gd name="T64" fmla="*/ 276 w 538"/>
                  <a:gd name="T65" fmla="*/ 169 h 333"/>
                  <a:gd name="T66" fmla="*/ 287 w 538"/>
                  <a:gd name="T67" fmla="*/ 178 h 333"/>
                  <a:gd name="T68" fmla="*/ 307 w 538"/>
                  <a:gd name="T69" fmla="*/ 190 h 333"/>
                  <a:gd name="T70" fmla="*/ 302 w 538"/>
                  <a:gd name="T71" fmla="*/ 185 h 333"/>
                  <a:gd name="T72" fmla="*/ 312 w 538"/>
                  <a:gd name="T73" fmla="*/ 194 h 333"/>
                  <a:gd name="T74" fmla="*/ 333 w 538"/>
                  <a:gd name="T75" fmla="*/ 206 h 333"/>
                  <a:gd name="T76" fmla="*/ 327 w 538"/>
                  <a:gd name="T77" fmla="*/ 202 h 333"/>
                  <a:gd name="T78" fmla="*/ 339 w 538"/>
                  <a:gd name="T79" fmla="*/ 211 h 333"/>
                  <a:gd name="T80" fmla="*/ 360 w 538"/>
                  <a:gd name="T81" fmla="*/ 223 h 333"/>
                  <a:gd name="T82" fmla="*/ 353 w 538"/>
                  <a:gd name="T83" fmla="*/ 217 h 333"/>
                  <a:gd name="T84" fmla="*/ 365 w 538"/>
                  <a:gd name="T85" fmla="*/ 227 h 333"/>
                  <a:gd name="T86" fmla="*/ 386 w 538"/>
                  <a:gd name="T87" fmla="*/ 238 h 333"/>
                  <a:gd name="T88" fmla="*/ 380 w 538"/>
                  <a:gd name="T89" fmla="*/ 233 h 333"/>
                  <a:gd name="T90" fmla="*/ 391 w 538"/>
                  <a:gd name="T91" fmla="*/ 243 h 333"/>
                  <a:gd name="T92" fmla="*/ 412 w 538"/>
                  <a:gd name="T93" fmla="*/ 254 h 333"/>
                  <a:gd name="T94" fmla="*/ 406 w 538"/>
                  <a:gd name="T95" fmla="*/ 250 h 333"/>
                  <a:gd name="T96" fmla="*/ 418 w 538"/>
                  <a:gd name="T97" fmla="*/ 259 h 333"/>
                  <a:gd name="T98" fmla="*/ 438 w 538"/>
                  <a:gd name="T99" fmla="*/ 271 h 333"/>
                  <a:gd name="T100" fmla="*/ 432 w 538"/>
                  <a:gd name="T101" fmla="*/ 266 h 333"/>
                  <a:gd name="T102" fmla="*/ 444 w 538"/>
                  <a:gd name="T103" fmla="*/ 275 h 333"/>
                  <a:gd name="T104" fmla="*/ 464 w 538"/>
                  <a:gd name="T105" fmla="*/ 287 h 333"/>
                  <a:gd name="T106" fmla="*/ 459 w 538"/>
                  <a:gd name="T107" fmla="*/ 281 h 333"/>
                  <a:gd name="T108" fmla="*/ 469 w 538"/>
                  <a:gd name="T109" fmla="*/ 291 h 333"/>
                  <a:gd name="T110" fmla="*/ 490 w 538"/>
                  <a:gd name="T111" fmla="*/ 302 h 333"/>
                  <a:gd name="T112" fmla="*/ 484 w 538"/>
                  <a:gd name="T113" fmla="*/ 298 h 333"/>
                  <a:gd name="T114" fmla="*/ 496 w 538"/>
                  <a:gd name="T115" fmla="*/ 308 h 333"/>
                  <a:gd name="T116" fmla="*/ 517 w 538"/>
                  <a:gd name="T117" fmla="*/ 319 h 333"/>
                  <a:gd name="T118" fmla="*/ 510 w 538"/>
                  <a:gd name="T119" fmla="*/ 314 h 333"/>
                  <a:gd name="T120" fmla="*/ 522 w 538"/>
                  <a:gd name="T121" fmla="*/ 323 h 333"/>
                  <a:gd name="T122" fmla="*/ 538 w 538"/>
                  <a:gd name="T123" fmla="*/ 332 h 333"/>
                  <a:gd name="T124" fmla="*/ 537 w 538"/>
                  <a:gd name="T125" fmla="*/ 330 h 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38" h="333">
                    <a:moveTo>
                      <a:pt x="1" y="0"/>
                    </a:moveTo>
                    <a:lnTo>
                      <a:pt x="7" y="4"/>
                    </a:lnTo>
                    <a:lnTo>
                      <a:pt x="7" y="4"/>
                    </a:lnTo>
                    <a:lnTo>
                      <a:pt x="7" y="5"/>
                    </a:lnTo>
                    <a:lnTo>
                      <a:pt x="6" y="5"/>
                    </a:lnTo>
                    <a:lnTo>
                      <a:pt x="5" y="5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  <a:moveTo>
                      <a:pt x="14" y="8"/>
                    </a:moveTo>
                    <a:lnTo>
                      <a:pt x="20" y="11"/>
                    </a:lnTo>
                    <a:lnTo>
                      <a:pt x="20" y="12"/>
                    </a:lnTo>
                    <a:lnTo>
                      <a:pt x="20" y="13"/>
                    </a:lnTo>
                    <a:lnTo>
                      <a:pt x="20" y="13"/>
                    </a:lnTo>
                    <a:lnTo>
                      <a:pt x="19" y="13"/>
                    </a:lnTo>
                    <a:lnTo>
                      <a:pt x="13" y="10"/>
                    </a:lnTo>
                    <a:lnTo>
                      <a:pt x="12" y="9"/>
                    </a:lnTo>
                    <a:lnTo>
                      <a:pt x="12" y="8"/>
                    </a:lnTo>
                    <a:lnTo>
                      <a:pt x="13" y="8"/>
                    </a:lnTo>
                    <a:lnTo>
                      <a:pt x="14" y="8"/>
                    </a:lnTo>
                    <a:lnTo>
                      <a:pt x="14" y="8"/>
                    </a:lnTo>
                    <a:close/>
                    <a:moveTo>
                      <a:pt x="27" y="17"/>
                    </a:moveTo>
                    <a:lnTo>
                      <a:pt x="32" y="20"/>
                    </a:lnTo>
                    <a:lnTo>
                      <a:pt x="33" y="20"/>
                    </a:lnTo>
                    <a:lnTo>
                      <a:pt x="33" y="21"/>
                    </a:lnTo>
                    <a:lnTo>
                      <a:pt x="32" y="22"/>
                    </a:lnTo>
                    <a:lnTo>
                      <a:pt x="31" y="22"/>
                    </a:lnTo>
                    <a:lnTo>
                      <a:pt x="26" y="18"/>
                    </a:lnTo>
                    <a:lnTo>
                      <a:pt x="25" y="18"/>
                    </a:lnTo>
                    <a:lnTo>
                      <a:pt x="26" y="17"/>
                    </a:lnTo>
                    <a:lnTo>
                      <a:pt x="26" y="16"/>
                    </a:lnTo>
                    <a:lnTo>
                      <a:pt x="27" y="17"/>
                    </a:lnTo>
                    <a:lnTo>
                      <a:pt x="27" y="17"/>
                    </a:lnTo>
                    <a:close/>
                    <a:moveTo>
                      <a:pt x="40" y="24"/>
                    </a:moveTo>
                    <a:lnTo>
                      <a:pt x="46" y="28"/>
                    </a:lnTo>
                    <a:lnTo>
                      <a:pt x="46" y="28"/>
                    </a:lnTo>
                    <a:lnTo>
                      <a:pt x="46" y="29"/>
                    </a:lnTo>
                    <a:lnTo>
                      <a:pt x="45" y="29"/>
                    </a:lnTo>
                    <a:lnTo>
                      <a:pt x="45" y="29"/>
                    </a:lnTo>
                    <a:lnTo>
                      <a:pt x="39" y="26"/>
                    </a:lnTo>
                    <a:lnTo>
                      <a:pt x="39" y="25"/>
                    </a:lnTo>
                    <a:lnTo>
                      <a:pt x="39" y="25"/>
                    </a:lnTo>
                    <a:lnTo>
                      <a:pt x="40" y="24"/>
                    </a:lnTo>
                    <a:lnTo>
                      <a:pt x="40" y="24"/>
                    </a:lnTo>
                    <a:lnTo>
                      <a:pt x="40" y="24"/>
                    </a:lnTo>
                    <a:close/>
                    <a:moveTo>
                      <a:pt x="53" y="32"/>
                    </a:moveTo>
                    <a:lnTo>
                      <a:pt x="59" y="36"/>
                    </a:lnTo>
                    <a:lnTo>
                      <a:pt x="60" y="37"/>
                    </a:lnTo>
                    <a:lnTo>
                      <a:pt x="59" y="38"/>
                    </a:lnTo>
                    <a:lnTo>
                      <a:pt x="59" y="38"/>
                    </a:lnTo>
                    <a:lnTo>
                      <a:pt x="58" y="38"/>
                    </a:lnTo>
                    <a:lnTo>
                      <a:pt x="52" y="34"/>
                    </a:lnTo>
                    <a:lnTo>
                      <a:pt x="51" y="33"/>
                    </a:lnTo>
                    <a:lnTo>
                      <a:pt x="51" y="32"/>
                    </a:lnTo>
                    <a:lnTo>
                      <a:pt x="52" y="32"/>
                    </a:lnTo>
                    <a:lnTo>
                      <a:pt x="53" y="32"/>
                    </a:lnTo>
                    <a:lnTo>
                      <a:pt x="53" y="32"/>
                    </a:lnTo>
                    <a:close/>
                    <a:moveTo>
                      <a:pt x="66" y="41"/>
                    </a:moveTo>
                    <a:lnTo>
                      <a:pt x="72" y="44"/>
                    </a:lnTo>
                    <a:lnTo>
                      <a:pt x="72" y="44"/>
                    </a:lnTo>
                    <a:lnTo>
                      <a:pt x="72" y="45"/>
                    </a:lnTo>
                    <a:lnTo>
                      <a:pt x="71" y="46"/>
                    </a:lnTo>
                    <a:lnTo>
                      <a:pt x="70" y="46"/>
                    </a:lnTo>
                    <a:lnTo>
                      <a:pt x="65" y="42"/>
                    </a:lnTo>
                    <a:lnTo>
                      <a:pt x="65" y="42"/>
                    </a:lnTo>
                    <a:lnTo>
                      <a:pt x="65" y="41"/>
                    </a:lnTo>
                    <a:lnTo>
                      <a:pt x="65" y="40"/>
                    </a:lnTo>
                    <a:lnTo>
                      <a:pt x="66" y="41"/>
                    </a:lnTo>
                    <a:lnTo>
                      <a:pt x="66" y="41"/>
                    </a:lnTo>
                    <a:close/>
                    <a:moveTo>
                      <a:pt x="80" y="48"/>
                    </a:moveTo>
                    <a:lnTo>
                      <a:pt x="85" y="52"/>
                    </a:lnTo>
                    <a:lnTo>
                      <a:pt x="85" y="52"/>
                    </a:lnTo>
                    <a:lnTo>
                      <a:pt x="85" y="53"/>
                    </a:lnTo>
                    <a:lnTo>
                      <a:pt x="85" y="53"/>
                    </a:lnTo>
                    <a:lnTo>
                      <a:pt x="84" y="53"/>
                    </a:lnTo>
                    <a:lnTo>
                      <a:pt x="79" y="50"/>
                    </a:lnTo>
                    <a:lnTo>
                      <a:pt x="78" y="49"/>
                    </a:lnTo>
                    <a:lnTo>
                      <a:pt x="78" y="49"/>
                    </a:lnTo>
                    <a:lnTo>
                      <a:pt x="79" y="48"/>
                    </a:lnTo>
                    <a:lnTo>
                      <a:pt x="80" y="48"/>
                    </a:lnTo>
                    <a:lnTo>
                      <a:pt x="80" y="48"/>
                    </a:lnTo>
                    <a:close/>
                    <a:moveTo>
                      <a:pt x="92" y="57"/>
                    </a:moveTo>
                    <a:lnTo>
                      <a:pt x="98" y="60"/>
                    </a:lnTo>
                    <a:lnTo>
                      <a:pt x="99" y="61"/>
                    </a:lnTo>
                    <a:lnTo>
                      <a:pt x="99" y="62"/>
                    </a:lnTo>
                    <a:lnTo>
                      <a:pt x="98" y="62"/>
                    </a:lnTo>
                    <a:lnTo>
                      <a:pt x="97" y="62"/>
                    </a:lnTo>
                    <a:lnTo>
                      <a:pt x="91" y="59"/>
                    </a:lnTo>
                    <a:lnTo>
                      <a:pt x="91" y="58"/>
                    </a:lnTo>
                    <a:lnTo>
                      <a:pt x="91" y="57"/>
                    </a:lnTo>
                    <a:lnTo>
                      <a:pt x="91" y="57"/>
                    </a:lnTo>
                    <a:lnTo>
                      <a:pt x="92" y="57"/>
                    </a:lnTo>
                    <a:lnTo>
                      <a:pt x="92" y="57"/>
                    </a:lnTo>
                    <a:close/>
                    <a:moveTo>
                      <a:pt x="105" y="65"/>
                    </a:moveTo>
                    <a:lnTo>
                      <a:pt x="111" y="68"/>
                    </a:lnTo>
                    <a:lnTo>
                      <a:pt x="111" y="68"/>
                    </a:lnTo>
                    <a:lnTo>
                      <a:pt x="111" y="69"/>
                    </a:lnTo>
                    <a:lnTo>
                      <a:pt x="110" y="70"/>
                    </a:lnTo>
                    <a:lnTo>
                      <a:pt x="110" y="70"/>
                    </a:lnTo>
                    <a:lnTo>
                      <a:pt x="104" y="66"/>
                    </a:lnTo>
                    <a:lnTo>
                      <a:pt x="104" y="66"/>
                    </a:lnTo>
                    <a:lnTo>
                      <a:pt x="104" y="65"/>
                    </a:lnTo>
                    <a:lnTo>
                      <a:pt x="105" y="64"/>
                    </a:lnTo>
                    <a:lnTo>
                      <a:pt x="105" y="65"/>
                    </a:lnTo>
                    <a:lnTo>
                      <a:pt x="105" y="65"/>
                    </a:lnTo>
                    <a:close/>
                    <a:moveTo>
                      <a:pt x="119" y="72"/>
                    </a:moveTo>
                    <a:lnTo>
                      <a:pt x="124" y="75"/>
                    </a:lnTo>
                    <a:lnTo>
                      <a:pt x="125" y="76"/>
                    </a:lnTo>
                    <a:lnTo>
                      <a:pt x="125" y="78"/>
                    </a:lnTo>
                    <a:lnTo>
                      <a:pt x="124" y="78"/>
                    </a:lnTo>
                    <a:lnTo>
                      <a:pt x="123" y="78"/>
                    </a:lnTo>
                    <a:lnTo>
                      <a:pt x="118" y="74"/>
                    </a:lnTo>
                    <a:lnTo>
                      <a:pt x="117" y="73"/>
                    </a:lnTo>
                    <a:lnTo>
                      <a:pt x="117" y="73"/>
                    </a:lnTo>
                    <a:lnTo>
                      <a:pt x="118" y="72"/>
                    </a:lnTo>
                    <a:lnTo>
                      <a:pt x="119" y="72"/>
                    </a:lnTo>
                    <a:lnTo>
                      <a:pt x="119" y="72"/>
                    </a:lnTo>
                    <a:close/>
                    <a:moveTo>
                      <a:pt x="131" y="81"/>
                    </a:moveTo>
                    <a:lnTo>
                      <a:pt x="138" y="84"/>
                    </a:lnTo>
                    <a:lnTo>
                      <a:pt x="138" y="85"/>
                    </a:lnTo>
                    <a:lnTo>
                      <a:pt x="138" y="86"/>
                    </a:lnTo>
                    <a:lnTo>
                      <a:pt x="137" y="86"/>
                    </a:lnTo>
                    <a:lnTo>
                      <a:pt x="137" y="86"/>
                    </a:lnTo>
                    <a:lnTo>
                      <a:pt x="130" y="83"/>
                    </a:lnTo>
                    <a:lnTo>
                      <a:pt x="130" y="82"/>
                    </a:lnTo>
                    <a:lnTo>
                      <a:pt x="130" y="81"/>
                    </a:lnTo>
                    <a:lnTo>
                      <a:pt x="130" y="81"/>
                    </a:lnTo>
                    <a:lnTo>
                      <a:pt x="131" y="81"/>
                    </a:lnTo>
                    <a:lnTo>
                      <a:pt x="131" y="81"/>
                    </a:lnTo>
                    <a:close/>
                    <a:moveTo>
                      <a:pt x="145" y="89"/>
                    </a:moveTo>
                    <a:lnTo>
                      <a:pt x="150" y="92"/>
                    </a:lnTo>
                    <a:lnTo>
                      <a:pt x="150" y="92"/>
                    </a:lnTo>
                    <a:lnTo>
                      <a:pt x="150" y="93"/>
                    </a:lnTo>
                    <a:lnTo>
                      <a:pt x="150" y="94"/>
                    </a:lnTo>
                    <a:lnTo>
                      <a:pt x="149" y="94"/>
                    </a:lnTo>
                    <a:lnTo>
                      <a:pt x="144" y="90"/>
                    </a:lnTo>
                    <a:lnTo>
                      <a:pt x="143" y="90"/>
                    </a:lnTo>
                    <a:lnTo>
                      <a:pt x="143" y="89"/>
                    </a:lnTo>
                    <a:lnTo>
                      <a:pt x="144" y="88"/>
                    </a:lnTo>
                    <a:lnTo>
                      <a:pt x="145" y="89"/>
                    </a:lnTo>
                    <a:lnTo>
                      <a:pt x="145" y="89"/>
                    </a:lnTo>
                    <a:close/>
                    <a:moveTo>
                      <a:pt x="158" y="96"/>
                    </a:moveTo>
                    <a:lnTo>
                      <a:pt x="163" y="100"/>
                    </a:lnTo>
                    <a:lnTo>
                      <a:pt x="164" y="101"/>
                    </a:lnTo>
                    <a:lnTo>
                      <a:pt x="164" y="102"/>
                    </a:lnTo>
                    <a:lnTo>
                      <a:pt x="163" y="102"/>
                    </a:lnTo>
                    <a:lnTo>
                      <a:pt x="162" y="102"/>
                    </a:lnTo>
                    <a:lnTo>
                      <a:pt x="157" y="99"/>
                    </a:lnTo>
                    <a:lnTo>
                      <a:pt x="157" y="98"/>
                    </a:lnTo>
                    <a:lnTo>
                      <a:pt x="157" y="98"/>
                    </a:lnTo>
                    <a:lnTo>
                      <a:pt x="157" y="96"/>
                    </a:lnTo>
                    <a:lnTo>
                      <a:pt x="158" y="96"/>
                    </a:lnTo>
                    <a:lnTo>
                      <a:pt x="158" y="96"/>
                    </a:lnTo>
                    <a:close/>
                    <a:moveTo>
                      <a:pt x="171" y="105"/>
                    </a:moveTo>
                    <a:lnTo>
                      <a:pt x="177" y="108"/>
                    </a:lnTo>
                    <a:lnTo>
                      <a:pt x="177" y="109"/>
                    </a:lnTo>
                    <a:lnTo>
                      <a:pt x="177" y="110"/>
                    </a:lnTo>
                    <a:lnTo>
                      <a:pt x="177" y="110"/>
                    </a:lnTo>
                    <a:lnTo>
                      <a:pt x="176" y="110"/>
                    </a:lnTo>
                    <a:lnTo>
                      <a:pt x="169" y="107"/>
                    </a:lnTo>
                    <a:lnTo>
                      <a:pt x="169" y="106"/>
                    </a:lnTo>
                    <a:lnTo>
                      <a:pt x="169" y="105"/>
                    </a:lnTo>
                    <a:lnTo>
                      <a:pt x="170" y="105"/>
                    </a:lnTo>
                    <a:lnTo>
                      <a:pt x="171" y="105"/>
                    </a:lnTo>
                    <a:lnTo>
                      <a:pt x="171" y="105"/>
                    </a:lnTo>
                    <a:close/>
                    <a:moveTo>
                      <a:pt x="184" y="113"/>
                    </a:moveTo>
                    <a:lnTo>
                      <a:pt x="189" y="116"/>
                    </a:lnTo>
                    <a:lnTo>
                      <a:pt x="190" y="116"/>
                    </a:lnTo>
                    <a:lnTo>
                      <a:pt x="190" y="117"/>
                    </a:lnTo>
                    <a:lnTo>
                      <a:pt x="189" y="119"/>
                    </a:lnTo>
                    <a:lnTo>
                      <a:pt x="188" y="119"/>
                    </a:lnTo>
                    <a:lnTo>
                      <a:pt x="183" y="114"/>
                    </a:lnTo>
                    <a:lnTo>
                      <a:pt x="182" y="114"/>
                    </a:lnTo>
                    <a:lnTo>
                      <a:pt x="182" y="113"/>
                    </a:lnTo>
                    <a:lnTo>
                      <a:pt x="183" y="112"/>
                    </a:lnTo>
                    <a:lnTo>
                      <a:pt x="184" y="113"/>
                    </a:lnTo>
                    <a:lnTo>
                      <a:pt x="184" y="113"/>
                    </a:lnTo>
                    <a:close/>
                    <a:moveTo>
                      <a:pt x="197" y="121"/>
                    </a:moveTo>
                    <a:lnTo>
                      <a:pt x="203" y="124"/>
                    </a:lnTo>
                    <a:lnTo>
                      <a:pt x="203" y="125"/>
                    </a:lnTo>
                    <a:lnTo>
                      <a:pt x="203" y="126"/>
                    </a:lnTo>
                    <a:lnTo>
                      <a:pt x="202" y="126"/>
                    </a:lnTo>
                    <a:lnTo>
                      <a:pt x="202" y="126"/>
                    </a:lnTo>
                    <a:lnTo>
                      <a:pt x="196" y="123"/>
                    </a:lnTo>
                    <a:lnTo>
                      <a:pt x="196" y="122"/>
                    </a:lnTo>
                    <a:lnTo>
                      <a:pt x="196" y="122"/>
                    </a:lnTo>
                    <a:lnTo>
                      <a:pt x="197" y="121"/>
                    </a:lnTo>
                    <a:lnTo>
                      <a:pt x="197" y="121"/>
                    </a:lnTo>
                    <a:lnTo>
                      <a:pt x="197" y="121"/>
                    </a:lnTo>
                    <a:close/>
                    <a:moveTo>
                      <a:pt x="210" y="129"/>
                    </a:moveTo>
                    <a:lnTo>
                      <a:pt x="216" y="132"/>
                    </a:lnTo>
                    <a:lnTo>
                      <a:pt x="217" y="133"/>
                    </a:lnTo>
                    <a:lnTo>
                      <a:pt x="216" y="134"/>
                    </a:lnTo>
                    <a:lnTo>
                      <a:pt x="216" y="134"/>
                    </a:lnTo>
                    <a:lnTo>
                      <a:pt x="214" y="134"/>
                    </a:lnTo>
                    <a:lnTo>
                      <a:pt x="209" y="131"/>
                    </a:lnTo>
                    <a:lnTo>
                      <a:pt x="208" y="130"/>
                    </a:lnTo>
                    <a:lnTo>
                      <a:pt x="208" y="129"/>
                    </a:lnTo>
                    <a:lnTo>
                      <a:pt x="209" y="129"/>
                    </a:lnTo>
                    <a:lnTo>
                      <a:pt x="210" y="129"/>
                    </a:lnTo>
                    <a:lnTo>
                      <a:pt x="210" y="129"/>
                    </a:lnTo>
                    <a:close/>
                    <a:moveTo>
                      <a:pt x="223" y="136"/>
                    </a:moveTo>
                    <a:lnTo>
                      <a:pt x="228" y="141"/>
                    </a:lnTo>
                    <a:lnTo>
                      <a:pt x="229" y="141"/>
                    </a:lnTo>
                    <a:lnTo>
                      <a:pt x="229" y="142"/>
                    </a:lnTo>
                    <a:lnTo>
                      <a:pt x="228" y="143"/>
                    </a:lnTo>
                    <a:lnTo>
                      <a:pt x="227" y="143"/>
                    </a:lnTo>
                    <a:lnTo>
                      <a:pt x="222" y="138"/>
                    </a:lnTo>
                    <a:lnTo>
                      <a:pt x="222" y="138"/>
                    </a:lnTo>
                    <a:lnTo>
                      <a:pt x="222" y="137"/>
                    </a:lnTo>
                    <a:lnTo>
                      <a:pt x="222" y="136"/>
                    </a:lnTo>
                    <a:lnTo>
                      <a:pt x="223" y="136"/>
                    </a:lnTo>
                    <a:lnTo>
                      <a:pt x="223" y="136"/>
                    </a:lnTo>
                    <a:close/>
                    <a:moveTo>
                      <a:pt x="237" y="145"/>
                    </a:moveTo>
                    <a:lnTo>
                      <a:pt x="242" y="148"/>
                    </a:lnTo>
                    <a:lnTo>
                      <a:pt x="242" y="149"/>
                    </a:lnTo>
                    <a:lnTo>
                      <a:pt x="242" y="150"/>
                    </a:lnTo>
                    <a:lnTo>
                      <a:pt x="242" y="150"/>
                    </a:lnTo>
                    <a:lnTo>
                      <a:pt x="241" y="150"/>
                    </a:lnTo>
                    <a:lnTo>
                      <a:pt x="234" y="147"/>
                    </a:lnTo>
                    <a:lnTo>
                      <a:pt x="234" y="146"/>
                    </a:lnTo>
                    <a:lnTo>
                      <a:pt x="234" y="145"/>
                    </a:lnTo>
                    <a:lnTo>
                      <a:pt x="236" y="145"/>
                    </a:lnTo>
                    <a:lnTo>
                      <a:pt x="237" y="145"/>
                    </a:lnTo>
                    <a:lnTo>
                      <a:pt x="237" y="145"/>
                    </a:lnTo>
                    <a:close/>
                    <a:moveTo>
                      <a:pt x="249" y="153"/>
                    </a:moveTo>
                    <a:lnTo>
                      <a:pt x="254" y="156"/>
                    </a:lnTo>
                    <a:lnTo>
                      <a:pt x="256" y="157"/>
                    </a:lnTo>
                    <a:lnTo>
                      <a:pt x="256" y="158"/>
                    </a:lnTo>
                    <a:lnTo>
                      <a:pt x="254" y="158"/>
                    </a:lnTo>
                    <a:lnTo>
                      <a:pt x="253" y="158"/>
                    </a:lnTo>
                    <a:lnTo>
                      <a:pt x="248" y="155"/>
                    </a:lnTo>
                    <a:lnTo>
                      <a:pt x="247" y="154"/>
                    </a:lnTo>
                    <a:lnTo>
                      <a:pt x="248" y="153"/>
                    </a:lnTo>
                    <a:lnTo>
                      <a:pt x="248" y="153"/>
                    </a:lnTo>
                    <a:lnTo>
                      <a:pt x="249" y="153"/>
                    </a:lnTo>
                    <a:lnTo>
                      <a:pt x="249" y="153"/>
                    </a:lnTo>
                    <a:close/>
                    <a:moveTo>
                      <a:pt x="262" y="161"/>
                    </a:moveTo>
                    <a:lnTo>
                      <a:pt x="268" y="165"/>
                    </a:lnTo>
                    <a:lnTo>
                      <a:pt x="268" y="165"/>
                    </a:lnTo>
                    <a:lnTo>
                      <a:pt x="268" y="166"/>
                    </a:lnTo>
                    <a:lnTo>
                      <a:pt x="267" y="167"/>
                    </a:lnTo>
                    <a:lnTo>
                      <a:pt x="267" y="167"/>
                    </a:lnTo>
                    <a:lnTo>
                      <a:pt x="261" y="163"/>
                    </a:lnTo>
                    <a:lnTo>
                      <a:pt x="261" y="163"/>
                    </a:lnTo>
                    <a:lnTo>
                      <a:pt x="261" y="162"/>
                    </a:lnTo>
                    <a:lnTo>
                      <a:pt x="262" y="161"/>
                    </a:lnTo>
                    <a:lnTo>
                      <a:pt x="262" y="161"/>
                    </a:lnTo>
                    <a:lnTo>
                      <a:pt x="262" y="161"/>
                    </a:lnTo>
                    <a:close/>
                    <a:moveTo>
                      <a:pt x="276" y="169"/>
                    </a:moveTo>
                    <a:lnTo>
                      <a:pt x="281" y="172"/>
                    </a:lnTo>
                    <a:lnTo>
                      <a:pt x="282" y="173"/>
                    </a:lnTo>
                    <a:lnTo>
                      <a:pt x="281" y="174"/>
                    </a:lnTo>
                    <a:lnTo>
                      <a:pt x="281" y="174"/>
                    </a:lnTo>
                    <a:lnTo>
                      <a:pt x="280" y="174"/>
                    </a:lnTo>
                    <a:lnTo>
                      <a:pt x="274" y="171"/>
                    </a:lnTo>
                    <a:lnTo>
                      <a:pt x="273" y="170"/>
                    </a:lnTo>
                    <a:lnTo>
                      <a:pt x="273" y="169"/>
                    </a:lnTo>
                    <a:lnTo>
                      <a:pt x="274" y="169"/>
                    </a:lnTo>
                    <a:lnTo>
                      <a:pt x="276" y="169"/>
                    </a:lnTo>
                    <a:lnTo>
                      <a:pt x="276" y="169"/>
                    </a:lnTo>
                    <a:close/>
                    <a:moveTo>
                      <a:pt x="288" y="177"/>
                    </a:moveTo>
                    <a:lnTo>
                      <a:pt x="295" y="181"/>
                    </a:lnTo>
                    <a:lnTo>
                      <a:pt x="295" y="182"/>
                    </a:lnTo>
                    <a:lnTo>
                      <a:pt x="295" y="183"/>
                    </a:lnTo>
                    <a:lnTo>
                      <a:pt x="293" y="183"/>
                    </a:lnTo>
                    <a:lnTo>
                      <a:pt x="292" y="183"/>
                    </a:lnTo>
                    <a:lnTo>
                      <a:pt x="287" y="179"/>
                    </a:lnTo>
                    <a:lnTo>
                      <a:pt x="287" y="178"/>
                    </a:lnTo>
                    <a:lnTo>
                      <a:pt x="287" y="177"/>
                    </a:lnTo>
                    <a:lnTo>
                      <a:pt x="287" y="177"/>
                    </a:lnTo>
                    <a:lnTo>
                      <a:pt x="288" y="177"/>
                    </a:lnTo>
                    <a:lnTo>
                      <a:pt x="288" y="177"/>
                    </a:lnTo>
                    <a:close/>
                    <a:moveTo>
                      <a:pt x="302" y="185"/>
                    </a:moveTo>
                    <a:lnTo>
                      <a:pt x="307" y="189"/>
                    </a:lnTo>
                    <a:lnTo>
                      <a:pt x="307" y="189"/>
                    </a:lnTo>
                    <a:lnTo>
                      <a:pt x="307" y="190"/>
                    </a:lnTo>
                    <a:lnTo>
                      <a:pt x="307" y="191"/>
                    </a:lnTo>
                    <a:lnTo>
                      <a:pt x="306" y="191"/>
                    </a:lnTo>
                    <a:lnTo>
                      <a:pt x="301" y="187"/>
                    </a:lnTo>
                    <a:lnTo>
                      <a:pt x="300" y="187"/>
                    </a:lnTo>
                    <a:lnTo>
                      <a:pt x="300" y="186"/>
                    </a:lnTo>
                    <a:lnTo>
                      <a:pt x="301" y="185"/>
                    </a:lnTo>
                    <a:lnTo>
                      <a:pt x="302" y="185"/>
                    </a:lnTo>
                    <a:lnTo>
                      <a:pt x="302" y="185"/>
                    </a:lnTo>
                    <a:close/>
                    <a:moveTo>
                      <a:pt x="315" y="193"/>
                    </a:moveTo>
                    <a:lnTo>
                      <a:pt x="320" y="196"/>
                    </a:lnTo>
                    <a:lnTo>
                      <a:pt x="321" y="197"/>
                    </a:lnTo>
                    <a:lnTo>
                      <a:pt x="321" y="198"/>
                    </a:lnTo>
                    <a:lnTo>
                      <a:pt x="320" y="198"/>
                    </a:lnTo>
                    <a:lnTo>
                      <a:pt x="319" y="198"/>
                    </a:lnTo>
                    <a:lnTo>
                      <a:pt x="313" y="195"/>
                    </a:lnTo>
                    <a:lnTo>
                      <a:pt x="312" y="194"/>
                    </a:lnTo>
                    <a:lnTo>
                      <a:pt x="313" y="193"/>
                    </a:lnTo>
                    <a:lnTo>
                      <a:pt x="313" y="193"/>
                    </a:lnTo>
                    <a:lnTo>
                      <a:pt x="315" y="193"/>
                    </a:lnTo>
                    <a:lnTo>
                      <a:pt x="315" y="193"/>
                    </a:lnTo>
                    <a:close/>
                    <a:moveTo>
                      <a:pt x="327" y="202"/>
                    </a:moveTo>
                    <a:lnTo>
                      <a:pt x="333" y="205"/>
                    </a:lnTo>
                    <a:lnTo>
                      <a:pt x="333" y="206"/>
                    </a:lnTo>
                    <a:lnTo>
                      <a:pt x="333" y="206"/>
                    </a:lnTo>
                    <a:lnTo>
                      <a:pt x="332" y="207"/>
                    </a:lnTo>
                    <a:lnTo>
                      <a:pt x="332" y="207"/>
                    </a:lnTo>
                    <a:lnTo>
                      <a:pt x="326" y="204"/>
                    </a:lnTo>
                    <a:lnTo>
                      <a:pt x="326" y="203"/>
                    </a:lnTo>
                    <a:lnTo>
                      <a:pt x="326" y="202"/>
                    </a:lnTo>
                    <a:lnTo>
                      <a:pt x="327" y="202"/>
                    </a:lnTo>
                    <a:lnTo>
                      <a:pt x="327" y="202"/>
                    </a:lnTo>
                    <a:lnTo>
                      <a:pt x="327" y="202"/>
                    </a:lnTo>
                    <a:close/>
                    <a:moveTo>
                      <a:pt x="341" y="209"/>
                    </a:moveTo>
                    <a:lnTo>
                      <a:pt x="346" y="213"/>
                    </a:lnTo>
                    <a:lnTo>
                      <a:pt x="347" y="213"/>
                    </a:lnTo>
                    <a:lnTo>
                      <a:pt x="346" y="214"/>
                    </a:lnTo>
                    <a:lnTo>
                      <a:pt x="346" y="215"/>
                    </a:lnTo>
                    <a:lnTo>
                      <a:pt x="345" y="214"/>
                    </a:lnTo>
                    <a:lnTo>
                      <a:pt x="340" y="211"/>
                    </a:lnTo>
                    <a:lnTo>
                      <a:pt x="339" y="211"/>
                    </a:lnTo>
                    <a:lnTo>
                      <a:pt x="339" y="210"/>
                    </a:lnTo>
                    <a:lnTo>
                      <a:pt x="340" y="209"/>
                    </a:lnTo>
                    <a:lnTo>
                      <a:pt x="341" y="209"/>
                    </a:lnTo>
                    <a:lnTo>
                      <a:pt x="341" y="209"/>
                    </a:lnTo>
                    <a:close/>
                    <a:moveTo>
                      <a:pt x="353" y="217"/>
                    </a:moveTo>
                    <a:lnTo>
                      <a:pt x="360" y="220"/>
                    </a:lnTo>
                    <a:lnTo>
                      <a:pt x="360" y="222"/>
                    </a:lnTo>
                    <a:lnTo>
                      <a:pt x="360" y="223"/>
                    </a:lnTo>
                    <a:lnTo>
                      <a:pt x="359" y="223"/>
                    </a:lnTo>
                    <a:lnTo>
                      <a:pt x="358" y="223"/>
                    </a:lnTo>
                    <a:lnTo>
                      <a:pt x="352" y="219"/>
                    </a:lnTo>
                    <a:lnTo>
                      <a:pt x="352" y="218"/>
                    </a:lnTo>
                    <a:lnTo>
                      <a:pt x="352" y="217"/>
                    </a:lnTo>
                    <a:lnTo>
                      <a:pt x="352" y="217"/>
                    </a:lnTo>
                    <a:lnTo>
                      <a:pt x="353" y="217"/>
                    </a:lnTo>
                    <a:lnTo>
                      <a:pt x="353" y="217"/>
                    </a:lnTo>
                    <a:close/>
                    <a:moveTo>
                      <a:pt x="367" y="226"/>
                    </a:moveTo>
                    <a:lnTo>
                      <a:pt x="372" y="229"/>
                    </a:lnTo>
                    <a:lnTo>
                      <a:pt x="372" y="230"/>
                    </a:lnTo>
                    <a:lnTo>
                      <a:pt x="372" y="230"/>
                    </a:lnTo>
                    <a:lnTo>
                      <a:pt x="372" y="231"/>
                    </a:lnTo>
                    <a:lnTo>
                      <a:pt x="371" y="231"/>
                    </a:lnTo>
                    <a:lnTo>
                      <a:pt x="366" y="228"/>
                    </a:lnTo>
                    <a:lnTo>
                      <a:pt x="365" y="227"/>
                    </a:lnTo>
                    <a:lnTo>
                      <a:pt x="365" y="226"/>
                    </a:lnTo>
                    <a:lnTo>
                      <a:pt x="366" y="226"/>
                    </a:lnTo>
                    <a:lnTo>
                      <a:pt x="367" y="226"/>
                    </a:lnTo>
                    <a:lnTo>
                      <a:pt x="367" y="226"/>
                    </a:lnTo>
                    <a:close/>
                    <a:moveTo>
                      <a:pt x="380" y="233"/>
                    </a:moveTo>
                    <a:lnTo>
                      <a:pt x="385" y="237"/>
                    </a:lnTo>
                    <a:lnTo>
                      <a:pt x="386" y="237"/>
                    </a:lnTo>
                    <a:lnTo>
                      <a:pt x="386" y="238"/>
                    </a:lnTo>
                    <a:lnTo>
                      <a:pt x="385" y="239"/>
                    </a:lnTo>
                    <a:lnTo>
                      <a:pt x="384" y="238"/>
                    </a:lnTo>
                    <a:lnTo>
                      <a:pt x="379" y="235"/>
                    </a:lnTo>
                    <a:lnTo>
                      <a:pt x="379" y="235"/>
                    </a:lnTo>
                    <a:lnTo>
                      <a:pt x="379" y="234"/>
                    </a:lnTo>
                    <a:lnTo>
                      <a:pt x="379" y="233"/>
                    </a:lnTo>
                    <a:lnTo>
                      <a:pt x="380" y="233"/>
                    </a:lnTo>
                    <a:lnTo>
                      <a:pt x="380" y="233"/>
                    </a:lnTo>
                    <a:close/>
                    <a:moveTo>
                      <a:pt x="392" y="241"/>
                    </a:moveTo>
                    <a:lnTo>
                      <a:pt x="399" y="245"/>
                    </a:lnTo>
                    <a:lnTo>
                      <a:pt x="399" y="246"/>
                    </a:lnTo>
                    <a:lnTo>
                      <a:pt x="399" y="247"/>
                    </a:lnTo>
                    <a:lnTo>
                      <a:pt x="398" y="247"/>
                    </a:lnTo>
                    <a:lnTo>
                      <a:pt x="398" y="247"/>
                    </a:lnTo>
                    <a:lnTo>
                      <a:pt x="391" y="244"/>
                    </a:lnTo>
                    <a:lnTo>
                      <a:pt x="391" y="243"/>
                    </a:lnTo>
                    <a:lnTo>
                      <a:pt x="391" y="241"/>
                    </a:lnTo>
                    <a:lnTo>
                      <a:pt x="392" y="241"/>
                    </a:lnTo>
                    <a:lnTo>
                      <a:pt x="392" y="241"/>
                    </a:lnTo>
                    <a:lnTo>
                      <a:pt x="392" y="241"/>
                    </a:lnTo>
                    <a:close/>
                    <a:moveTo>
                      <a:pt x="406" y="250"/>
                    </a:moveTo>
                    <a:lnTo>
                      <a:pt x="411" y="253"/>
                    </a:lnTo>
                    <a:lnTo>
                      <a:pt x="412" y="254"/>
                    </a:lnTo>
                    <a:lnTo>
                      <a:pt x="412" y="254"/>
                    </a:lnTo>
                    <a:lnTo>
                      <a:pt x="411" y="255"/>
                    </a:lnTo>
                    <a:lnTo>
                      <a:pt x="410" y="255"/>
                    </a:lnTo>
                    <a:lnTo>
                      <a:pt x="405" y="252"/>
                    </a:lnTo>
                    <a:lnTo>
                      <a:pt x="404" y="251"/>
                    </a:lnTo>
                    <a:lnTo>
                      <a:pt x="404" y="250"/>
                    </a:lnTo>
                    <a:lnTo>
                      <a:pt x="405" y="250"/>
                    </a:lnTo>
                    <a:lnTo>
                      <a:pt x="406" y="250"/>
                    </a:lnTo>
                    <a:lnTo>
                      <a:pt x="406" y="250"/>
                    </a:lnTo>
                    <a:close/>
                    <a:moveTo>
                      <a:pt x="419" y="257"/>
                    </a:moveTo>
                    <a:lnTo>
                      <a:pt x="425" y="261"/>
                    </a:lnTo>
                    <a:lnTo>
                      <a:pt x="425" y="261"/>
                    </a:lnTo>
                    <a:lnTo>
                      <a:pt x="425" y="262"/>
                    </a:lnTo>
                    <a:lnTo>
                      <a:pt x="424" y="264"/>
                    </a:lnTo>
                    <a:lnTo>
                      <a:pt x="424" y="262"/>
                    </a:lnTo>
                    <a:lnTo>
                      <a:pt x="418" y="259"/>
                    </a:lnTo>
                    <a:lnTo>
                      <a:pt x="418" y="259"/>
                    </a:lnTo>
                    <a:lnTo>
                      <a:pt x="418" y="258"/>
                    </a:lnTo>
                    <a:lnTo>
                      <a:pt x="418" y="257"/>
                    </a:lnTo>
                    <a:lnTo>
                      <a:pt x="419" y="257"/>
                    </a:lnTo>
                    <a:lnTo>
                      <a:pt x="419" y="257"/>
                    </a:lnTo>
                    <a:close/>
                    <a:moveTo>
                      <a:pt x="432" y="266"/>
                    </a:moveTo>
                    <a:lnTo>
                      <a:pt x="438" y="269"/>
                    </a:lnTo>
                    <a:lnTo>
                      <a:pt x="438" y="270"/>
                    </a:lnTo>
                    <a:lnTo>
                      <a:pt x="438" y="271"/>
                    </a:lnTo>
                    <a:lnTo>
                      <a:pt x="438" y="271"/>
                    </a:lnTo>
                    <a:lnTo>
                      <a:pt x="437" y="271"/>
                    </a:lnTo>
                    <a:lnTo>
                      <a:pt x="431" y="268"/>
                    </a:lnTo>
                    <a:lnTo>
                      <a:pt x="430" y="267"/>
                    </a:lnTo>
                    <a:lnTo>
                      <a:pt x="430" y="266"/>
                    </a:lnTo>
                    <a:lnTo>
                      <a:pt x="431" y="266"/>
                    </a:lnTo>
                    <a:lnTo>
                      <a:pt x="432" y="266"/>
                    </a:lnTo>
                    <a:lnTo>
                      <a:pt x="432" y="266"/>
                    </a:lnTo>
                    <a:close/>
                    <a:moveTo>
                      <a:pt x="445" y="274"/>
                    </a:moveTo>
                    <a:lnTo>
                      <a:pt x="450" y="277"/>
                    </a:lnTo>
                    <a:lnTo>
                      <a:pt x="451" y="278"/>
                    </a:lnTo>
                    <a:lnTo>
                      <a:pt x="451" y="278"/>
                    </a:lnTo>
                    <a:lnTo>
                      <a:pt x="450" y="279"/>
                    </a:lnTo>
                    <a:lnTo>
                      <a:pt x="449" y="279"/>
                    </a:lnTo>
                    <a:lnTo>
                      <a:pt x="444" y="275"/>
                    </a:lnTo>
                    <a:lnTo>
                      <a:pt x="444" y="275"/>
                    </a:lnTo>
                    <a:lnTo>
                      <a:pt x="444" y="274"/>
                    </a:lnTo>
                    <a:lnTo>
                      <a:pt x="444" y="274"/>
                    </a:lnTo>
                    <a:lnTo>
                      <a:pt x="445" y="274"/>
                    </a:lnTo>
                    <a:lnTo>
                      <a:pt x="445" y="274"/>
                    </a:lnTo>
                    <a:close/>
                    <a:moveTo>
                      <a:pt x="459" y="281"/>
                    </a:moveTo>
                    <a:lnTo>
                      <a:pt x="464" y="286"/>
                    </a:lnTo>
                    <a:lnTo>
                      <a:pt x="464" y="286"/>
                    </a:lnTo>
                    <a:lnTo>
                      <a:pt x="464" y="287"/>
                    </a:lnTo>
                    <a:lnTo>
                      <a:pt x="464" y="288"/>
                    </a:lnTo>
                    <a:lnTo>
                      <a:pt x="463" y="287"/>
                    </a:lnTo>
                    <a:lnTo>
                      <a:pt x="457" y="284"/>
                    </a:lnTo>
                    <a:lnTo>
                      <a:pt x="457" y="284"/>
                    </a:lnTo>
                    <a:lnTo>
                      <a:pt x="457" y="282"/>
                    </a:lnTo>
                    <a:lnTo>
                      <a:pt x="458" y="281"/>
                    </a:lnTo>
                    <a:lnTo>
                      <a:pt x="459" y="281"/>
                    </a:lnTo>
                    <a:lnTo>
                      <a:pt x="459" y="281"/>
                    </a:lnTo>
                    <a:close/>
                    <a:moveTo>
                      <a:pt x="471" y="290"/>
                    </a:moveTo>
                    <a:lnTo>
                      <a:pt x="477" y="293"/>
                    </a:lnTo>
                    <a:lnTo>
                      <a:pt x="478" y="294"/>
                    </a:lnTo>
                    <a:lnTo>
                      <a:pt x="478" y="295"/>
                    </a:lnTo>
                    <a:lnTo>
                      <a:pt x="477" y="295"/>
                    </a:lnTo>
                    <a:lnTo>
                      <a:pt x="476" y="295"/>
                    </a:lnTo>
                    <a:lnTo>
                      <a:pt x="470" y="292"/>
                    </a:lnTo>
                    <a:lnTo>
                      <a:pt x="469" y="291"/>
                    </a:lnTo>
                    <a:lnTo>
                      <a:pt x="469" y="290"/>
                    </a:lnTo>
                    <a:lnTo>
                      <a:pt x="470" y="290"/>
                    </a:lnTo>
                    <a:lnTo>
                      <a:pt x="471" y="290"/>
                    </a:lnTo>
                    <a:lnTo>
                      <a:pt x="471" y="290"/>
                    </a:lnTo>
                    <a:close/>
                    <a:moveTo>
                      <a:pt x="484" y="298"/>
                    </a:moveTo>
                    <a:lnTo>
                      <a:pt x="490" y="301"/>
                    </a:lnTo>
                    <a:lnTo>
                      <a:pt x="490" y="302"/>
                    </a:lnTo>
                    <a:lnTo>
                      <a:pt x="490" y="302"/>
                    </a:lnTo>
                    <a:lnTo>
                      <a:pt x="489" y="303"/>
                    </a:lnTo>
                    <a:lnTo>
                      <a:pt x="489" y="303"/>
                    </a:lnTo>
                    <a:lnTo>
                      <a:pt x="483" y="299"/>
                    </a:lnTo>
                    <a:lnTo>
                      <a:pt x="483" y="299"/>
                    </a:lnTo>
                    <a:lnTo>
                      <a:pt x="483" y="298"/>
                    </a:lnTo>
                    <a:lnTo>
                      <a:pt x="484" y="298"/>
                    </a:lnTo>
                    <a:lnTo>
                      <a:pt x="484" y="298"/>
                    </a:lnTo>
                    <a:lnTo>
                      <a:pt x="484" y="298"/>
                    </a:lnTo>
                    <a:close/>
                    <a:moveTo>
                      <a:pt x="498" y="306"/>
                    </a:moveTo>
                    <a:lnTo>
                      <a:pt x="503" y="310"/>
                    </a:lnTo>
                    <a:lnTo>
                      <a:pt x="504" y="310"/>
                    </a:lnTo>
                    <a:lnTo>
                      <a:pt x="503" y="311"/>
                    </a:lnTo>
                    <a:lnTo>
                      <a:pt x="503" y="312"/>
                    </a:lnTo>
                    <a:lnTo>
                      <a:pt x="502" y="311"/>
                    </a:lnTo>
                    <a:lnTo>
                      <a:pt x="497" y="308"/>
                    </a:lnTo>
                    <a:lnTo>
                      <a:pt x="496" y="308"/>
                    </a:lnTo>
                    <a:lnTo>
                      <a:pt x="496" y="307"/>
                    </a:lnTo>
                    <a:lnTo>
                      <a:pt x="497" y="306"/>
                    </a:lnTo>
                    <a:lnTo>
                      <a:pt x="498" y="306"/>
                    </a:lnTo>
                    <a:lnTo>
                      <a:pt x="498" y="306"/>
                    </a:lnTo>
                    <a:close/>
                    <a:moveTo>
                      <a:pt x="510" y="314"/>
                    </a:moveTo>
                    <a:lnTo>
                      <a:pt x="516" y="317"/>
                    </a:lnTo>
                    <a:lnTo>
                      <a:pt x="517" y="318"/>
                    </a:lnTo>
                    <a:lnTo>
                      <a:pt x="517" y="319"/>
                    </a:lnTo>
                    <a:lnTo>
                      <a:pt x="516" y="319"/>
                    </a:lnTo>
                    <a:lnTo>
                      <a:pt x="515" y="319"/>
                    </a:lnTo>
                    <a:lnTo>
                      <a:pt x="509" y="316"/>
                    </a:lnTo>
                    <a:lnTo>
                      <a:pt x="509" y="315"/>
                    </a:lnTo>
                    <a:lnTo>
                      <a:pt x="509" y="314"/>
                    </a:lnTo>
                    <a:lnTo>
                      <a:pt x="509" y="314"/>
                    </a:lnTo>
                    <a:lnTo>
                      <a:pt x="510" y="314"/>
                    </a:lnTo>
                    <a:lnTo>
                      <a:pt x="510" y="314"/>
                    </a:lnTo>
                    <a:close/>
                    <a:moveTo>
                      <a:pt x="524" y="322"/>
                    </a:moveTo>
                    <a:lnTo>
                      <a:pt x="529" y="326"/>
                    </a:lnTo>
                    <a:lnTo>
                      <a:pt x="529" y="327"/>
                    </a:lnTo>
                    <a:lnTo>
                      <a:pt x="529" y="327"/>
                    </a:lnTo>
                    <a:lnTo>
                      <a:pt x="529" y="328"/>
                    </a:lnTo>
                    <a:lnTo>
                      <a:pt x="528" y="328"/>
                    </a:lnTo>
                    <a:lnTo>
                      <a:pt x="522" y="323"/>
                    </a:lnTo>
                    <a:lnTo>
                      <a:pt x="522" y="323"/>
                    </a:lnTo>
                    <a:lnTo>
                      <a:pt x="522" y="322"/>
                    </a:lnTo>
                    <a:lnTo>
                      <a:pt x="523" y="322"/>
                    </a:lnTo>
                    <a:lnTo>
                      <a:pt x="524" y="322"/>
                    </a:lnTo>
                    <a:lnTo>
                      <a:pt x="524" y="322"/>
                    </a:lnTo>
                    <a:close/>
                    <a:moveTo>
                      <a:pt x="537" y="330"/>
                    </a:moveTo>
                    <a:lnTo>
                      <a:pt x="538" y="331"/>
                    </a:lnTo>
                    <a:lnTo>
                      <a:pt x="538" y="331"/>
                    </a:lnTo>
                    <a:lnTo>
                      <a:pt x="538" y="332"/>
                    </a:lnTo>
                    <a:lnTo>
                      <a:pt x="537" y="333"/>
                    </a:lnTo>
                    <a:lnTo>
                      <a:pt x="537" y="333"/>
                    </a:lnTo>
                    <a:lnTo>
                      <a:pt x="536" y="332"/>
                    </a:lnTo>
                    <a:lnTo>
                      <a:pt x="535" y="331"/>
                    </a:lnTo>
                    <a:lnTo>
                      <a:pt x="536" y="331"/>
                    </a:lnTo>
                    <a:lnTo>
                      <a:pt x="536" y="330"/>
                    </a:lnTo>
                    <a:lnTo>
                      <a:pt x="537" y="330"/>
                    </a:lnTo>
                    <a:lnTo>
                      <a:pt x="537" y="330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38" name="Line 174"/>
              <p:cNvSpPr>
                <a:spLocks noChangeShapeType="1"/>
              </p:cNvSpPr>
              <p:nvPr/>
            </p:nvSpPr>
            <p:spPr bwMode="auto">
              <a:xfrm flipV="1">
                <a:off x="1256" y="1749"/>
                <a:ext cx="1" cy="42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39" name="Freeform 175"/>
              <p:cNvSpPr>
                <a:spLocks noEditPoints="1"/>
              </p:cNvSpPr>
              <p:nvPr/>
            </p:nvSpPr>
            <p:spPr bwMode="auto">
              <a:xfrm>
                <a:off x="1252" y="2234"/>
                <a:ext cx="549" cy="294"/>
              </a:xfrm>
              <a:custGeom>
                <a:avLst/>
                <a:gdLst>
                  <a:gd name="T0" fmla="*/ 0 w 549"/>
                  <a:gd name="T1" fmla="*/ 278 h 294"/>
                  <a:gd name="T2" fmla="*/ 522 w 549"/>
                  <a:gd name="T3" fmla="*/ 4 h 294"/>
                  <a:gd name="T4" fmla="*/ 529 w 549"/>
                  <a:gd name="T5" fmla="*/ 20 h 294"/>
                  <a:gd name="T6" fmla="*/ 9 w 549"/>
                  <a:gd name="T7" fmla="*/ 294 h 294"/>
                  <a:gd name="T8" fmla="*/ 0 w 549"/>
                  <a:gd name="T9" fmla="*/ 278 h 294"/>
                  <a:gd name="T10" fmla="*/ 509 w 549"/>
                  <a:gd name="T11" fmla="*/ 0 h 294"/>
                  <a:gd name="T12" fmla="*/ 549 w 549"/>
                  <a:gd name="T13" fmla="*/ 0 h 294"/>
                  <a:gd name="T14" fmla="*/ 526 w 549"/>
                  <a:gd name="T15" fmla="*/ 31 h 294"/>
                  <a:gd name="T16" fmla="*/ 509 w 549"/>
                  <a:gd name="T17" fmla="*/ 0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9" h="294">
                    <a:moveTo>
                      <a:pt x="0" y="278"/>
                    </a:moveTo>
                    <a:lnTo>
                      <a:pt x="522" y="4"/>
                    </a:lnTo>
                    <a:lnTo>
                      <a:pt x="529" y="20"/>
                    </a:lnTo>
                    <a:lnTo>
                      <a:pt x="9" y="294"/>
                    </a:lnTo>
                    <a:lnTo>
                      <a:pt x="0" y="278"/>
                    </a:lnTo>
                    <a:close/>
                    <a:moveTo>
                      <a:pt x="509" y="0"/>
                    </a:moveTo>
                    <a:lnTo>
                      <a:pt x="549" y="0"/>
                    </a:lnTo>
                    <a:lnTo>
                      <a:pt x="526" y="31"/>
                    </a:lnTo>
                    <a:lnTo>
                      <a:pt x="509" y="0"/>
                    </a:lnTo>
                    <a:close/>
                  </a:path>
                </a:pathLst>
              </a:custGeom>
              <a:solidFill>
                <a:srgbClr val="FF0000"/>
              </a:solidFill>
              <a:ln w="1588">
                <a:solidFill>
                  <a:srgbClr val="FF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0" name="Rectangle 176"/>
              <p:cNvSpPr>
                <a:spLocks noChangeArrowheads="1"/>
              </p:cNvSpPr>
              <p:nvPr/>
            </p:nvSpPr>
            <p:spPr bwMode="auto">
              <a:xfrm>
                <a:off x="1839" y="2129"/>
                <a:ext cx="64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 b="1">
                    <a:solidFill>
                      <a:srgbClr val="000000"/>
                    </a:solidFill>
                  </a:rPr>
                  <a:t>V</a:t>
                </a:r>
                <a:endParaRPr lang="fr-FR"/>
              </a:p>
            </p:txBody>
          </p:sp>
          <p:sp>
            <p:nvSpPr>
              <p:cNvPr id="41" name="Rectangle 177"/>
              <p:cNvSpPr>
                <a:spLocks noChangeArrowheads="1"/>
              </p:cNvSpPr>
              <p:nvPr/>
            </p:nvSpPr>
            <p:spPr bwMode="auto">
              <a:xfrm>
                <a:off x="1902" y="2130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42" name="Rectangle 178"/>
              <p:cNvSpPr>
                <a:spLocks noChangeArrowheads="1"/>
              </p:cNvSpPr>
              <p:nvPr/>
            </p:nvSpPr>
            <p:spPr bwMode="auto">
              <a:xfrm>
                <a:off x="1117" y="1816"/>
                <a:ext cx="81" cy="1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400" b="1">
                    <a:solidFill>
                      <a:srgbClr val="FF0000"/>
                    </a:solidFill>
                  </a:rPr>
                  <a:t>V</a:t>
                </a:r>
              </a:p>
            </p:txBody>
          </p:sp>
          <p:sp>
            <p:nvSpPr>
              <p:cNvPr id="43" name="Rectangle 179"/>
              <p:cNvSpPr>
                <a:spLocks noChangeArrowheads="1"/>
              </p:cNvSpPr>
              <p:nvPr/>
            </p:nvSpPr>
            <p:spPr bwMode="auto">
              <a:xfrm>
                <a:off x="1186" y="1858"/>
                <a:ext cx="40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000" b="1">
                    <a:solidFill>
                      <a:srgbClr val="FF0000"/>
                    </a:solidFill>
                  </a:rPr>
                  <a:t>3</a:t>
                </a:r>
              </a:p>
            </p:txBody>
          </p:sp>
          <p:sp>
            <p:nvSpPr>
              <p:cNvPr id="44" name="Rectangle 180"/>
              <p:cNvSpPr>
                <a:spLocks noChangeArrowheads="1"/>
              </p:cNvSpPr>
              <p:nvPr/>
            </p:nvSpPr>
            <p:spPr bwMode="auto">
              <a:xfrm>
                <a:off x="1208" y="1816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45" name="Rectangle 181"/>
              <p:cNvSpPr>
                <a:spLocks noChangeArrowheads="1"/>
              </p:cNvSpPr>
              <p:nvPr/>
            </p:nvSpPr>
            <p:spPr bwMode="auto">
              <a:xfrm>
                <a:off x="1155" y="2445"/>
                <a:ext cx="64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O</a:t>
                </a:r>
                <a:endParaRPr lang="fr-FR"/>
              </a:p>
            </p:txBody>
          </p:sp>
          <p:sp>
            <p:nvSpPr>
              <p:cNvPr id="46" name="Rectangle 182"/>
              <p:cNvSpPr>
                <a:spLocks noChangeArrowheads="1"/>
              </p:cNvSpPr>
              <p:nvPr/>
            </p:nvSpPr>
            <p:spPr bwMode="auto">
              <a:xfrm>
                <a:off x="1219" y="2445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47" name="Freeform 183"/>
              <p:cNvSpPr>
                <a:spLocks noEditPoints="1"/>
              </p:cNvSpPr>
              <p:nvPr/>
            </p:nvSpPr>
            <p:spPr bwMode="auto">
              <a:xfrm>
                <a:off x="1111" y="2109"/>
                <a:ext cx="71" cy="35"/>
              </a:xfrm>
              <a:custGeom>
                <a:avLst/>
                <a:gdLst>
                  <a:gd name="T0" fmla="*/ 5 w 71"/>
                  <a:gd name="T1" fmla="*/ 13 h 35"/>
                  <a:gd name="T2" fmla="*/ 45 w 71"/>
                  <a:gd name="T3" fmla="*/ 13 h 35"/>
                  <a:gd name="T4" fmla="*/ 46 w 71"/>
                  <a:gd name="T5" fmla="*/ 13 h 35"/>
                  <a:gd name="T6" fmla="*/ 48 w 71"/>
                  <a:gd name="T7" fmla="*/ 14 h 35"/>
                  <a:gd name="T8" fmla="*/ 49 w 71"/>
                  <a:gd name="T9" fmla="*/ 16 h 35"/>
                  <a:gd name="T10" fmla="*/ 50 w 71"/>
                  <a:gd name="T11" fmla="*/ 17 h 35"/>
                  <a:gd name="T12" fmla="*/ 49 w 71"/>
                  <a:gd name="T13" fmla="*/ 20 h 35"/>
                  <a:gd name="T14" fmla="*/ 48 w 71"/>
                  <a:gd name="T15" fmla="*/ 21 h 35"/>
                  <a:gd name="T16" fmla="*/ 46 w 71"/>
                  <a:gd name="T17" fmla="*/ 22 h 35"/>
                  <a:gd name="T18" fmla="*/ 44 w 71"/>
                  <a:gd name="T19" fmla="*/ 22 h 35"/>
                  <a:gd name="T20" fmla="*/ 5 w 71"/>
                  <a:gd name="T21" fmla="*/ 22 h 35"/>
                  <a:gd name="T22" fmla="*/ 3 w 71"/>
                  <a:gd name="T23" fmla="*/ 22 h 35"/>
                  <a:gd name="T24" fmla="*/ 2 w 71"/>
                  <a:gd name="T25" fmla="*/ 21 h 35"/>
                  <a:gd name="T26" fmla="*/ 1 w 71"/>
                  <a:gd name="T27" fmla="*/ 19 h 35"/>
                  <a:gd name="T28" fmla="*/ 0 w 71"/>
                  <a:gd name="T29" fmla="*/ 17 h 35"/>
                  <a:gd name="T30" fmla="*/ 1 w 71"/>
                  <a:gd name="T31" fmla="*/ 15 h 35"/>
                  <a:gd name="T32" fmla="*/ 2 w 71"/>
                  <a:gd name="T33" fmla="*/ 14 h 35"/>
                  <a:gd name="T34" fmla="*/ 3 w 71"/>
                  <a:gd name="T35" fmla="*/ 13 h 35"/>
                  <a:gd name="T36" fmla="*/ 5 w 71"/>
                  <a:gd name="T37" fmla="*/ 13 h 35"/>
                  <a:gd name="T38" fmla="*/ 5 w 71"/>
                  <a:gd name="T39" fmla="*/ 13 h 35"/>
                  <a:gd name="T40" fmla="*/ 36 w 71"/>
                  <a:gd name="T41" fmla="*/ 0 h 35"/>
                  <a:gd name="T42" fmla="*/ 71 w 71"/>
                  <a:gd name="T43" fmla="*/ 17 h 35"/>
                  <a:gd name="T44" fmla="*/ 36 w 71"/>
                  <a:gd name="T45" fmla="*/ 35 h 35"/>
                  <a:gd name="T46" fmla="*/ 36 w 71"/>
                  <a:gd name="T4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1" h="35">
                    <a:moveTo>
                      <a:pt x="5" y="13"/>
                    </a:moveTo>
                    <a:lnTo>
                      <a:pt x="45" y="13"/>
                    </a:lnTo>
                    <a:lnTo>
                      <a:pt x="46" y="13"/>
                    </a:lnTo>
                    <a:lnTo>
                      <a:pt x="48" y="14"/>
                    </a:lnTo>
                    <a:lnTo>
                      <a:pt x="49" y="16"/>
                    </a:lnTo>
                    <a:lnTo>
                      <a:pt x="50" y="17"/>
                    </a:lnTo>
                    <a:lnTo>
                      <a:pt x="49" y="20"/>
                    </a:lnTo>
                    <a:lnTo>
                      <a:pt x="48" y="21"/>
                    </a:lnTo>
                    <a:lnTo>
                      <a:pt x="46" y="22"/>
                    </a:lnTo>
                    <a:lnTo>
                      <a:pt x="44" y="22"/>
                    </a:lnTo>
                    <a:lnTo>
                      <a:pt x="5" y="22"/>
                    </a:lnTo>
                    <a:lnTo>
                      <a:pt x="3" y="22"/>
                    </a:lnTo>
                    <a:lnTo>
                      <a:pt x="2" y="21"/>
                    </a:lnTo>
                    <a:lnTo>
                      <a:pt x="1" y="19"/>
                    </a:lnTo>
                    <a:lnTo>
                      <a:pt x="0" y="17"/>
                    </a:lnTo>
                    <a:lnTo>
                      <a:pt x="1" y="15"/>
                    </a:lnTo>
                    <a:lnTo>
                      <a:pt x="2" y="14"/>
                    </a:lnTo>
                    <a:lnTo>
                      <a:pt x="3" y="13"/>
                    </a:lnTo>
                    <a:lnTo>
                      <a:pt x="5" y="13"/>
                    </a:lnTo>
                    <a:lnTo>
                      <a:pt x="5" y="13"/>
                    </a:lnTo>
                    <a:close/>
                    <a:moveTo>
                      <a:pt x="36" y="0"/>
                    </a:moveTo>
                    <a:lnTo>
                      <a:pt x="71" y="17"/>
                    </a:lnTo>
                    <a:lnTo>
                      <a:pt x="36" y="35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8" name="Freeform 184"/>
              <p:cNvSpPr>
                <a:spLocks noEditPoints="1"/>
              </p:cNvSpPr>
              <p:nvPr/>
            </p:nvSpPr>
            <p:spPr bwMode="auto">
              <a:xfrm>
                <a:off x="1836" y="2092"/>
                <a:ext cx="74" cy="34"/>
              </a:xfrm>
              <a:custGeom>
                <a:avLst/>
                <a:gdLst>
                  <a:gd name="T0" fmla="*/ 4 w 74"/>
                  <a:gd name="T1" fmla="*/ 12 h 34"/>
                  <a:gd name="T2" fmla="*/ 48 w 74"/>
                  <a:gd name="T3" fmla="*/ 12 h 34"/>
                  <a:gd name="T4" fmla="*/ 50 w 74"/>
                  <a:gd name="T5" fmla="*/ 13 h 34"/>
                  <a:gd name="T6" fmla="*/ 51 w 74"/>
                  <a:gd name="T7" fmla="*/ 14 h 34"/>
                  <a:gd name="T8" fmla="*/ 52 w 74"/>
                  <a:gd name="T9" fmla="*/ 16 h 34"/>
                  <a:gd name="T10" fmla="*/ 52 w 74"/>
                  <a:gd name="T11" fmla="*/ 18 h 34"/>
                  <a:gd name="T12" fmla="*/ 52 w 74"/>
                  <a:gd name="T13" fmla="*/ 19 h 34"/>
                  <a:gd name="T14" fmla="*/ 51 w 74"/>
                  <a:gd name="T15" fmla="*/ 20 h 34"/>
                  <a:gd name="T16" fmla="*/ 50 w 74"/>
                  <a:gd name="T17" fmla="*/ 21 h 34"/>
                  <a:gd name="T18" fmla="*/ 48 w 74"/>
                  <a:gd name="T19" fmla="*/ 22 h 34"/>
                  <a:gd name="T20" fmla="*/ 4 w 74"/>
                  <a:gd name="T21" fmla="*/ 21 h 34"/>
                  <a:gd name="T22" fmla="*/ 2 w 74"/>
                  <a:gd name="T23" fmla="*/ 21 h 34"/>
                  <a:gd name="T24" fmla="*/ 1 w 74"/>
                  <a:gd name="T25" fmla="*/ 20 h 34"/>
                  <a:gd name="T26" fmla="*/ 0 w 74"/>
                  <a:gd name="T27" fmla="*/ 19 h 34"/>
                  <a:gd name="T28" fmla="*/ 0 w 74"/>
                  <a:gd name="T29" fmla="*/ 17 h 34"/>
                  <a:gd name="T30" fmla="*/ 0 w 74"/>
                  <a:gd name="T31" fmla="*/ 16 h 34"/>
                  <a:gd name="T32" fmla="*/ 1 w 74"/>
                  <a:gd name="T33" fmla="*/ 13 h 34"/>
                  <a:gd name="T34" fmla="*/ 2 w 74"/>
                  <a:gd name="T35" fmla="*/ 12 h 34"/>
                  <a:gd name="T36" fmla="*/ 4 w 74"/>
                  <a:gd name="T37" fmla="*/ 12 h 34"/>
                  <a:gd name="T38" fmla="*/ 4 w 74"/>
                  <a:gd name="T39" fmla="*/ 12 h 34"/>
                  <a:gd name="T40" fmla="*/ 40 w 74"/>
                  <a:gd name="T41" fmla="*/ 0 h 34"/>
                  <a:gd name="T42" fmla="*/ 74 w 74"/>
                  <a:gd name="T43" fmla="*/ 18 h 34"/>
                  <a:gd name="T44" fmla="*/ 40 w 74"/>
                  <a:gd name="T45" fmla="*/ 34 h 34"/>
                  <a:gd name="T46" fmla="*/ 40 w 74"/>
                  <a:gd name="T47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4" h="34">
                    <a:moveTo>
                      <a:pt x="4" y="12"/>
                    </a:moveTo>
                    <a:lnTo>
                      <a:pt x="48" y="12"/>
                    </a:lnTo>
                    <a:lnTo>
                      <a:pt x="50" y="13"/>
                    </a:lnTo>
                    <a:lnTo>
                      <a:pt x="51" y="14"/>
                    </a:lnTo>
                    <a:lnTo>
                      <a:pt x="52" y="16"/>
                    </a:lnTo>
                    <a:lnTo>
                      <a:pt x="52" y="18"/>
                    </a:lnTo>
                    <a:lnTo>
                      <a:pt x="52" y="19"/>
                    </a:lnTo>
                    <a:lnTo>
                      <a:pt x="51" y="20"/>
                    </a:lnTo>
                    <a:lnTo>
                      <a:pt x="50" y="21"/>
                    </a:lnTo>
                    <a:lnTo>
                      <a:pt x="48" y="22"/>
                    </a:lnTo>
                    <a:lnTo>
                      <a:pt x="4" y="21"/>
                    </a:lnTo>
                    <a:lnTo>
                      <a:pt x="2" y="21"/>
                    </a:lnTo>
                    <a:lnTo>
                      <a:pt x="1" y="20"/>
                    </a:lnTo>
                    <a:lnTo>
                      <a:pt x="0" y="19"/>
                    </a:lnTo>
                    <a:lnTo>
                      <a:pt x="0" y="17"/>
                    </a:lnTo>
                    <a:lnTo>
                      <a:pt x="0" y="16"/>
                    </a:lnTo>
                    <a:lnTo>
                      <a:pt x="1" y="13"/>
                    </a:lnTo>
                    <a:lnTo>
                      <a:pt x="2" y="12"/>
                    </a:lnTo>
                    <a:lnTo>
                      <a:pt x="4" y="12"/>
                    </a:lnTo>
                    <a:lnTo>
                      <a:pt x="4" y="12"/>
                    </a:lnTo>
                    <a:close/>
                    <a:moveTo>
                      <a:pt x="40" y="0"/>
                    </a:moveTo>
                    <a:lnTo>
                      <a:pt x="74" y="18"/>
                    </a:lnTo>
                    <a:lnTo>
                      <a:pt x="40" y="34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49" name="Rectangle 185"/>
              <p:cNvSpPr>
                <a:spLocks noChangeArrowheads="1"/>
              </p:cNvSpPr>
              <p:nvPr/>
            </p:nvSpPr>
            <p:spPr bwMode="auto">
              <a:xfrm>
                <a:off x="1605" y="2415"/>
                <a:ext cx="39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e</a:t>
                </a:r>
                <a:endParaRPr lang="fr-FR"/>
              </a:p>
            </p:txBody>
          </p:sp>
          <p:sp>
            <p:nvSpPr>
              <p:cNvPr id="50" name="Rectangle 186"/>
              <p:cNvSpPr>
                <a:spLocks noChangeArrowheads="1"/>
              </p:cNvSpPr>
              <p:nvPr/>
            </p:nvSpPr>
            <p:spPr bwMode="auto">
              <a:xfrm>
                <a:off x="1644" y="2457"/>
                <a:ext cx="28" cy="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700">
                    <a:solidFill>
                      <a:srgbClr val="000000"/>
                    </a:solidFill>
                  </a:rPr>
                  <a:t>2</a:t>
                </a:r>
                <a:endParaRPr lang="fr-FR"/>
              </a:p>
            </p:txBody>
          </p:sp>
          <p:sp>
            <p:nvSpPr>
              <p:cNvPr id="51" name="Rectangle 187"/>
              <p:cNvSpPr>
                <a:spLocks noChangeArrowheads="1"/>
              </p:cNvSpPr>
              <p:nvPr/>
            </p:nvSpPr>
            <p:spPr bwMode="auto">
              <a:xfrm>
                <a:off x="1672" y="2415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52" name="Freeform 188"/>
              <p:cNvSpPr>
                <a:spLocks noEditPoints="1"/>
              </p:cNvSpPr>
              <p:nvPr/>
            </p:nvSpPr>
            <p:spPr bwMode="auto">
              <a:xfrm>
                <a:off x="1599" y="2403"/>
                <a:ext cx="70" cy="35"/>
              </a:xfrm>
              <a:custGeom>
                <a:avLst/>
                <a:gdLst>
                  <a:gd name="T0" fmla="*/ 4 w 70"/>
                  <a:gd name="T1" fmla="*/ 12 h 35"/>
                  <a:gd name="T2" fmla="*/ 44 w 70"/>
                  <a:gd name="T3" fmla="*/ 12 h 35"/>
                  <a:gd name="T4" fmla="*/ 46 w 70"/>
                  <a:gd name="T5" fmla="*/ 12 h 35"/>
                  <a:gd name="T6" fmla="*/ 47 w 70"/>
                  <a:gd name="T7" fmla="*/ 14 h 35"/>
                  <a:gd name="T8" fmla="*/ 48 w 70"/>
                  <a:gd name="T9" fmla="*/ 16 h 35"/>
                  <a:gd name="T10" fmla="*/ 48 w 70"/>
                  <a:gd name="T11" fmla="*/ 17 h 35"/>
                  <a:gd name="T12" fmla="*/ 48 w 70"/>
                  <a:gd name="T13" fmla="*/ 19 h 35"/>
                  <a:gd name="T14" fmla="*/ 47 w 70"/>
                  <a:gd name="T15" fmla="*/ 20 h 35"/>
                  <a:gd name="T16" fmla="*/ 46 w 70"/>
                  <a:gd name="T17" fmla="*/ 21 h 35"/>
                  <a:gd name="T18" fmla="*/ 44 w 70"/>
                  <a:gd name="T19" fmla="*/ 21 h 35"/>
                  <a:gd name="T20" fmla="*/ 4 w 70"/>
                  <a:gd name="T21" fmla="*/ 21 h 35"/>
                  <a:gd name="T22" fmla="*/ 2 w 70"/>
                  <a:gd name="T23" fmla="*/ 21 h 35"/>
                  <a:gd name="T24" fmla="*/ 1 w 70"/>
                  <a:gd name="T25" fmla="*/ 20 h 35"/>
                  <a:gd name="T26" fmla="*/ 0 w 70"/>
                  <a:gd name="T27" fmla="*/ 19 h 35"/>
                  <a:gd name="T28" fmla="*/ 0 w 70"/>
                  <a:gd name="T29" fmla="*/ 17 h 35"/>
                  <a:gd name="T30" fmla="*/ 0 w 70"/>
                  <a:gd name="T31" fmla="*/ 15 h 35"/>
                  <a:gd name="T32" fmla="*/ 1 w 70"/>
                  <a:gd name="T33" fmla="*/ 14 h 35"/>
                  <a:gd name="T34" fmla="*/ 2 w 70"/>
                  <a:gd name="T35" fmla="*/ 12 h 35"/>
                  <a:gd name="T36" fmla="*/ 4 w 70"/>
                  <a:gd name="T37" fmla="*/ 12 h 35"/>
                  <a:gd name="T38" fmla="*/ 4 w 70"/>
                  <a:gd name="T39" fmla="*/ 12 h 35"/>
                  <a:gd name="T40" fmla="*/ 36 w 70"/>
                  <a:gd name="T41" fmla="*/ 0 h 35"/>
                  <a:gd name="T42" fmla="*/ 70 w 70"/>
                  <a:gd name="T43" fmla="*/ 17 h 35"/>
                  <a:gd name="T44" fmla="*/ 36 w 70"/>
                  <a:gd name="T45" fmla="*/ 35 h 35"/>
                  <a:gd name="T46" fmla="*/ 36 w 70"/>
                  <a:gd name="T4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0" h="35">
                    <a:moveTo>
                      <a:pt x="4" y="12"/>
                    </a:moveTo>
                    <a:lnTo>
                      <a:pt x="44" y="12"/>
                    </a:lnTo>
                    <a:lnTo>
                      <a:pt x="46" y="12"/>
                    </a:lnTo>
                    <a:lnTo>
                      <a:pt x="47" y="14"/>
                    </a:lnTo>
                    <a:lnTo>
                      <a:pt x="48" y="16"/>
                    </a:lnTo>
                    <a:lnTo>
                      <a:pt x="48" y="17"/>
                    </a:lnTo>
                    <a:lnTo>
                      <a:pt x="48" y="19"/>
                    </a:lnTo>
                    <a:lnTo>
                      <a:pt x="47" y="20"/>
                    </a:lnTo>
                    <a:lnTo>
                      <a:pt x="46" y="21"/>
                    </a:lnTo>
                    <a:lnTo>
                      <a:pt x="44" y="21"/>
                    </a:lnTo>
                    <a:lnTo>
                      <a:pt x="4" y="21"/>
                    </a:lnTo>
                    <a:lnTo>
                      <a:pt x="2" y="21"/>
                    </a:lnTo>
                    <a:lnTo>
                      <a:pt x="1" y="20"/>
                    </a:lnTo>
                    <a:lnTo>
                      <a:pt x="0" y="19"/>
                    </a:lnTo>
                    <a:lnTo>
                      <a:pt x="0" y="17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2" y="12"/>
                    </a:lnTo>
                    <a:lnTo>
                      <a:pt x="4" y="12"/>
                    </a:lnTo>
                    <a:lnTo>
                      <a:pt x="4" y="12"/>
                    </a:lnTo>
                    <a:close/>
                    <a:moveTo>
                      <a:pt x="36" y="0"/>
                    </a:moveTo>
                    <a:lnTo>
                      <a:pt x="70" y="17"/>
                    </a:lnTo>
                    <a:lnTo>
                      <a:pt x="36" y="35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3" name="Rectangle 189"/>
              <p:cNvSpPr>
                <a:spLocks noChangeArrowheads="1"/>
              </p:cNvSpPr>
              <p:nvPr/>
            </p:nvSpPr>
            <p:spPr bwMode="auto">
              <a:xfrm>
                <a:off x="947" y="2612"/>
                <a:ext cx="39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e</a:t>
                </a:r>
                <a:endParaRPr lang="fr-FR"/>
              </a:p>
            </p:txBody>
          </p:sp>
          <p:sp>
            <p:nvSpPr>
              <p:cNvPr id="54" name="Rectangle 190"/>
              <p:cNvSpPr>
                <a:spLocks noChangeArrowheads="1"/>
              </p:cNvSpPr>
              <p:nvPr/>
            </p:nvSpPr>
            <p:spPr bwMode="auto">
              <a:xfrm>
                <a:off x="986" y="2653"/>
                <a:ext cx="28" cy="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700">
                    <a:solidFill>
                      <a:srgbClr val="000000"/>
                    </a:solidFill>
                  </a:rPr>
                  <a:t>1</a:t>
                </a:r>
                <a:endParaRPr lang="fr-FR"/>
              </a:p>
            </p:txBody>
          </p:sp>
          <p:sp>
            <p:nvSpPr>
              <p:cNvPr id="55" name="Rectangle 191"/>
              <p:cNvSpPr>
                <a:spLocks noChangeArrowheads="1"/>
              </p:cNvSpPr>
              <p:nvPr/>
            </p:nvSpPr>
            <p:spPr bwMode="auto">
              <a:xfrm>
                <a:off x="1014" y="2612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56" name="Freeform 192"/>
              <p:cNvSpPr>
                <a:spLocks noEditPoints="1"/>
              </p:cNvSpPr>
              <p:nvPr/>
            </p:nvSpPr>
            <p:spPr bwMode="auto">
              <a:xfrm>
                <a:off x="941" y="2599"/>
                <a:ext cx="70" cy="35"/>
              </a:xfrm>
              <a:custGeom>
                <a:avLst/>
                <a:gdLst>
                  <a:gd name="T0" fmla="*/ 4 w 70"/>
                  <a:gd name="T1" fmla="*/ 13 h 35"/>
                  <a:gd name="T2" fmla="*/ 44 w 70"/>
                  <a:gd name="T3" fmla="*/ 14 h 35"/>
                  <a:gd name="T4" fmla="*/ 46 w 70"/>
                  <a:gd name="T5" fmla="*/ 14 h 35"/>
                  <a:gd name="T6" fmla="*/ 47 w 70"/>
                  <a:gd name="T7" fmla="*/ 15 h 35"/>
                  <a:gd name="T8" fmla="*/ 48 w 70"/>
                  <a:gd name="T9" fmla="*/ 16 h 35"/>
                  <a:gd name="T10" fmla="*/ 48 w 70"/>
                  <a:gd name="T11" fmla="*/ 18 h 35"/>
                  <a:gd name="T12" fmla="*/ 48 w 70"/>
                  <a:gd name="T13" fmla="*/ 19 h 35"/>
                  <a:gd name="T14" fmla="*/ 47 w 70"/>
                  <a:gd name="T15" fmla="*/ 21 h 35"/>
                  <a:gd name="T16" fmla="*/ 46 w 70"/>
                  <a:gd name="T17" fmla="*/ 22 h 35"/>
                  <a:gd name="T18" fmla="*/ 44 w 70"/>
                  <a:gd name="T19" fmla="*/ 22 h 35"/>
                  <a:gd name="T20" fmla="*/ 4 w 70"/>
                  <a:gd name="T21" fmla="*/ 22 h 35"/>
                  <a:gd name="T22" fmla="*/ 2 w 70"/>
                  <a:gd name="T23" fmla="*/ 21 h 35"/>
                  <a:gd name="T24" fmla="*/ 1 w 70"/>
                  <a:gd name="T25" fmla="*/ 21 h 35"/>
                  <a:gd name="T26" fmla="*/ 0 w 70"/>
                  <a:gd name="T27" fmla="*/ 19 h 35"/>
                  <a:gd name="T28" fmla="*/ 0 w 70"/>
                  <a:gd name="T29" fmla="*/ 18 h 35"/>
                  <a:gd name="T30" fmla="*/ 0 w 70"/>
                  <a:gd name="T31" fmla="*/ 16 h 35"/>
                  <a:gd name="T32" fmla="*/ 1 w 70"/>
                  <a:gd name="T33" fmla="*/ 15 h 35"/>
                  <a:gd name="T34" fmla="*/ 2 w 70"/>
                  <a:gd name="T35" fmla="*/ 14 h 35"/>
                  <a:gd name="T36" fmla="*/ 4 w 70"/>
                  <a:gd name="T37" fmla="*/ 13 h 35"/>
                  <a:gd name="T38" fmla="*/ 4 w 70"/>
                  <a:gd name="T39" fmla="*/ 13 h 35"/>
                  <a:gd name="T40" fmla="*/ 35 w 70"/>
                  <a:gd name="T41" fmla="*/ 0 h 35"/>
                  <a:gd name="T42" fmla="*/ 70 w 70"/>
                  <a:gd name="T43" fmla="*/ 18 h 35"/>
                  <a:gd name="T44" fmla="*/ 35 w 70"/>
                  <a:gd name="T45" fmla="*/ 35 h 35"/>
                  <a:gd name="T46" fmla="*/ 35 w 70"/>
                  <a:gd name="T4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0" h="35">
                    <a:moveTo>
                      <a:pt x="4" y="13"/>
                    </a:moveTo>
                    <a:lnTo>
                      <a:pt x="44" y="14"/>
                    </a:lnTo>
                    <a:lnTo>
                      <a:pt x="46" y="14"/>
                    </a:lnTo>
                    <a:lnTo>
                      <a:pt x="47" y="15"/>
                    </a:lnTo>
                    <a:lnTo>
                      <a:pt x="48" y="16"/>
                    </a:lnTo>
                    <a:lnTo>
                      <a:pt x="48" y="18"/>
                    </a:lnTo>
                    <a:lnTo>
                      <a:pt x="48" y="19"/>
                    </a:lnTo>
                    <a:lnTo>
                      <a:pt x="47" y="21"/>
                    </a:lnTo>
                    <a:lnTo>
                      <a:pt x="46" y="22"/>
                    </a:lnTo>
                    <a:lnTo>
                      <a:pt x="44" y="22"/>
                    </a:lnTo>
                    <a:lnTo>
                      <a:pt x="4" y="22"/>
                    </a:lnTo>
                    <a:lnTo>
                      <a:pt x="2" y="21"/>
                    </a:lnTo>
                    <a:lnTo>
                      <a:pt x="1" y="21"/>
                    </a:lnTo>
                    <a:lnTo>
                      <a:pt x="0" y="19"/>
                    </a:lnTo>
                    <a:lnTo>
                      <a:pt x="0" y="18"/>
                    </a:lnTo>
                    <a:lnTo>
                      <a:pt x="0" y="16"/>
                    </a:lnTo>
                    <a:lnTo>
                      <a:pt x="1" y="15"/>
                    </a:lnTo>
                    <a:lnTo>
                      <a:pt x="2" y="14"/>
                    </a:lnTo>
                    <a:lnTo>
                      <a:pt x="4" y="13"/>
                    </a:lnTo>
                    <a:lnTo>
                      <a:pt x="4" y="13"/>
                    </a:lnTo>
                    <a:close/>
                    <a:moveTo>
                      <a:pt x="35" y="0"/>
                    </a:moveTo>
                    <a:lnTo>
                      <a:pt x="70" y="18"/>
                    </a:lnTo>
                    <a:lnTo>
                      <a:pt x="35" y="35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000000"/>
              </a:solidFill>
              <a:ln w="158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7" name="Rectangle 193"/>
              <p:cNvSpPr>
                <a:spLocks noChangeArrowheads="1"/>
              </p:cNvSpPr>
              <p:nvPr/>
            </p:nvSpPr>
            <p:spPr bwMode="auto">
              <a:xfrm>
                <a:off x="2118" y="2388"/>
                <a:ext cx="81" cy="1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400" b="1">
                    <a:solidFill>
                      <a:srgbClr val="FF0000"/>
                    </a:solidFill>
                  </a:rPr>
                  <a:t>V</a:t>
                </a:r>
              </a:p>
            </p:txBody>
          </p:sp>
          <p:sp>
            <p:nvSpPr>
              <p:cNvPr id="58" name="Rectangle 194"/>
              <p:cNvSpPr>
                <a:spLocks noChangeArrowheads="1"/>
              </p:cNvSpPr>
              <p:nvPr/>
            </p:nvSpPr>
            <p:spPr bwMode="auto">
              <a:xfrm>
                <a:off x="2187" y="2430"/>
                <a:ext cx="40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000" b="1">
                    <a:solidFill>
                      <a:srgbClr val="FF0000"/>
                    </a:solidFill>
                  </a:rPr>
                  <a:t>2</a:t>
                </a:r>
              </a:p>
            </p:txBody>
          </p:sp>
          <p:sp>
            <p:nvSpPr>
              <p:cNvPr id="59" name="Rectangle 195"/>
              <p:cNvSpPr>
                <a:spLocks noChangeArrowheads="1"/>
              </p:cNvSpPr>
              <p:nvPr/>
            </p:nvSpPr>
            <p:spPr bwMode="auto">
              <a:xfrm>
                <a:off x="2210" y="2388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  <p:sp>
            <p:nvSpPr>
              <p:cNvPr id="60" name="Rectangle 196"/>
              <p:cNvSpPr>
                <a:spLocks noChangeArrowheads="1"/>
              </p:cNvSpPr>
              <p:nvPr/>
            </p:nvSpPr>
            <p:spPr bwMode="auto">
              <a:xfrm>
                <a:off x="706" y="2755"/>
                <a:ext cx="81" cy="1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400" b="1">
                    <a:solidFill>
                      <a:srgbClr val="FF0000"/>
                    </a:solidFill>
                  </a:rPr>
                  <a:t>V</a:t>
                </a:r>
              </a:p>
            </p:txBody>
          </p:sp>
          <p:sp>
            <p:nvSpPr>
              <p:cNvPr id="61" name="Rectangle 197"/>
              <p:cNvSpPr>
                <a:spLocks noChangeArrowheads="1"/>
              </p:cNvSpPr>
              <p:nvPr/>
            </p:nvSpPr>
            <p:spPr bwMode="auto">
              <a:xfrm>
                <a:off x="775" y="2796"/>
                <a:ext cx="40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000" b="1">
                    <a:solidFill>
                      <a:srgbClr val="FF0000"/>
                    </a:solidFill>
                  </a:rPr>
                  <a:t>1</a:t>
                </a:r>
              </a:p>
            </p:txBody>
          </p:sp>
          <p:sp>
            <p:nvSpPr>
              <p:cNvPr id="62" name="Rectangle 198"/>
              <p:cNvSpPr>
                <a:spLocks noChangeArrowheads="1"/>
              </p:cNvSpPr>
              <p:nvPr/>
            </p:nvSpPr>
            <p:spPr bwMode="auto">
              <a:xfrm>
                <a:off x="798" y="2755"/>
                <a:ext cx="22" cy="1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fr-FR" sz="1100">
                    <a:solidFill>
                      <a:srgbClr val="000000"/>
                    </a:solidFill>
                  </a:rPr>
                  <a:t> </a:t>
                </a:r>
                <a:endParaRPr lang="fr-FR"/>
              </a:p>
            </p:txBody>
          </p:sp>
        </p:grpSp>
        <p:graphicFrame>
          <p:nvGraphicFramePr>
            <p:cNvPr id="20" name="Object 20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25972788"/>
                </p:ext>
              </p:extLst>
            </p:nvPr>
          </p:nvGraphicFramePr>
          <p:xfrm>
            <a:off x="1589155" y="5763072"/>
            <a:ext cx="1857179" cy="30832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0" imgW="1422360" imgH="253800" progId="Equation.DSMT4">
                    <p:embed/>
                  </p:oleObj>
                </mc:Choice>
                <mc:Fallback>
                  <p:oleObj name="Equation" r:id="rId20" imgW="1422360" imgH="2538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89155" y="5763072"/>
                          <a:ext cx="1857179" cy="308322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" name="Object 20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029135408"/>
                </p:ext>
              </p:extLst>
            </p:nvPr>
          </p:nvGraphicFramePr>
          <p:xfrm>
            <a:off x="4007425" y="5769000"/>
            <a:ext cx="1633440" cy="3547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2" imgW="1130040" imgH="253800" progId="Equation.DSMT4">
                    <p:embed/>
                  </p:oleObj>
                </mc:Choice>
                <mc:Fallback>
                  <p:oleObj name="Equation" r:id="rId22" imgW="1130040" imgH="2538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07425" y="5769000"/>
                          <a:ext cx="1633440" cy="354782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" name="Object 20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771237199"/>
                </p:ext>
              </p:extLst>
            </p:nvPr>
          </p:nvGraphicFramePr>
          <p:xfrm>
            <a:off x="6576651" y="5705615"/>
            <a:ext cx="1424325" cy="4054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4" imgW="901440" imgH="266400" progId="Equation.DSMT4">
                    <p:embed/>
                  </p:oleObj>
                </mc:Choice>
                <mc:Fallback>
                  <p:oleObj name="Equation" r:id="rId24" imgW="901440" imgH="2664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76651" y="5705615"/>
                          <a:ext cx="1424325" cy="40546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67" name="Text Box 17"/>
          <p:cNvSpPr txBox="1">
            <a:spLocks noChangeArrowheads="1"/>
          </p:cNvSpPr>
          <p:nvPr/>
        </p:nvSpPr>
        <p:spPr bwMode="auto">
          <a:xfrm>
            <a:off x="-1588" y="3379788"/>
            <a:ext cx="1098551" cy="584775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6000" rIns="36000">
            <a:spAutoFit/>
          </a:bodyPr>
          <a:lstStyle/>
          <a:p>
            <a:pPr algn="ctr" rtl="1"/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Opérations vectorielles</a:t>
            </a:r>
          </a:p>
        </p:txBody>
      </p:sp>
      <p:grpSp>
        <p:nvGrpSpPr>
          <p:cNvPr id="168" name="Groupe 167"/>
          <p:cNvGrpSpPr/>
          <p:nvPr/>
        </p:nvGrpSpPr>
        <p:grpSpPr>
          <a:xfrm>
            <a:off x="2491383" y="4115543"/>
            <a:ext cx="5534025" cy="1724025"/>
            <a:chOff x="2709863" y="2628900"/>
            <a:chExt cx="5534025" cy="1724025"/>
          </a:xfrm>
        </p:grpSpPr>
        <p:pic>
          <p:nvPicPr>
            <p:cNvPr id="169" name="Picture 2"/>
            <p:cNvPicPr>
              <a:picLocks noChangeAspect="1" noChangeArrowheads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48163" y="2628900"/>
              <a:ext cx="3895725" cy="1724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0" name="Picture 3"/>
            <p:cNvPicPr>
              <a:picLocks noChangeAspect="1" noChangeArrowheads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9863" y="2752725"/>
              <a:ext cx="1552575" cy="1600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98891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1158875" y="971550"/>
            <a:ext cx="7985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Les opérations vectorielles</a:t>
            </a:r>
          </a:p>
        </p:txBody>
      </p:sp>
      <p:graphicFrame>
        <p:nvGraphicFramePr>
          <p:cNvPr id="3" name="Object 24"/>
          <p:cNvGraphicFramePr>
            <a:graphicFrameLocks noChangeAspect="1"/>
          </p:cNvGraphicFramePr>
          <p:nvPr/>
        </p:nvGraphicFramePr>
        <p:xfrm>
          <a:off x="3284538" y="2224088"/>
          <a:ext cx="1149350" cy="1289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47640" imgH="723600" progId="Equation.DSMT4">
                  <p:embed/>
                </p:oleObj>
              </mc:Choice>
              <mc:Fallback>
                <p:oleObj name="Equation" r:id="rId2" imgW="647640" imgH="723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4538" y="2224088"/>
                        <a:ext cx="1149350" cy="1289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25"/>
          <p:cNvGraphicFramePr>
            <a:graphicFrameLocks noChangeAspect="1"/>
          </p:cNvGraphicFramePr>
          <p:nvPr/>
        </p:nvGraphicFramePr>
        <p:xfrm>
          <a:off x="5732463" y="2224088"/>
          <a:ext cx="1069975" cy="1290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96880" imgH="723600" progId="Equation.DSMT4">
                  <p:embed/>
                </p:oleObj>
              </mc:Choice>
              <mc:Fallback>
                <p:oleObj name="Equation" r:id="rId4" imgW="596880" imgH="723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32463" y="2224088"/>
                        <a:ext cx="1069975" cy="12906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27"/>
          <p:cNvGrpSpPr>
            <a:grpSpLocks/>
          </p:cNvGrpSpPr>
          <p:nvPr/>
        </p:nvGrpSpPr>
        <p:grpSpPr bwMode="auto">
          <a:xfrm>
            <a:off x="1146175" y="1612902"/>
            <a:ext cx="7432676" cy="411163"/>
            <a:chOff x="722" y="1016"/>
            <a:chExt cx="4682" cy="259"/>
          </a:xfrm>
        </p:grpSpPr>
        <p:graphicFrame>
          <p:nvGraphicFramePr>
            <p:cNvPr id="6" name="Object 2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030064469"/>
                </p:ext>
              </p:extLst>
            </p:nvPr>
          </p:nvGraphicFramePr>
          <p:xfrm>
            <a:off x="4573" y="1016"/>
            <a:ext cx="831" cy="2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812520" imgH="253800" progId="Equation.DSMT4">
                    <p:embed/>
                  </p:oleObj>
                </mc:Choice>
                <mc:Fallback>
                  <p:oleObj name="Equation" r:id="rId6" imgW="812520" imgH="2538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73" y="1016"/>
                          <a:ext cx="831" cy="2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" name="Text Box 29"/>
            <p:cNvSpPr txBox="1">
              <a:spLocks noChangeArrowheads="1"/>
            </p:cNvSpPr>
            <p:nvPr/>
          </p:nvSpPr>
          <p:spPr bwMode="auto">
            <a:xfrm>
              <a:off x="722" y="1029"/>
              <a:ext cx="3919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FR" sz="1800" dirty="0"/>
                <a:t>Soient 2 vecteurs exprimés dans la base B </a:t>
              </a:r>
              <a:r>
                <a:rPr lang="fr-FR" dirty="0"/>
                <a:t>orthonormée directe :</a:t>
              </a:r>
              <a:endParaRPr lang="fr-FR" sz="1800" dirty="0"/>
            </a:p>
          </p:txBody>
        </p:sp>
      </p:grpSp>
      <p:graphicFrame>
        <p:nvGraphicFramePr>
          <p:cNvPr id="8" name="Object 7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6643955"/>
              </p:ext>
            </p:extLst>
          </p:nvPr>
        </p:nvGraphicFramePr>
        <p:xfrm>
          <a:off x="3641724" y="4635500"/>
          <a:ext cx="3019425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892160" imgH="304560" progId="Equation.DSMT4">
                  <p:embed/>
                </p:oleObj>
              </mc:Choice>
              <mc:Fallback>
                <p:oleObj name="Equation" r:id="rId8" imgW="1892160" imgH="3045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1724" y="4635500"/>
                        <a:ext cx="3019425" cy="476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" name="Group 89"/>
          <p:cNvGrpSpPr>
            <a:grpSpLocks/>
          </p:cNvGrpSpPr>
          <p:nvPr/>
        </p:nvGrpSpPr>
        <p:grpSpPr bwMode="auto">
          <a:xfrm>
            <a:off x="1143000" y="3881438"/>
            <a:ext cx="7962900" cy="465137"/>
            <a:chOff x="720" y="2319"/>
            <a:chExt cx="5016" cy="293"/>
          </a:xfrm>
        </p:grpSpPr>
        <p:sp>
          <p:nvSpPr>
            <p:cNvPr id="10" name="Text Box 68"/>
            <p:cNvSpPr txBox="1">
              <a:spLocks noChangeArrowheads="1"/>
            </p:cNvSpPr>
            <p:nvPr/>
          </p:nvSpPr>
          <p:spPr bwMode="auto">
            <a:xfrm>
              <a:off x="720" y="2319"/>
              <a:ext cx="501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fr-FR" b="1" i="1" dirty="0"/>
                <a:t>                   Le produit vectoriel  :</a:t>
              </a:r>
            </a:p>
          </p:txBody>
        </p:sp>
        <p:graphicFrame>
          <p:nvGraphicFramePr>
            <p:cNvPr id="11" name="Object 87"/>
            <p:cNvGraphicFramePr>
              <a:graphicFrameLocks noChangeAspect="1"/>
            </p:cNvGraphicFramePr>
            <p:nvPr/>
          </p:nvGraphicFramePr>
          <p:xfrm>
            <a:off x="3594" y="2325"/>
            <a:ext cx="778" cy="2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0" imgW="672840" imgH="241200" progId="Equation.DSMT4">
                    <p:embed/>
                  </p:oleObj>
                </mc:Choice>
                <mc:Fallback>
                  <p:oleObj name="Equation" r:id="rId10" imgW="672840" imgH="2412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94" y="2325"/>
                          <a:ext cx="778" cy="28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2" name="Rectangle 135"/>
          <p:cNvSpPr>
            <a:spLocks noChangeArrowheads="1"/>
          </p:cNvSpPr>
          <p:nvPr/>
        </p:nvSpPr>
        <p:spPr bwMode="auto">
          <a:xfrm>
            <a:off x="2470150" y="3538538"/>
            <a:ext cx="2222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fr-CA" sz="1200">
                <a:cs typeface="Times New Roman" pitchFamily="18" charset="0"/>
              </a:rPr>
              <a:t>.</a:t>
            </a:r>
            <a:endParaRPr lang="fr-CA"/>
          </a:p>
        </p:txBody>
      </p:sp>
      <p:graphicFrame>
        <p:nvGraphicFramePr>
          <p:cNvPr id="13" name="Object 7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8099505"/>
              </p:ext>
            </p:extLst>
          </p:nvPr>
        </p:nvGraphicFramePr>
        <p:xfrm>
          <a:off x="1340643" y="4435476"/>
          <a:ext cx="7621588" cy="1166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4711680" imgH="723600" progId="Equation.DSMT4">
                  <p:embed/>
                </p:oleObj>
              </mc:Choice>
              <mc:Fallback>
                <p:oleObj name="Equation" r:id="rId12" imgW="4711680" imgH="723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40643" y="4435476"/>
                        <a:ext cx="7621588" cy="11668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4" name="Groupe 13"/>
          <p:cNvGrpSpPr/>
          <p:nvPr/>
        </p:nvGrpSpPr>
        <p:grpSpPr>
          <a:xfrm>
            <a:off x="4383088" y="2454275"/>
            <a:ext cx="4294188" cy="2781300"/>
            <a:chOff x="4383088" y="2454275"/>
            <a:chExt cx="4294188" cy="2781300"/>
          </a:xfrm>
        </p:grpSpPr>
        <p:sp>
          <p:nvSpPr>
            <p:cNvPr id="15" name="Freeform 90"/>
            <p:cNvSpPr>
              <a:spLocks/>
            </p:cNvSpPr>
            <p:nvPr/>
          </p:nvSpPr>
          <p:spPr bwMode="auto">
            <a:xfrm>
              <a:off x="4383088" y="2454275"/>
              <a:ext cx="2028825" cy="492125"/>
            </a:xfrm>
            <a:custGeom>
              <a:avLst/>
              <a:gdLst>
                <a:gd name="T0" fmla="*/ 0 w 1278"/>
                <a:gd name="T1" fmla="*/ 23 h 310"/>
                <a:gd name="T2" fmla="*/ 1276 w 1278"/>
                <a:gd name="T3" fmla="*/ 232 h 310"/>
                <a:gd name="T4" fmla="*/ 11 w 1278"/>
                <a:gd name="T5" fmla="*/ 271 h 310"/>
                <a:gd name="T6" fmla="*/ 1236 w 1278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8" h="310">
                  <a:moveTo>
                    <a:pt x="0" y="23"/>
                  </a:moveTo>
                  <a:cubicBezTo>
                    <a:pt x="637" y="107"/>
                    <a:pt x="1274" y="191"/>
                    <a:pt x="1276" y="232"/>
                  </a:cubicBezTo>
                  <a:cubicBezTo>
                    <a:pt x="1278" y="273"/>
                    <a:pt x="18" y="310"/>
                    <a:pt x="11" y="271"/>
                  </a:cubicBezTo>
                  <a:cubicBezTo>
                    <a:pt x="4" y="232"/>
                    <a:pt x="620" y="116"/>
                    <a:pt x="1236" y="0"/>
                  </a:cubicBezTo>
                </a:path>
              </a:pathLst>
            </a:custGeom>
            <a:noFill/>
            <a:ln w="19050" cmpd="sng">
              <a:solidFill>
                <a:srgbClr val="FF660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Line 93"/>
            <p:cNvSpPr>
              <a:spLocks noChangeShapeType="1"/>
            </p:cNvSpPr>
            <p:nvPr/>
          </p:nvSpPr>
          <p:spPr bwMode="auto">
            <a:xfrm>
              <a:off x="7485063" y="5235575"/>
              <a:ext cx="1192213" cy="0"/>
            </a:xfrm>
            <a:prstGeom prst="line">
              <a:avLst/>
            </a:prstGeom>
            <a:noFill/>
            <a:ln w="571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17" name="Groupe 16"/>
          <p:cNvGrpSpPr/>
          <p:nvPr/>
        </p:nvGrpSpPr>
        <p:grpSpPr>
          <a:xfrm>
            <a:off x="3948458" y="2369820"/>
            <a:ext cx="4356735" cy="2856230"/>
            <a:chOff x="3948458" y="2369820"/>
            <a:chExt cx="4356735" cy="2856230"/>
          </a:xfrm>
        </p:grpSpPr>
        <p:sp>
          <p:nvSpPr>
            <p:cNvPr id="18" name="Line 94"/>
            <p:cNvSpPr>
              <a:spLocks noChangeShapeType="1"/>
            </p:cNvSpPr>
            <p:nvPr/>
          </p:nvSpPr>
          <p:spPr bwMode="auto">
            <a:xfrm>
              <a:off x="5629275" y="5226050"/>
              <a:ext cx="1192213" cy="0"/>
            </a:xfrm>
            <a:prstGeom prst="line">
              <a:avLst/>
            </a:prstGeom>
            <a:noFill/>
            <a:ln w="57150">
              <a:solidFill>
                <a:srgbClr val="0099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ZoneTexte 18"/>
            <p:cNvSpPr txBox="1"/>
            <p:nvPr/>
          </p:nvSpPr>
          <p:spPr>
            <a:xfrm>
              <a:off x="3948458" y="3412767"/>
              <a:ext cx="300958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400" i="1" dirty="0">
                  <a:solidFill>
                    <a:srgbClr val="FF9393"/>
                  </a:solidFill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fr-FR" sz="2400" i="1" baseline="-25000" dirty="0">
                  <a:solidFill>
                    <a:srgbClr val="FF9393"/>
                  </a:solidFill>
                  <a:latin typeface="Times New Roman" pitchFamily="18" charset="0"/>
                  <a:cs typeface="Times New Roman" pitchFamily="18" charset="0"/>
                </a:rPr>
                <a:t>1</a:t>
              </a:r>
              <a:r>
                <a:rPr lang="fr-FR" sz="2400" i="1" dirty="0">
                  <a:latin typeface="Times New Roman" pitchFamily="18" charset="0"/>
                  <a:cs typeface="Times New Roman" pitchFamily="18" charset="0"/>
                </a:rPr>
                <a:t>		        </a:t>
              </a:r>
              <a:r>
                <a:rPr lang="fr-FR" sz="2400" i="1" dirty="0">
                  <a:solidFill>
                    <a:srgbClr val="8585FF"/>
                  </a:solidFill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fr-FR" sz="2400" i="1" baseline="-25000" dirty="0">
                  <a:solidFill>
                    <a:srgbClr val="8585FF"/>
                  </a:solidFill>
                  <a:latin typeface="Times New Roman" pitchFamily="18" charset="0"/>
                  <a:cs typeface="Times New Roman" pitchFamily="18" charset="0"/>
                </a:rPr>
                <a:t>1</a:t>
              </a:r>
              <a:r>
                <a:rPr lang="fr-FR" sz="2400" i="1" baseline="-25000" dirty="0">
                  <a:latin typeface="Times New Roman" pitchFamily="18" charset="0"/>
                  <a:cs typeface="Times New Roman" pitchFamily="18" charset="0"/>
                </a:rPr>
                <a:t>  </a:t>
              </a:r>
              <a:endParaRPr lang="fr-FR" sz="2400" i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Freeform 92"/>
            <p:cNvSpPr>
              <a:spLocks/>
            </p:cNvSpPr>
            <p:nvPr/>
          </p:nvSpPr>
          <p:spPr bwMode="auto">
            <a:xfrm>
              <a:off x="4429125" y="3343275"/>
              <a:ext cx="2028825" cy="492125"/>
            </a:xfrm>
            <a:custGeom>
              <a:avLst/>
              <a:gdLst>
                <a:gd name="T0" fmla="*/ 0 w 1278"/>
                <a:gd name="T1" fmla="*/ 23 h 310"/>
                <a:gd name="T2" fmla="*/ 1276 w 1278"/>
                <a:gd name="T3" fmla="*/ 232 h 310"/>
                <a:gd name="T4" fmla="*/ 11 w 1278"/>
                <a:gd name="T5" fmla="*/ 271 h 310"/>
                <a:gd name="T6" fmla="*/ 1236 w 1278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8" h="310">
                  <a:moveTo>
                    <a:pt x="0" y="23"/>
                  </a:moveTo>
                  <a:cubicBezTo>
                    <a:pt x="637" y="107"/>
                    <a:pt x="1274" y="191"/>
                    <a:pt x="1276" y="232"/>
                  </a:cubicBezTo>
                  <a:cubicBezTo>
                    <a:pt x="1278" y="273"/>
                    <a:pt x="18" y="310"/>
                    <a:pt x="11" y="271"/>
                  </a:cubicBezTo>
                  <a:cubicBezTo>
                    <a:pt x="4" y="232"/>
                    <a:pt x="620" y="116"/>
                    <a:pt x="1236" y="0"/>
                  </a:cubicBezTo>
                </a:path>
              </a:pathLst>
            </a:custGeom>
            <a:noFill/>
            <a:ln w="19050" cmpd="sng">
              <a:solidFill>
                <a:srgbClr val="00990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Forme libre 20"/>
            <p:cNvSpPr/>
            <p:nvPr/>
          </p:nvSpPr>
          <p:spPr>
            <a:xfrm>
              <a:off x="6821488" y="2369820"/>
              <a:ext cx="399152" cy="1272540"/>
            </a:xfrm>
            <a:custGeom>
              <a:avLst/>
              <a:gdLst>
                <a:gd name="connsiteX0" fmla="*/ 0 w 297650"/>
                <a:gd name="connsiteY0" fmla="*/ 0 h 1272540"/>
                <a:gd name="connsiteX1" fmla="*/ 281940 w 297650"/>
                <a:gd name="connsiteY1" fmla="*/ 381000 h 1272540"/>
                <a:gd name="connsiteX2" fmla="*/ 236220 w 297650"/>
                <a:gd name="connsiteY2" fmla="*/ 1043940 h 1272540"/>
                <a:gd name="connsiteX3" fmla="*/ 22860 w 297650"/>
                <a:gd name="connsiteY3" fmla="*/ 1272540 h 1272540"/>
                <a:gd name="connsiteX4" fmla="*/ 22860 w 297650"/>
                <a:gd name="connsiteY4" fmla="*/ 1272540 h 1272540"/>
                <a:gd name="connsiteX5" fmla="*/ 30480 w 297650"/>
                <a:gd name="connsiteY5" fmla="*/ 1257300 h 1272540"/>
                <a:gd name="connsiteX0" fmla="*/ 0 w 251160"/>
                <a:gd name="connsiteY0" fmla="*/ 0 h 1272540"/>
                <a:gd name="connsiteX1" fmla="*/ 207376 w 251160"/>
                <a:gd name="connsiteY1" fmla="*/ 259080 h 1272540"/>
                <a:gd name="connsiteX2" fmla="*/ 236220 w 251160"/>
                <a:gd name="connsiteY2" fmla="*/ 1043940 h 1272540"/>
                <a:gd name="connsiteX3" fmla="*/ 22860 w 251160"/>
                <a:gd name="connsiteY3" fmla="*/ 1272540 h 1272540"/>
                <a:gd name="connsiteX4" fmla="*/ 22860 w 251160"/>
                <a:gd name="connsiteY4" fmla="*/ 1272540 h 1272540"/>
                <a:gd name="connsiteX5" fmla="*/ 30480 w 251160"/>
                <a:gd name="connsiteY5" fmla="*/ 1257300 h 1272540"/>
                <a:gd name="connsiteX0" fmla="*/ 0 w 231807"/>
                <a:gd name="connsiteY0" fmla="*/ 0 h 1272540"/>
                <a:gd name="connsiteX1" fmla="*/ 207376 w 231807"/>
                <a:gd name="connsiteY1" fmla="*/ 259080 h 1272540"/>
                <a:gd name="connsiteX2" fmla="*/ 207223 w 231807"/>
                <a:gd name="connsiteY2" fmla="*/ 1028700 h 1272540"/>
                <a:gd name="connsiteX3" fmla="*/ 22860 w 231807"/>
                <a:gd name="connsiteY3" fmla="*/ 1272540 h 1272540"/>
                <a:gd name="connsiteX4" fmla="*/ 22860 w 231807"/>
                <a:gd name="connsiteY4" fmla="*/ 1272540 h 1272540"/>
                <a:gd name="connsiteX5" fmla="*/ 30480 w 231807"/>
                <a:gd name="connsiteY5" fmla="*/ 1257300 h 1272540"/>
                <a:gd name="connsiteX0" fmla="*/ 0 w 213320"/>
                <a:gd name="connsiteY0" fmla="*/ 0 h 1272540"/>
                <a:gd name="connsiteX1" fmla="*/ 153524 w 213320"/>
                <a:gd name="connsiteY1" fmla="*/ 251460 h 1272540"/>
                <a:gd name="connsiteX2" fmla="*/ 207223 w 213320"/>
                <a:gd name="connsiteY2" fmla="*/ 1028700 h 1272540"/>
                <a:gd name="connsiteX3" fmla="*/ 22860 w 213320"/>
                <a:gd name="connsiteY3" fmla="*/ 1272540 h 1272540"/>
                <a:gd name="connsiteX4" fmla="*/ 22860 w 213320"/>
                <a:gd name="connsiteY4" fmla="*/ 1272540 h 1272540"/>
                <a:gd name="connsiteX5" fmla="*/ 30480 w 213320"/>
                <a:gd name="connsiteY5" fmla="*/ 1257300 h 1272540"/>
                <a:gd name="connsiteX0" fmla="*/ 0 w 194958"/>
                <a:gd name="connsiteY0" fmla="*/ 0 h 1272540"/>
                <a:gd name="connsiteX1" fmla="*/ 153524 w 194958"/>
                <a:gd name="connsiteY1" fmla="*/ 251460 h 1272540"/>
                <a:gd name="connsiteX2" fmla="*/ 186511 w 194958"/>
                <a:gd name="connsiteY2" fmla="*/ 967740 h 1272540"/>
                <a:gd name="connsiteX3" fmla="*/ 22860 w 194958"/>
                <a:gd name="connsiteY3" fmla="*/ 1272540 h 1272540"/>
                <a:gd name="connsiteX4" fmla="*/ 22860 w 194958"/>
                <a:gd name="connsiteY4" fmla="*/ 1272540 h 1272540"/>
                <a:gd name="connsiteX5" fmla="*/ 30480 w 194958"/>
                <a:gd name="connsiteY5" fmla="*/ 1257300 h 1272540"/>
                <a:gd name="connsiteX0" fmla="*/ 0 w 201225"/>
                <a:gd name="connsiteY0" fmla="*/ 0 h 1272540"/>
                <a:gd name="connsiteX1" fmla="*/ 153524 w 201225"/>
                <a:gd name="connsiteY1" fmla="*/ 251460 h 1272540"/>
                <a:gd name="connsiteX2" fmla="*/ 189691 w 201225"/>
                <a:gd name="connsiteY2" fmla="*/ 594360 h 1272540"/>
                <a:gd name="connsiteX3" fmla="*/ 186511 w 201225"/>
                <a:gd name="connsiteY3" fmla="*/ 967740 h 1272540"/>
                <a:gd name="connsiteX4" fmla="*/ 22860 w 201225"/>
                <a:gd name="connsiteY4" fmla="*/ 1272540 h 1272540"/>
                <a:gd name="connsiteX5" fmla="*/ 22860 w 201225"/>
                <a:gd name="connsiteY5" fmla="*/ 1272540 h 1272540"/>
                <a:gd name="connsiteX6" fmla="*/ 30480 w 201225"/>
                <a:gd name="connsiteY6" fmla="*/ 1257300 h 1272540"/>
                <a:gd name="connsiteX0" fmla="*/ 0 w 216992"/>
                <a:gd name="connsiteY0" fmla="*/ 0 h 1272540"/>
                <a:gd name="connsiteX1" fmla="*/ 153524 w 216992"/>
                <a:gd name="connsiteY1" fmla="*/ 251460 h 1272540"/>
                <a:gd name="connsiteX2" fmla="*/ 214546 w 216992"/>
                <a:gd name="connsiteY2" fmla="*/ 571500 h 1272540"/>
                <a:gd name="connsiteX3" fmla="*/ 186511 w 216992"/>
                <a:gd name="connsiteY3" fmla="*/ 967740 h 1272540"/>
                <a:gd name="connsiteX4" fmla="*/ 22860 w 216992"/>
                <a:gd name="connsiteY4" fmla="*/ 1272540 h 1272540"/>
                <a:gd name="connsiteX5" fmla="*/ 22860 w 216992"/>
                <a:gd name="connsiteY5" fmla="*/ 1272540 h 1272540"/>
                <a:gd name="connsiteX6" fmla="*/ 30480 w 216992"/>
                <a:gd name="connsiteY6" fmla="*/ 1257300 h 1272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6992" h="1272540">
                  <a:moveTo>
                    <a:pt x="0" y="0"/>
                  </a:moveTo>
                  <a:cubicBezTo>
                    <a:pt x="121285" y="103505"/>
                    <a:pt x="117766" y="156210"/>
                    <a:pt x="153524" y="251460"/>
                  </a:cubicBezTo>
                  <a:cubicBezTo>
                    <a:pt x="189282" y="346710"/>
                    <a:pt x="209048" y="452120"/>
                    <a:pt x="214546" y="571500"/>
                  </a:cubicBezTo>
                  <a:cubicBezTo>
                    <a:pt x="220044" y="690880"/>
                    <a:pt x="218459" y="850900"/>
                    <a:pt x="186511" y="967740"/>
                  </a:cubicBezTo>
                  <a:cubicBezTo>
                    <a:pt x="154563" y="1084580"/>
                    <a:pt x="50135" y="1221740"/>
                    <a:pt x="22860" y="1272540"/>
                  </a:cubicBezTo>
                  <a:lnTo>
                    <a:pt x="22860" y="1272540"/>
                  </a:lnTo>
                  <a:lnTo>
                    <a:pt x="30480" y="1257300"/>
                  </a:lnTo>
                </a:path>
              </a:pathLst>
            </a:custGeom>
            <a:noFill/>
            <a:ln>
              <a:solidFill>
                <a:srgbClr val="00B050"/>
              </a:solidFill>
              <a:headEnd type="none" w="med" len="med"/>
              <a:tailEnd type="triangl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" name="ZoneTexte 21"/>
            <p:cNvSpPr txBox="1"/>
            <p:nvPr/>
          </p:nvSpPr>
          <p:spPr>
            <a:xfrm>
              <a:off x="7070753" y="2715567"/>
              <a:ext cx="12344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dirty="0">
                  <a:solidFill>
                    <a:srgbClr val="009900"/>
                  </a:solidFill>
                </a:rPr>
                <a:t>On descend la 1ère ligne</a:t>
              </a:r>
            </a:p>
          </p:txBody>
        </p:sp>
      </p:grpSp>
      <p:grpSp>
        <p:nvGrpSpPr>
          <p:cNvPr id="23" name="Groupe 22"/>
          <p:cNvGrpSpPr/>
          <p:nvPr/>
        </p:nvGrpSpPr>
        <p:grpSpPr>
          <a:xfrm>
            <a:off x="3824288" y="2921000"/>
            <a:ext cx="2674461" cy="2298700"/>
            <a:chOff x="3824288" y="2921000"/>
            <a:chExt cx="2674461" cy="2298700"/>
          </a:xfrm>
        </p:grpSpPr>
        <p:sp>
          <p:nvSpPr>
            <p:cNvPr id="24" name="Freeform 91"/>
            <p:cNvSpPr>
              <a:spLocks/>
            </p:cNvSpPr>
            <p:nvPr/>
          </p:nvSpPr>
          <p:spPr bwMode="auto">
            <a:xfrm>
              <a:off x="4392613" y="2921000"/>
              <a:ext cx="2028825" cy="492125"/>
            </a:xfrm>
            <a:custGeom>
              <a:avLst/>
              <a:gdLst>
                <a:gd name="T0" fmla="*/ 0 w 1278"/>
                <a:gd name="T1" fmla="*/ 23 h 310"/>
                <a:gd name="T2" fmla="*/ 1276 w 1278"/>
                <a:gd name="T3" fmla="*/ 232 h 310"/>
                <a:gd name="T4" fmla="*/ 11 w 1278"/>
                <a:gd name="T5" fmla="*/ 271 h 310"/>
                <a:gd name="T6" fmla="*/ 1236 w 1278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8" h="310">
                  <a:moveTo>
                    <a:pt x="0" y="23"/>
                  </a:moveTo>
                  <a:cubicBezTo>
                    <a:pt x="637" y="107"/>
                    <a:pt x="1274" y="191"/>
                    <a:pt x="1276" y="232"/>
                  </a:cubicBezTo>
                  <a:cubicBezTo>
                    <a:pt x="1278" y="273"/>
                    <a:pt x="18" y="310"/>
                    <a:pt x="11" y="271"/>
                  </a:cubicBezTo>
                  <a:cubicBezTo>
                    <a:pt x="4" y="232"/>
                    <a:pt x="620" y="116"/>
                    <a:pt x="1236" y="0"/>
                  </a:cubicBezTo>
                </a:path>
              </a:pathLst>
            </a:custGeom>
            <a:noFill/>
            <a:ln w="19050" cmpd="sng">
              <a:solidFill>
                <a:srgbClr val="CC00CC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Line 95"/>
            <p:cNvSpPr>
              <a:spLocks noChangeShapeType="1"/>
            </p:cNvSpPr>
            <p:nvPr/>
          </p:nvSpPr>
          <p:spPr bwMode="auto">
            <a:xfrm>
              <a:off x="3824288" y="5219700"/>
              <a:ext cx="1192213" cy="0"/>
            </a:xfrm>
            <a:prstGeom prst="line">
              <a:avLst/>
            </a:prstGeom>
            <a:noFill/>
            <a:ln w="57150">
              <a:solidFill>
                <a:srgbClr val="CC00CC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ZoneTexte 25"/>
            <p:cNvSpPr txBox="1"/>
            <p:nvPr/>
          </p:nvSpPr>
          <p:spPr>
            <a:xfrm rot="21416309">
              <a:off x="4944269" y="3131512"/>
              <a:ext cx="15544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200" dirty="0">
                  <a:solidFill>
                    <a:srgbClr val="D60093"/>
                  </a:solidFill>
                </a:rPr>
                <a:t>Produit en croix</a:t>
              </a:r>
            </a:p>
          </p:txBody>
        </p:sp>
      </p:grpSp>
      <p:sp>
        <p:nvSpPr>
          <p:cNvPr id="27" name="Text Box 17"/>
          <p:cNvSpPr txBox="1">
            <a:spLocks noChangeArrowheads="1"/>
          </p:cNvSpPr>
          <p:nvPr/>
        </p:nvSpPr>
        <p:spPr bwMode="auto">
          <a:xfrm>
            <a:off x="-1588" y="3379788"/>
            <a:ext cx="1098551" cy="584775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6000" rIns="36000">
            <a:spAutoFit/>
          </a:bodyPr>
          <a:lstStyle/>
          <a:p>
            <a:pPr algn="ctr" rtl="1"/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Opérations vectorielles</a:t>
            </a:r>
          </a:p>
        </p:txBody>
      </p:sp>
    </p:spTree>
    <p:extLst>
      <p:ext uri="{BB962C8B-B14F-4D97-AF65-F5344CB8AC3E}">
        <p14:creationId xmlns:p14="http://schemas.microsoft.com/office/powerpoint/2010/main" val="3117848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4"/>
          <p:cNvGraphicFramePr>
            <a:graphicFrameLocks noChangeAspect="1"/>
          </p:cNvGraphicFramePr>
          <p:nvPr/>
        </p:nvGraphicFramePr>
        <p:xfrm>
          <a:off x="3284538" y="2224088"/>
          <a:ext cx="1149350" cy="1289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47640" imgH="723600" progId="Equation.DSMT4">
                  <p:embed/>
                </p:oleObj>
              </mc:Choice>
              <mc:Fallback>
                <p:oleObj name="Equation" r:id="rId2" imgW="647640" imgH="723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4538" y="2224088"/>
                        <a:ext cx="1149350" cy="1289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5"/>
          <p:cNvGraphicFramePr>
            <a:graphicFrameLocks noChangeAspect="1"/>
          </p:cNvGraphicFramePr>
          <p:nvPr/>
        </p:nvGraphicFramePr>
        <p:xfrm>
          <a:off x="5732463" y="2224088"/>
          <a:ext cx="1069975" cy="1290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596880" imgH="723600" progId="Equation.DSMT4">
                  <p:embed/>
                </p:oleObj>
              </mc:Choice>
              <mc:Fallback>
                <p:oleObj name="Equation" r:id="rId4" imgW="596880" imgH="723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32463" y="2224088"/>
                        <a:ext cx="1069975" cy="12906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27"/>
          <p:cNvGrpSpPr>
            <a:grpSpLocks/>
          </p:cNvGrpSpPr>
          <p:nvPr/>
        </p:nvGrpSpPr>
        <p:grpSpPr bwMode="auto">
          <a:xfrm>
            <a:off x="1146175" y="1592265"/>
            <a:ext cx="7445376" cy="411163"/>
            <a:chOff x="722" y="1003"/>
            <a:chExt cx="4690" cy="259"/>
          </a:xfrm>
        </p:grpSpPr>
        <p:graphicFrame>
          <p:nvGraphicFramePr>
            <p:cNvPr id="5" name="Object 2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414366190"/>
                </p:ext>
              </p:extLst>
            </p:nvPr>
          </p:nvGraphicFramePr>
          <p:xfrm>
            <a:off x="4581" y="1003"/>
            <a:ext cx="831" cy="2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812520" imgH="253800" progId="Equation.DSMT4">
                    <p:embed/>
                  </p:oleObj>
                </mc:Choice>
                <mc:Fallback>
                  <p:oleObj name="Equation" r:id="rId6" imgW="812520" imgH="2538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81" y="1003"/>
                          <a:ext cx="831" cy="25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" name="Text Box 29"/>
            <p:cNvSpPr txBox="1">
              <a:spLocks noChangeArrowheads="1"/>
            </p:cNvSpPr>
            <p:nvPr/>
          </p:nvSpPr>
          <p:spPr bwMode="auto">
            <a:xfrm>
              <a:off x="722" y="1029"/>
              <a:ext cx="3919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FR" sz="1800" dirty="0"/>
                <a:t>Soient 2 vecteurs exprimés dans la base B </a:t>
              </a:r>
              <a:r>
                <a:rPr lang="fr-FR" dirty="0"/>
                <a:t>orthonormée directe :</a:t>
              </a:r>
              <a:endParaRPr lang="fr-FR" sz="1800" dirty="0"/>
            </a:p>
          </p:txBody>
        </p:sp>
      </p:grpSp>
      <p:grpSp>
        <p:nvGrpSpPr>
          <p:cNvPr id="7" name="Group 89"/>
          <p:cNvGrpSpPr>
            <a:grpSpLocks/>
          </p:cNvGrpSpPr>
          <p:nvPr/>
        </p:nvGrpSpPr>
        <p:grpSpPr bwMode="auto">
          <a:xfrm>
            <a:off x="1143000" y="3881438"/>
            <a:ext cx="7962900" cy="465137"/>
            <a:chOff x="720" y="2319"/>
            <a:chExt cx="5016" cy="293"/>
          </a:xfrm>
        </p:grpSpPr>
        <p:sp>
          <p:nvSpPr>
            <p:cNvPr id="8" name="Text Box 68"/>
            <p:cNvSpPr txBox="1">
              <a:spLocks noChangeArrowheads="1"/>
            </p:cNvSpPr>
            <p:nvPr/>
          </p:nvSpPr>
          <p:spPr bwMode="auto">
            <a:xfrm>
              <a:off x="720" y="2319"/>
              <a:ext cx="501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fr-FR" b="1" i="1" dirty="0"/>
                <a:t>                   Le produit vectoriel  :</a:t>
              </a:r>
            </a:p>
          </p:txBody>
        </p:sp>
        <p:graphicFrame>
          <p:nvGraphicFramePr>
            <p:cNvPr id="9" name="Object 87"/>
            <p:cNvGraphicFramePr>
              <a:graphicFrameLocks noChangeAspect="1"/>
            </p:cNvGraphicFramePr>
            <p:nvPr/>
          </p:nvGraphicFramePr>
          <p:xfrm>
            <a:off x="3594" y="2325"/>
            <a:ext cx="778" cy="2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" imgW="672840" imgH="241200" progId="Equation.DSMT4">
                    <p:embed/>
                  </p:oleObj>
                </mc:Choice>
                <mc:Fallback>
                  <p:oleObj name="Equation" r:id="rId8" imgW="672840" imgH="2412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94" y="2325"/>
                          <a:ext cx="778" cy="28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" name="Group 131"/>
          <p:cNvGrpSpPr>
            <a:grpSpLocks/>
          </p:cNvGrpSpPr>
          <p:nvPr/>
        </p:nvGrpSpPr>
        <p:grpSpPr bwMode="auto">
          <a:xfrm>
            <a:off x="2641600" y="4781550"/>
            <a:ext cx="5661033" cy="1385888"/>
            <a:chOff x="1664" y="3012"/>
            <a:chExt cx="3566" cy="873"/>
          </a:xfrm>
        </p:grpSpPr>
        <p:sp>
          <p:nvSpPr>
            <p:cNvPr id="11" name="Text Box 128"/>
            <p:cNvSpPr txBox="1">
              <a:spLocks noChangeArrowheads="1"/>
            </p:cNvSpPr>
            <p:nvPr/>
          </p:nvSpPr>
          <p:spPr bwMode="auto">
            <a:xfrm rot="-900000">
              <a:off x="1664" y="3530"/>
              <a:ext cx="46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FR" sz="1800" i="1">
                  <a:solidFill>
                    <a:srgbClr val="FF0000"/>
                  </a:solidFill>
                </a:rPr>
                <a:t>pouce</a:t>
              </a:r>
            </a:p>
          </p:txBody>
        </p:sp>
        <p:sp>
          <p:nvSpPr>
            <p:cNvPr id="12" name="Text Box 129"/>
            <p:cNvSpPr txBox="1">
              <a:spLocks noChangeArrowheads="1"/>
            </p:cNvSpPr>
            <p:nvPr/>
          </p:nvSpPr>
          <p:spPr bwMode="auto">
            <a:xfrm>
              <a:off x="2600" y="3654"/>
              <a:ext cx="42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FR" sz="1800" i="1">
                  <a:solidFill>
                    <a:srgbClr val="0000FF"/>
                  </a:solidFill>
                </a:rPr>
                <a:t>index</a:t>
              </a:r>
            </a:p>
          </p:txBody>
        </p:sp>
        <p:sp>
          <p:nvSpPr>
            <p:cNvPr id="13" name="Text Box 130"/>
            <p:cNvSpPr txBox="1">
              <a:spLocks noChangeArrowheads="1"/>
            </p:cNvSpPr>
            <p:nvPr/>
          </p:nvSpPr>
          <p:spPr bwMode="auto">
            <a:xfrm>
              <a:off x="2318" y="3012"/>
              <a:ext cx="52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FR" sz="1800" i="1">
                  <a:solidFill>
                    <a:srgbClr val="CC00CC"/>
                  </a:solidFill>
                </a:rPr>
                <a:t>majeur</a:t>
              </a:r>
            </a:p>
          </p:txBody>
        </p:sp>
        <p:sp>
          <p:nvSpPr>
            <p:cNvPr id="14" name="Text Box 127"/>
            <p:cNvSpPr txBox="1">
              <a:spLocks noChangeArrowheads="1"/>
            </p:cNvSpPr>
            <p:nvPr/>
          </p:nvSpPr>
          <p:spPr bwMode="auto">
            <a:xfrm>
              <a:off x="3062" y="3245"/>
              <a:ext cx="2168" cy="5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FR" sz="1800" b="1" i="1" dirty="0"/>
                <a:t>Utiliser la règle de la main droite, </a:t>
              </a:r>
            </a:p>
            <a:p>
              <a:r>
                <a:rPr lang="fr-FR" sz="1800" b="1" i="1" dirty="0"/>
                <a:t>du tire-bouchon, du bonhomme </a:t>
              </a:r>
            </a:p>
            <a:p>
              <a:r>
                <a:rPr lang="fr-FR" sz="1800" b="1" i="1" dirty="0"/>
                <a:t>d’Ampère,… </a:t>
              </a:r>
            </a:p>
          </p:txBody>
        </p:sp>
      </p:grpSp>
      <p:grpSp>
        <p:nvGrpSpPr>
          <p:cNvPr id="15" name="Group 126"/>
          <p:cNvGrpSpPr>
            <a:grpSpLocks/>
          </p:cNvGrpSpPr>
          <p:nvPr/>
        </p:nvGrpSpPr>
        <p:grpSpPr bwMode="auto">
          <a:xfrm>
            <a:off x="2114550" y="4400550"/>
            <a:ext cx="2867025" cy="2122488"/>
            <a:chOff x="250" y="870"/>
            <a:chExt cx="1806" cy="1337"/>
          </a:xfrm>
        </p:grpSpPr>
        <p:sp>
          <p:nvSpPr>
            <p:cNvPr id="16" name="Line 99"/>
            <p:cNvSpPr>
              <a:spLocks noChangeShapeType="1"/>
            </p:cNvSpPr>
            <p:nvPr/>
          </p:nvSpPr>
          <p:spPr bwMode="auto">
            <a:xfrm>
              <a:off x="250" y="1664"/>
              <a:ext cx="108" cy="2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Rectangle 101"/>
            <p:cNvSpPr>
              <a:spLocks noChangeArrowheads="1"/>
            </p:cNvSpPr>
            <p:nvPr/>
          </p:nvSpPr>
          <p:spPr bwMode="auto">
            <a:xfrm>
              <a:off x="259" y="1681"/>
              <a:ext cx="180" cy="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en-US" sz="1400">
                  <a:solidFill>
                    <a:srgbClr val="FF0000"/>
                  </a:solidFill>
                </a:rPr>
                <a:t>U</a:t>
              </a:r>
              <a:endParaRPr lang="fr-FR" sz="1400">
                <a:solidFill>
                  <a:srgbClr val="FF0000"/>
                </a:solidFill>
              </a:endParaRPr>
            </a:p>
          </p:txBody>
        </p:sp>
        <p:sp>
          <p:nvSpPr>
            <p:cNvPr id="18" name="Rectangle 102"/>
            <p:cNvSpPr>
              <a:spLocks noChangeArrowheads="1"/>
            </p:cNvSpPr>
            <p:nvPr/>
          </p:nvSpPr>
          <p:spPr bwMode="auto">
            <a:xfrm>
              <a:off x="1489" y="2030"/>
              <a:ext cx="157" cy="17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Rectangle 103"/>
            <p:cNvSpPr>
              <a:spLocks noChangeArrowheads="1"/>
            </p:cNvSpPr>
            <p:nvPr/>
          </p:nvSpPr>
          <p:spPr bwMode="auto">
            <a:xfrm>
              <a:off x="1496" y="2039"/>
              <a:ext cx="183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en-US" sz="1400">
                  <a:solidFill>
                    <a:srgbClr val="0000FF"/>
                  </a:solidFill>
                </a:rPr>
                <a:t>V</a:t>
              </a:r>
              <a:endParaRPr lang="fr-FR" sz="1400">
                <a:solidFill>
                  <a:srgbClr val="0000FF"/>
                </a:solidFill>
              </a:endParaRPr>
            </a:p>
          </p:txBody>
        </p:sp>
        <p:grpSp>
          <p:nvGrpSpPr>
            <p:cNvPr id="20" name="Group 104"/>
            <p:cNvGrpSpPr>
              <a:grpSpLocks/>
            </p:cNvGrpSpPr>
            <p:nvPr/>
          </p:nvGrpSpPr>
          <p:grpSpPr bwMode="auto">
            <a:xfrm>
              <a:off x="1683" y="968"/>
              <a:ext cx="81" cy="615"/>
              <a:chOff x="5770" y="8147"/>
              <a:chExt cx="122" cy="1024"/>
            </a:xfrm>
          </p:grpSpPr>
          <p:sp>
            <p:nvSpPr>
              <p:cNvPr id="36" name="Line 105"/>
              <p:cNvSpPr>
                <a:spLocks noChangeShapeType="1"/>
              </p:cNvSpPr>
              <p:nvPr/>
            </p:nvSpPr>
            <p:spPr bwMode="auto">
              <a:xfrm flipV="1">
                <a:off x="5828" y="8228"/>
                <a:ext cx="1" cy="943"/>
              </a:xfrm>
              <a:prstGeom prst="line">
                <a:avLst/>
              </a:prstGeom>
              <a:noFill/>
              <a:ln w="12700">
                <a:solidFill>
                  <a:srgbClr val="CC00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37" name="Freeform 106"/>
              <p:cNvSpPr>
                <a:spLocks/>
              </p:cNvSpPr>
              <p:nvPr/>
            </p:nvSpPr>
            <p:spPr bwMode="auto">
              <a:xfrm>
                <a:off x="5770" y="8147"/>
                <a:ext cx="122" cy="88"/>
              </a:xfrm>
              <a:custGeom>
                <a:avLst/>
                <a:gdLst>
                  <a:gd name="T0" fmla="*/ 122 w 122"/>
                  <a:gd name="T1" fmla="*/ 88 h 88"/>
                  <a:gd name="T2" fmla="*/ 58 w 122"/>
                  <a:gd name="T3" fmla="*/ 0 h 88"/>
                  <a:gd name="T4" fmla="*/ 0 w 122"/>
                  <a:gd name="T5" fmla="*/ 88 h 88"/>
                  <a:gd name="T6" fmla="*/ 122 w 122"/>
                  <a:gd name="T7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2" h="88">
                    <a:moveTo>
                      <a:pt x="122" y="88"/>
                    </a:moveTo>
                    <a:lnTo>
                      <a:pt x="58" y="0"/>
                    </a:lnTo>
                    <a:lnTo>
                      <a:pt x="0" y="88"/>
                    </a:lnTo>
                    <a:lnTo>
                      <a:pt x="122" y="88"/>
                    </a:lnTo>
                    <a:close/>
                  </a:path>
                </a:pathLst>
              </a:custGeom>
              <a:solidFill>
                <a:srgbClr val="CC00CC"/>
              </a:solidFill>
              <a:ln w="9525">
                <a:solidFill>
                  <a:srgbClr val="CC00CC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21" name="Group 107"/>
            <p:cNvGrpSpPr>
              <a:grpSpLocks/>
            </p:cNvGrpSpPr>
            <p:nvPr/>
          </p:nvGrpSpPr>
          <p:grpSpPr bwMode="auto">
            <a:xfrm flipH="1">
              <a:off x="1391" y="1583"/>
              <a:ext cx="331" cy="545"/>
              <a:chOff x="5828" y="9171"/>
              <a:chExt cx="474" cy="623"/>
            </a:xfrm>
          </p:grpSpPr>
          <p:sp>
            <p:nvSpPr>
              <p:cNvPr id="34" name="Line 108"/>
              <p:cNvSpPr>
                <a:spLocks noChangeShapeType="1"/>
              </p:cNvSpPr>
              <p:nvPr/>
            </p:nvSpPr>
            <p:spPr bwMode="auto">
              <a:xfrm>
                <a:off x="5828" y="9171"/>
                <a:ext cx="425" cy="552"/>
              </a:xfrm>
              <a:prstGeom prst="line">
                <a:avLst/>
              </a:prstGeom>
              <a:noFill/>
              <a:ln w="12700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35" name="Freeform 109"/>
              <p:cNvSpPr>
                <a:spLocks/>
              </p:cNvSpPr>
              <p:nvPr/>
            </p:nvSpPr>
            <p:spPr bwMode="auto">
              <a:xfrm>
                <a:off x="6190" y="9695"/>
                <a:ext cx="112" cy="99"/>
              </a:xfrm>
              <a:custGeom>
                <a:avLst/>
                <a:gdLst>
                  <a:gd name="T0" fmla="*/ 0 w 112"/>
                  <a:gd name="T1" fmla="*/ 43 h 99"/>
                  <a:gd name="T2" fmla="*/ 112 w 112"/>
                  <a:gd name="T3" fmla="*/ 99 h 99"/>
                  <a:gd name="T4" fmla="*/ 107 w 112"/>
                  <a:gd name="T5" fmla="*/ 0 h 99"/>
                  <a:gd name="T6" fmla="*/ 0 w 112"/>
                  <a:gd name="T7" fmla="*/ 43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2" h="99">
                    <a:moveTo>
                      <a:pt x="0" y="43"/>
                    </a:moveTo>
                    <a:lnTo>
                      <a:pt x="112" y="99"/>
                    </a:lnTo>
                    <a:lnTo>
                      <a:pt x="10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0000FF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22" name="Group 110"/>
            <p:cNvGrpSpPr>
              <a:grpSpLocks/>
            </p:cNvGrpSpPr>
            <p:nvPr/>
          </p:nvGrpSpPr>
          <p:grpSpPr bwMode="auto">
            <a:xfrm flipH="1">
              <a:off x="440" y="1583"/>
              <a:ext cx="1282" cy="372"/>
              <a:chOff x="5828" y="9171"/>
              <a:chExt cx="1924" cy="244"/>
            </a:xfrm>
          </p:grpSpPr>
          <p:sp>
            <p:nvSpPr>
              <p:cNvPr id="32" name="Line 111"/>
              <p:cNvSpPr>
                <a:spLocks noChangeShapeType="1"/>
              </p:cNvSpPr>
              <p:nvPr/>
            </p:nvSpPr>
            <p:spPr bwMode="auto">
              <a:xfrm>
                <a:off x="5828" y="9171"/>
                <a:ext cx="1812" cy="198"/>
              </a:xfrm>
              <a:prstGeom prst="line">
                <a:avLst/>
              </a:prstGeom>
              <a:noFill/>
              <a:ln w="1270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33" name="Freeform 112"/>
              <p:cNvSpPr>
                <a:spLocks/>
              </p:cNvSpPr>
              <p:nvPr/>
            </p:nvSpPr>
            <p:spPr bwMode="auto">
              <a:xfrm>
                <a:off x="7620" y="9327"/>
                <a:ext cx="132" cy="88"/>
              </a:xfrm>
              <a:custGeom>
                <a:avLst/>
                <a:gdLst>
                  <a:gd name="T0" fmla="*/ 0 w 132"/>
                  <a:gd name="T1" fmla="*/ 88 h 88"/>
                  <a:gd name="T2" fmla="*/ 132 w 132"/>
                  <a:gd name="T3" fmla="*/ 56 h 88"/>
                  <a:gd name="T4" fmla="*/ 20 w 132"/>
                  <a:gd name="T5" fmla="*/ 0 h 88"/>
                  <a:gd name="T6" fmla="*/ 0 w 132"/>
                  <a:gd name="T7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2" h="88">
                    <a:moveTo>
                      <a:pt x="0" y="88"/>
                    </a:moveTo>
                    <a:lnTo>
                      <a:pt x="132" y="56"/>
                    </a:lnTo>
                    <a:lnTo>
                      <a:pt x="20" y="0"/>
                    </a:lnTo>
                    <a:lnTo>
                      <a:pt x="0" y="88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23" name="Line 114"/>
            <p:cNvSpPr>
              <a:spLocks noChangeShapeType="1"/>
            </p:cNvSpPr>
            <p:nvPr/>
          </p:nvSpPr>
          <p:spPr bwMode="auto">
            <a:xfrm>
              <a:off x="1498" y="2027"/>
              <a:ext cx="91" cy="2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Rectangle 116"/>
            <p:cNvSpPr>
              <a:spLocks noChangeArrowheads="1"/>
            </p:cNvSpPr>
            <p:nvPr/>
          </p:nvSpPr>
          <p:spPr bwMode="auto">
            <a:xfrm>
              <a:off x="1812" y="876"/>
              <a:ext cx="242" cy="17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Rectangle 117"/>
            <p:cNvSpPr>
              <a:spLocks noChangeArrowheads="1"/>
            </p:cNvSpPr>
            <p:nvPr/>
          </p:nvSpPr>
          <p:spPr bwMode="auto">
            <a:xfrm>
              <a:off x="1837" y="876"/>
              <a:ext cx="219" cy="1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en-US" sz="1400">
                  <a:solidFill>
                    <a:srgbClr val="CC00CC"/>
                  </a:solidFill>
                </a:rPr>
                <a:t>W</a:t>
              </a:r>
              <a:endParaRPr lang="fr-FR" sz="1400">
                <a:solidFill>
                  <a:srgbClr val="CC00CC"/>
                </a:solidFill>
              </a:endParaRPr>
            </a:p>
          </p:txBody>
        </p:sp>
        <p:sp>
          <p:nvSpPr>
            <p:cNvPr id="26" name="Line 119"/>
            <p:cNvSpPr>
              <a:spLocks noChangeShapeType="1"/>
            </p:cNvSpPr>
            <p:nvPr/>
          </p:nvSpPr>
          <p:spPr bwMode="auto">
            <a:xfrm flipV="1">
              <a:off x="1849" y="870"/>
              <a:ext cx="90" cy="1"/>
            </a:xfrm>
            <a:prstGeom prst="line">
              <a:avLst/>
            </a:prstGeom>
            <a:noFill/>
            <a:ln w="12700">
              <a:solidFill>
                <a:srgbClr val="CC00CC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Line 121"/>
            <p:cNvSpPr>
              <a:spLocks noChangeShapeType="1"/>
            </p:cNvSpPr>
            <p:nvPr/>
          </p:nvSpPr>
          <p:spPr bwMode="auto">
            <a:xfrm flipH="1">
              <a:off x="1617" y="1497"/>
              <a:ext cx="105" cy="153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Line 122"/>
            <p:cNvSpPr>
              <a:spLocks noChangeShapeType="1"/>
            </p:cNvSpPr>
            <p:nvPr/>
          </p:nvSpPr>
          <p:spPr bwMode="auto">
            <a:xfrm>
              <a:off x="1625" y="1649"/>
              <a:ext cx="1" cy="86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Line 123"/>
            <p:cNvSpPr>
              <a:spLocks noChangeShapeType="1"/>
            </p:cNvSpPr>
            <p:nvPr/>
          </p:nvSpPr>
          <p:spPr bwMode="auto">
            <a:xfrm flipH="1">
              <a:off x="1524" y="1497"/>
              <a:ext cx="198" cy="42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Line 124"/>
            <p:cNvSpPr>
              <a:spLocks noChangeShapeType="1"/>
            </p:cNvSpPr>
            <p:nvPr/>
          </p:nvSpPr>
          <p:spPr bwMode="auto">
            <a:xfrm>
              <a:off x="1529" y="1543"/>
              <a:ext cx="1" cy="83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Freeform 125"/>
            <p:cNvSpPr>
              <a:spLocks/>
            </p:cNvSpPr>
            <p:nvPr/>
          </p:nvSpPr>
          <p:spPr bwMode="auto">
            <a:xfrm>
              <a:off x="1261" y="1696"/>
              <a:ext cx="348" cy="81"/>
            </a:xfrm>
            <a:custGeom>
              <a:avLst/>
              <a:gdLst>
                <a:gd name="T0" fmla="*/ 528 w 528"/>
                <a:gd name="T1" fmla="*/ 132 h 135"/>
                <a:gd name="T2" fmla="*/ 288 w 528"/>
                <a:gd name="T3" fmla="*/ 126 h 135"/>
                <a:gd name="T4" fmla="*/ 150 w 528"/>
                <a:gd name="T5" fmla="*/ 78 h 135"/>
                <a:gd name="T6" fmla="*/ 0 w 528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8" h="135">
                  <a:moveTo>
                    <a:pt x="528" y="132"/>
                  </a:moveTo>
                  <a:cubicBezTo>
                    <a:pt x="439" y="133"/>
                    <a:pt x="351" y="135"/>
                    <a:pt x="288" y="126"/>
                  </a:cubicBezTo>
                  <a:cubicBezTo>
                    <a:pt x="225" y="117"/>
                    <a:pt x="198" y="99"/>
                    <a:pt x="150" y="78"/>
                  </a:cubicBezTo>
                  <a:cubicBezTo>
                    <a:pt x="102" y="57"/>
                    <a:pt x="23" y="12"/>
                    <a:pt x="0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arrow" w="med" len="med"/>
              <a:tailEnd type="none" w="sm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</p:grpSp>
      <p:graphicFrame>
        <p:nvGraphicFramePr>
          <p:cNvPr id="38" name="Objet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2856485"/>
              </p:ext>
            </p:extLst>
          </p:nvPr>
        </p:nvGraphicFramePr>
        <p:xfrm>
          <a:off x="3478214" y="4795192"/>
          <a:ext cx="2066925" cy="43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117600" imgH="241300" progId="Equation.DSMT4">
                  <p:embed/>
                </p:oleObj>
              </mc:Choice>
              <mc:Fallback>
                <p:oleObj name="Equation" r:id="rId10" imgW="1117600" imgH="2413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78214" y="4795192"/>
                        <a:ext cx="2066925" cy="438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Objet 3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1909687"/>
              </p:ext>
            </p:extLst>
          </p:nvPr>
        </p:nvGraphicFramePr>
        <p:xfrm>
          <a:off x="3006725" y="4781550"/>
          <a:ext cx="3389313" cy="43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828800" imgH="241300" progId="Equation.DSMT4">
                  <p:embed/>
                </p:oleObj>
              </mc:Choice>
              <mc:Fallback>
                <p:oleObj name="Equation" r:id="rId12" imgW="1828800" imgH="2413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6725" y="4781550"/>
                        <a:ext cx="3389313" cy="438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t 3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1449260"/>
              </p:ext>
            </p:extLst>
          </p:nvPr>
        </p:nvGraphicFramePr>
        <p:xfrm>
          <a:off x="2880519" y="4786053"/>
          <a:ext cx="3687762" cy="43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1993900" imgH="241300" progId="Equation.DSMT4">
                  <p:embed/>
                </p:oleObj>
              </mc:Choice>
              <mc:Fallback>
                <p:oleObj name="Equation" r:id="rId14" imgW="1993900" imgH="2413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80519" y="4786053"/>
                        <a:ext cx="3687762" cy="438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Text Box 132"/>
          <p:cNvSpPr txBox="1">
            <a:spLocks noChangeArrowheads="1"/>
          </p:cNvSpPr>
          <p:nvPr/>
        </p:nvSpPr>
        <p:spPr bwMode="auto">
          <a:xfrm>
            <a:off x="1962151" y="4787900"/>
            <a:ext cx="6038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1800" i="1" dirty="0"/>
              <a:t>Si le produit vectoriel est </a:t>
            </a:r>
            <a:r>
              <a:rPr lang="fr-FR" sz="1800" b="1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nul</a:t>
            </a:r>
            <a:r>
              <a:rPr lang="fr-FR" sz="1800" i="1" dirty="0"/>
              <a:t> alors les vecteurs sont </a:t>
            </a:r>
            <a:r>
              <a:rPr lang="fr-FR" sz="1800" b="1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colinéaires</a:t>
            </a:r>
          </a:p>
        </p:txBody>
      </p:sp>
      <p:grpSp>
        <p:nvGrpSpPr>
          <p:cNvPr id="42" name="Group 138"/>
          <p:cNvGrpSpPr>
            <a:grpSpLocks/>
          </p:cNvGrpSpPr>
          <p:nvPr/>
        </p:nvGrpSpPr>
        <p:grpSpPr bwMode="auto">
          <a:xfrm>
            <a:off x="1401763" y="4337050"/>
            <a:ext cx="7526337" cy="2114550"/>
            <a:chOff x="883" y="2732"/>
            <a:chExt cx="4741" cy="1332"/>
          </a:xfrm>
        </p:grpSpPr>
        <p:sp>
          <p:nvSpPr>
            <p:cNvPr id="43" name="Rectangle 137"/>
            <p:cNvSpPr>
              <a:spLocks noChangeArrowheads="1"/>
            </p:cNvSpPr>
            <p:nvPr/>
          </p:nvSpPr>
          <p:spPr bwMode="auto">
            <a:xfrm>
              <a:off x="1234" y="2732"/>
              <a:ext cx="2309" cy="13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/>
            </a:p>
          </p:txBody>
        </p:sp>
        <p:grpSp>
          <p:nvGrpSpPr>
            <p:cNvPr id="44" name="Group 136"/>
            <p:cNvGrpSpPr>
              <a:grpSpLocks/>
            </p:cNvGrpSpPr>
            <p:nvPr/>
          </p:nvGrpSpPr>
          <p:grpSpPr bwMode="auto">
            <a:xfrm>
              <a:off x="883" y="3815"/>
              <a:ext cx="4741" cy="234"/>
              <a:chOff x="883" y="3815"/>
              <a:chExt cx="4741" cy="234"/>
            </a:xfrm>
          </p:grpSpPr>
          <p:sp>
            <p:nvSpPr>
              <p:cNvPr id="45" name="Rectangle 134"/>
              <p:cNvSpPr>
                <a:spLocks noChangeArrowheads="1"/>
              </p:cNvSpPr>
              <p:nvPr/>
            </p:nvSpPr>
            <p:spPr bwMode="auto">
              <a:xfrm>
                <a:off x="883" y="3821"/>
                <a:ext cx="3769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buSzPct val="100000"/>
                  <a:buFont typeface="Wingdings" pitchFamily="2" charset="2"/>
                  <a:buNone/>
                </a:pPr>
                <a:r>
                  <a:rPr lang="fr-CA" sz="1400" i="1" dirty="0">
                    <a:cs typeface="Times New Roman" pitchFamily="18" charset="0"/>
                  </a:rPr>
                  <a:t>Exercice : dans la base B, Donner l’expression des produits vectoriels suivants : </a:t>
                </a:r>
                <a:endParaRPr lang="fr-CA" sz="1400" dirty="0"/>
              </a:p>
            </p:txBody>
          </p:sp>
          <p:graphicFrame>
            <p:nvGraphicFramePr>
              <p:cNvPr id="46" name="Object 133"/>
              <p:cNvGraphicFramePr>
                <a:graphicFrameLocks noChangeAspect="1"/>
              </p:cNvGraphicFramePr>
              <p:nvPr/>
            </p:nvGraphicFramePr>
            <p:xfrm>
              <a:off x="4595" y="3815"/>
              <a:ext cx="1029" cy="23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16" imgW="1104900" imgH="254000" progId="Equation.DSMT4">
                      <p:embed/>
                    </p:oleObj>
                  </mc:Choice>
                  <mc:Fallback>
                    <p:oleObj name="Equation" r:id="rId16" imgW="1104900" imgH="25400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595" y="3815"/>
                            <a:ext cx="1029" cy="234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sp>
        <p:nvSpPr>
          <p:cNvPr id="47" name="Text Box 17"/>
          <p:cNvSpPr txBox="1">
            <a:spLocks noChangeArrowheads="1"/>
          </p:cNvSpPr>
          <p:nvPr/>
        </p:nvSpPr>
        <p:spPr bwMode="auto">
          <a:xfrm>
            <a:off x="-1588" y="3379788"/>
            <a:ext cx="1098551" cy="584775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6000" rIns="36000">
            <a:spAutoFit/>
          </a:bodyPr>
          <a:lstStyle/>
          <a:p>
            <a:pPr algn="ctr" rtl="1"/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Opérations vectorielles</a:t>
            </a:r>
          </a:p>
        </p:txBody>
      </p:sp>
    </p:spTree>
    <p:extLst>
      <p:ext uri="{BB962C8B-B14F-4D97-AF65-F5344CB8AC3E}">
        <p14:creationId xmlns:p14="http://schemas.microsoft.com/office/powerpoint/2010/main" val="1432576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2134398" y="1012826"/>
            <a:ext cx="581818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FR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Le changement de bases : cas particulier très fréquent</a:t>
            </a:r>
            <a:endParaRPr lang="fr-FR" b="1" baseline="-25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3" name="Object 10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3308269"/>
              </p:ext>
            </p:extLst>
          </p:nvPr>
        </p:nvGraphicFramePr>
        <p:xfrm>
          <a:off x="6163270" y="2262188"/>
          <a:ext cx="2652713" cy="1217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638000" imgH="749160" progId="Equation.DSMT4">
                  <p:embed/>
                </p:oleObj>
              </mc:Choice>
              <mc:Fallback>
                <p:oleObj name="Equation" r:id="rId2" imgW="1638000" imgH="7491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63270" y="2262188"/>
                        <a:ext cx="2652713" cy="1217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114"/>
          <p:cNvGrpSpPr>
            <a:grpSpLocks/>
          </p:cNvGrpSpPr>
          <p:nvPr/>
        </p:nvGrpSpPr>
        <p:grpSpPr bwMode="auto">
          <a:xfrm>
            <a:off x="2244725" y="1335088"/>
            <a:ext cx="4941888" cy="2995613"/>
            <a:chOff x="1714" y="831"/>
            <a:chExt cx="3113" cy="1887"/>
          </a:xfrm>
        </p:grpSpPr>
        <p:grpSp>
          <p:nvGrpSpPr>
            <p:cNvPr id="5" name="Group 110"/>
            <p:cNvGrpSpPr>
              <a:grpSpLocks/>
            </p:cNvGrpSpPr>
            <p:nvPr/>
          </p:nvGrpSpPr>
          <p:grpSpPr bwMode="auto">
            <a:xfrm>
              <a:off x="1714" y="1085"/>
              <a:ext cx="2498" cy="1633"/>
              <a:chOff x="802" y="869"/>
              <a:chExt cx="2498" cy="1633"/>
            </a:xfrm>
          </p:grpSpPr>
          <p:sp>
            <p:nvSpPr>
              <p:cNvPr id="9" name="Line 87"/>
              <p:cNvSpPr>
                <a:spLocks noChangeShapeType="1"/>
              </p:cNvSpPr>
              <p:nvPr/>
            </p:nvSpPr>
            <p:spPr bwMode="auto">
              <a:xfrm flipH="1">
                <a:off x="929" y="1740"/>
                <a:ext cx="896" cy="45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0" name="Line 88"/>
              <p:cNvSpPr>
                <a:spLocks noChangeShapeType="1"/>
              </p:cNvSpPr>
              <p:nvPr/>
            </p:nvSpPr>
            <p:spPr bwMode="auto">
              <a:xfrm>
                <a:off x="1825" y="1740"/>
                <a:ext cx="1141" cy="28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1" name="Line 89"/>
              <p:cNvSpPr>
                <a:spLocks noChangeShapeType="1"/>
              </p:cNvSpPr>
              <p:nvPr/>
            </p:nvSpPr>
            <p:spPr bwMode="auto">
              <a:xfrm flipV="1">
                <a:off x="1825" y="1006"/>
                <a:ext cx="0" cy="73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2" name="Line 90"/>
              <p:cNvSpPr>
                <a:spLocks noChangeShapeType="1"/>
              </p:cNvSpPr>
              <p:nvPr/>
            </p:nvSpPr>
            <p:spPr bwMode="auto">
              <a:xfrm flipH="1">
                <a:off x="1418" y="1740"/>
                <a:ext cx="407" cy="62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lgDash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3" name="Line 91"/>
              <p:cNvSpPr>
                <a:spLocks noChangeShapeType="1"/>
              </p:cNvSpPr>
              <p:nvPr/>
            </p:nvSpPr>
            <p:spPr bwMode="auto">
              <a:xfrm>
                <a:off x="1825" y="1740"/>
                <a:ext cx="1223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lgDash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4" name="Freeform 92"/>
              <p:cNvSpPr>
                <a:spLocks/>
              </p:cNvSpPr>
              <p:nvPr/>
            </p:nvSpPr>
            <p:spPr bwMode="auto">
              <a:xfrm>
                <a:off x="1232" y="2038"/>
                <a:ext cx="331" cy="100"/>
              </a:xfrm>
              <a:custGeom>
                <a:avLst/>
                <a:gdLst>
                  <a:gd name="T0" fmla="*/ 0 w 584"/>
                  <a:gd name="T1" fmla="*/ 0 h 253"/>
                  <a:gd name="T2" fmla="*/ 144 w 584"/>
                  <a:gd name="T3" fmla="*/ 128 h 253"/>
                  <a:gd name="T4" fmla="*/ 352 w 584"/>
                  <a:gd name="T5" fmla="*/ 216 h 253"/>
                  <a:gd name="T6" fmla="*/ 472 w 584"/>
                  <a:gd name="T7" fmla="*/ 248 h 253"/>
                  <a:gd name="T8" fmla="*/ 584 w 584"/>
                  <a:gd name="T9" fmla="*/ 248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4" h="253">
                    <a:moveTo>
                      <a:pt x="0" y="0"/>
                    </a:moveTo>
                    <a:cubicBezTo>
                      <a:pt x="23" y="21"/>
                      <a:pt x="85" y="92"/>
                      <a:pt x="144" y="128"/>
                    </a:cubicBezTo>
                    <a:cubicBezTo>
                      <a:pt x="203" y="164"/>
                      <a:pt x="297" y="196"/>
                      <a:pt x="352" y="216"/>
                    </a:cubicBezTo>
                    <a:cubicBezTo>
                      <a:pt x="407" y="236"/>
                      <a:pt x="433" y="243"/>
                      <a:pt x="472" y="248"/>
                    </a:cubicBezTo>
                    <a:cubicBezTo>
                      <a:pt x="511" y="253"/>
                      <a:pt x="561" y="248"/>
                      <a:pt x="584" y="248"/>
                    </a:cubicBez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lgDashDot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5" name="Freeform 93"/>
              <p:cNvSpPr>
                <a:spLocks/>
              </p:cNvSpPr>
              <p:nvPr/>
            </p:nvSpPr>
            <p:spPr bwMode="auto">
              <a:xfrm rot="-4931015">
                <a:off x="2670" y="1768"/>
                <a:ext cx="229" cy="143"/>
              </a:xfrm>
              <a:custGeom>
                <a:avLst/>
                <a:gdLst>
                  <a:gd name="T0" fmla="*/ 0 w 584"/>
                  <a:gd name="T1" fmla="*/ 0 h 253"/>
                  <a:gd name="T2" fmla="*/ 144 w 584"/>
                  <a:gd name="T3" fmla="*/ 128 h 253"/>
                  <a:gd name="T4" fmla="*/ 352 w 584"/>
                  <a:gd name="T5" fmla="*/ 216 h 253"/>
                  <a:gd name="T6" fmla="*/ 472 w 584"/>
                  <a:gd name="T7" fmla="*/ 248 h 253"/>
                  <a:gd name="T8" fmla="*/ 584 w 584"/>
                  <a:gd name="T9" fmla="*/ 248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4" h="253">
                    <a:moveTo>
                      <a:pt x="0" y="0"/>
                    </a:moveTo>
                    <a:cubicBezTo>
                      <a:pt x="23" y="21"/>
                      <a:pt x="85" y="92"/>
                      <a:pt x="144" y="128"/>
                    </a:cubicBezTo>
                    <a:cubicBezTo>
                      <a:pt x="203" y="164"/>
                      <a:pt x="297" y="196"/>
                      <a:pt x="352" y="216"/>
                    </a:cubicBezTo>
                    <a:cubicBezTo>
                      <a:pt x="407" y="236"/>
                      <a:pt x="433" y="243"/>
                      <a:pt x="472" y="248"/>
                    </a:cubicBezTo>
                    <a:cubicBezTo>
                      <a:pt x="511" y="253"/>
                      <a:pt x="561" y="248"/>
                      <a:pt x="584" y="248"/>
                    </a:cubicBez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lgDashDot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6" name="Text Box 94"/>
              <p:cNvSpPr txBox="1">
                <a:spLocks noChangeArrowheads="1"/>
              </p:cNvSpPr>
              <p:nvPr/>
            </p:nvSpPr>
            <p:spPr bwMode="auto">
              <a:xfrm>
                <a:off x="802" y="1957"/>
                <a:ext cx="344" cy="28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lgDashDot"/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fr-FR" sz="1600" b="1">
                    <a:solidFill>
                      <a:srgbClr val="0000FF"/>
                    </a:solidFill>
                  </a:rPr>
                  <a:t>x</a:t>
                </a:r>
                <a:r>
                  <a:rPr lang="fr-FR" sz="1600" b="1" baseline="-25000">
                    <a:solidFill>
                      <a:srgbClr val="0000FF"/>
                    </a:solidFill>
                  </a:rPr>
                  <a:t>1</a:t>
                </a:r>
                <a:endParaRPr lang="fr-FR" sz="1600" b="1">
                  <a:solidFill>
                    <a:srgbClr val="0000FF"/>
                  </a:solidFill>
                </a:endParaRPr>
              </a:p>
            </p:txBody>
          </p:sp>
          <p:sp>
            <p:nvSpPr>
              <p:cNvPr id="17" name="Text Box 95"/>
              <p:cNvSpPr txBox="1">
                <a:spLocks noChangeArrowheads="1"/>
              </p:cNvSpPr>
              <p:nvPr/>
            </p:nvSpPr>
            <p:spPr bwMode="auto">
              <a:xfrm>
                <a:off x="2817" y="1997"/>
                <a:ext cx="344" cy="28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lgDashDot"/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fr-FR" sz="1600" b="1">
                    <a:solidFill>
                      <a:srgbClr val="0000FF"/>
                    </a:solidFill>
                  </a:rPr>
                  <a:t>y</a:t>
                </a:r>
                <a:r>
                  <a:rPr lang="fr-FR" sz="1600" b="1" baseline="-25000">
                    <a:solidFill>
                      <a:srgbClr val="0000FF"/>
                    </a:solidFill>
                  </a:rPr>
                  <a:t>1</a:t>
                </a:r>
                <a:endParaRPr lang="fr-FR" sz="1600" b="1">
                  <a:solidFill>
                    <a:srgbClr val="0000FF"/>
                  </a:solidFill>
                </a:endParaRPr>
              </a:p>
            </p:txBody>
          </p:sp>
          <p:sp>
            <p:nvSpPr>
              <p:cNvPr id="18" name="Text Box 96"/>
              <p:cNvSpPr txBox="1">
                <a:spLocks noChangeArrowheads="1"/>
              </p:cNvSpPr>
              <p:nvPr/>
            </p:nvSpPr>
            <p:spPr bwMode="auto">
              <a:xfrm>
                <a:off x="1609" y="869"/>
                <a:ext cx="344" cy="37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lgDashDot"/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fr-FR" sz="1600" b="1">
                    <a:solidFill>
                      <a:srgbClr val="0000FF"/>
                    </a:solidFill>
                  </a:rPr>
                  <a:t>z</a:t>
                </a:r>
                <a:r>
                  <a:rPr lang="fr-FR" sz="1600" b="1" baseline="-25000">
                    <a:solidFill>
                      <a:srgbClr val="0000FF"/>
                    </a:solidFill>
                  </a:rPr>
                  <a:t>1</a:t>
                </a:r>
                <a:endParaRPr lang="fr-FR" sz="1600" b="1">
                  <a:solidFill>
                    <a:srgbClr val="0000FF"/>
                  </a:solidFill>
                </a:endParaRPr>
              </a:p>
            </p:txBody>
          </p:sp>
          <p:sp>
            <p:nvSpPr>
              <p:cNvPr id="19" name="Text Box 97"/>
              <p:cNvSpPr txBox="1">
                <a:spLocks noChangeArrowheads="1"/>
              </p:cNvSpPr>
              <p:nvPr/>
            </p:nvSpPr>
            <p:spPr bwMode="auto">
              <a:xfrm>
                <a:off x="1445" y="2219"/>
                <a:ext cx="344" cy="28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lgDashDot"/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fr-FR" sz="1600" b="1">
                    <a:solidFill>
                      <a:srgbClr val="CC00CC"/>
                    </a:solidFill>
                  </a:rPr>
                  <a:t>x</a:t>
                </a:r>
                <a:r>
                  <a:rPr lang="fr-FR" sz="1600" b="1" baseline="-25000">
                    <a:solidFill>
                      <a:srgbClr val="CC00CC"/>
                    </a:solidFill>
                  </a:rPr>
                  <a:t>2</a:t>
                </a:r>
                <a:endParaRPr lang="fr-FR" sz="1600" b="1">
                  <a:solidFill>
                    <a:srgbClr val="CC00CC"/>
                  </a:solidFill>
                </a:endParaRPr>
              </a:p>
            </p:txBody>
          </p:sp>
          <p:sp>
            <p:nvSpPr>
              <p:cNvPr id="20" name="Text Box 98"/>
              <p:cNvSpPr txBox="1">
                <a:spLocks noChangeArrowheads="1"/>
              </p:cNvSpPr>
              <p:nvPr/>
            </p:nvSpPr>
            <p:spPr bwMode="auto">
              <a:xfrm>
                <a:off x="1837" y="876"/>
                <a:ext cx="345" cy="3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lgDashDot"/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fr-FR" sz="1600" b="1">
                    <a:solidFill>
                      <a:srgbClr val="CC00CC"/>
                    </a:solidFill>
                  </a:rPr>
                  <a:t>z</a:t>
                </a:r>
                <a:r>
                  <a:rPr lang="fr-FR" sz="1600" b="1" baseline="-25000">
                    <a:solidFill>
                      <a:srgbClr val="CC00CC"/>
                    </a:solidFill>
                  </a:rPr>
                  <a:t>2</a:t>
                </a:r>
                <a:endParaRPr lang="fr-FR" sz="1600" b="1">
                  <a:solidFill>
                    <a:srgbClr val="CC00CC"/>
                  </a:solidFill>
                </a:endParaRPr>
              </a:p>
            </p:txBody>
          </p:sp>
          <p:sp>
            <p:nvSpPr>
              <p:cNvPr id="21" name="Text Box 99"/>
              <p:cNvSpPr txBox="1">
                <a:spLocks noChangeArrowheads="1"/>
              </p:cNvSpPr>
              <p:nvPr/>
            </p:nvSpPr>
            <p:spPr bwMode="auto">
              <a:xfrm>
                <a:off x="2956" y="1535"/>
                <a:ext cx="344" cy="28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lgDashDot"/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fr-FR" sz="1600" b="1">
                    <a:solidFill>
                      <a:srgbClr val="CC00CC"/>
                    </a:solidFill>
                  </a:rPr>
                  <a:t>y</a:t>
                </a:r>
                <a:r>
                  <a:rPr lang="fr-FR" sz="1600" b="1" baseline="-25000">
                    <a:solidFill>
                      <a:srgbClr val="CC00CC"/>
                    </a:solidFill>
                  </a:rPr>
                  <a:t>2</a:t>
                </a:r>
                <a:endParaRPr lang="fr-FR" sz="1600" b="1">
                  <a:solidFill>
                    <a:srgbClr val="CC00CC"/>
                  </a:solidFill>
                </a:endParaRPr>
              </a:p>
            </p:txBody>
          </p:sp>
          <p:sp>
            <p:nvSpPr>
              <p:cNvPr id="22" name="Text Box 100"/>
              <p:cNvSpPr txBox="1">
                <a:spLocks noChangeArrowheads="1"/>
              </p:cNvSpPr>
              <p:nvPr/>
            </p:nvSpPr>
            <p:spPr bwMode="auto">
              <a:xfrm>
                <a:off x="1327" y="1875"/>
                <a:ext cx="344" cy="28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lgDashDot"/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fr-FR" sz="1600" b="1" baseline="-25000">
                    <a:sym typeface="Symbol" pitchFamily="18" charset="2"/>
                  </a:rPr>
                  <a:t></a:t>
                </a:r>
                <a:endParaRPr lang="fr-FR" sz="1600" b="1"/>
              </a:p>
            </p:txBody>
          </p:sp>
          <p:sp>
            <p:nvSpPr>
              <p:cNvPr id="23" name="Text Box 101"/>
              <p:cNvSpPr txBox="1">
                <a:spLocks noChangeArrowheads="1"/>
              </p:cNvSpPr>
              <p:nvPr/>
            </p:nvSpPr>
            <p:spPr bwMode="auto">
              <a:xfrm>
                <a:off x="2613" y="1680"/>
                <a:ext cx="344" cy="28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lgDashDot"/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fr-FR" sz="1600" b="1" baseline="-25000">
                    <a:sym typeface="Symbol" pitchFamily="18" charset="2"/>
                  </a:rPr>
                  <a:t></a:t>
                </a:r>
                <a:endParaRPr lang="fr-FR" sz="1600" b="1"/>
              </a:p>
            </p:txBody>
          </p:sp>
          <p:sp>
            <p:nvSpPr>
              <p:cNvPr id="24" name="Line 102"/>
              <p:cNvSpPr>
                <a:spLocks noChangeShapeType="1"/>
              </p:cNvSpPr>
              <p:nvPr/>
            </p:nvSpPr>
            <p:spPr bwMode="auto">
              <a:xfrm flipV="1">
                <a:off x="1821" y="1214"/>
                <a:ext cx="566" cy="52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graphicFrame>
            <p:nvGraphicFramePr>
              <p:cNvPr id="25" name="Object 105"/>
              <p:cNvGraphicFramePr>
                <a:graphicFrameLocks noChangeAspect="1"/>
              </p:cNvGraphicFramePr>
              <p:nvPr/>
            </p:nvGraphicFramePr>
            <p:xfrm>
              <a:off x="2208" y="1015"/>
              <a:ext cx="215" cy="30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4" imgW="152280" imgH="215640" progId="Equation.DSMT4">
                      <p:embed/>
                    </p:oleObj>
                  </mc:Choice>
                  <mc:Fallback>
                    <p:oleObj name="Equation" r:id="rId4" imgW="152280" imgH="21564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208" y="1015"/>
                            <a:ext cx="215" cy="30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6" name="Group 113"/>
            <p:cNvGrpSpPr>
              <a:grpSpLocks/>
            </p:cNvGrpSpPr>
            <p:nvPr/>
          </p:nvGrpSpPr>
          <p:grpSpPr bwMode="auto">
            <a:xfrm>
              <a:off x="2338" y="831"/>
              <a:ext cx="2489" cy="263"/>
              <a:chOff x="2338" y="831"/>
              <a:chExt cx="2489" cy="263"/>
            </a:xfrm>
          </p:grpSpPr>
          <p:graphicFrame>
            <p:nvGraphicFramePr>
              <p:cNvPr id="7" name="Object 111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548715369"/>
                  </p:ext>
                </p:extLst>
              </p:nvPr>
            </p:nvGraphicFramePr>
            <p:xfrm>
              <a:off x="2986" y="831"/>
              <a:ext cx="179" cy="25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6" imgW="152280" imgH="215640" progId="Equation.DSMT4">
                      <p:embed/>
                    </p:oleObj>
                  </mc:Choice>
                  <mc:Fallback>
                    <p:oleObj name="Equation" r:id="rId6" imgW="152280" imgH="21564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986" y="831"/>
                            <a:ext cx="179" cy="25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8" name="Rectangle 112"/>
              <p:cNvSpPr>
                <a:spLocks noChangeArrowheads="1"/>
              </p:cNvSpPr>
              <p:nvPr/>
            </p:nvSpPr>
            <p:spPr bwMode="auto">
              <a:xfrm>
                <a:off x="2338" y="861"/>
                <a:ext cx="2489" cy="2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fr-FR" b="1" dirty="0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 Exprimer     dans la base B2</a:t>
                </a:r>
              </a:p>
            </p:txBody>
          </p:sp>
        </p:grpSp>
      </p:grpSp>
      <p:grpSp>
        <p:nvGrpSpPr>
          <p:cNvPr id="26" name="Groupe 25"/>
          <p:cNvGrpSpPr/>
          <p:nvPr/>
        </p:nvGrpSpPr>
        <p:grpSpPr>
          <a:xfrm>
            <a:off x="1624013" y="5000625"/>
            <a:ext cx="7334250" cy="1319114"/>
            <a:chOff x="1624013" y="5000625"/>
            <a:chExt cx="7334250" cy="1319114"/>
          </a:xfrm>
        </p:grpSpPr>
        <p:cxnSp>
          <p:nvCxnSpPr>
            <p:cNvPr id="27" name="Connecteur droit 26"/>
            <p:cNvCxnSpPr/>
            <p:nvPr/>
          </p:nvCxnSpPr>
          <p:spPr>
            <a:xfrm flipH="1" flipV="1">
              <a:off x="1624013" y="5019675"/>
              <a:ext cx="476250" cy="1300064"/>
            </a:xfrm>
            <a:prstGeom prst="line">
              <a:avLst/>
            </a:prstGeom>
            <a:ln w="63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ectangle 27"/>
            <p:cNvSpPr/>
            <p:nvPr/>
          </p:nvSpPr>
          <p:spPr>
            <a:xfrm rot="20348414">
              <a:off x="1635920" y="5000625"/>
              <a:ext cx="73819" cy="69056"/>
            </a:xfrm>
            <a:prstGeom prst="rect">
              <a:avLst/>
            </a:prstGeom>
            <a:noFill/>
            <a:ln w="63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graphicFrame>
          <p:nvGraphicFramePr>
            <p:cNvPr id="29" name="Objet 2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00032660"/>
                </p:ext>
              </p:extLst>
            </p:nvPr>
          </p:nvGraphicFramePr>
          <p:xfrm>
            <a:off x="4832350" y="5145088"/>
            <a:ext cx="4125913" cy="5556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Équation" r:id="rId8" imgW="2946240" imgH="393480" progId="Equation.3">
                    <p:embed/>
                  </p:oleObj>
                </mc:Choice>
                <mc:Fallback>
                  <p:oleObj name="Équation" r:id="rId8" imgW="2946240" imgH="3934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832350" y="5145088"/>
                          <a:ext cx="4125913" cy="5556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0" name="Groupe 29"/>
          <p:cNvGrpSpPr/>
          <p:nvPr/>
        </p:nvGrpSpPr>
        <p:grpSpPr>
          <a:xfrm>
            <a:off x="1524000" y="4197646"/>
            <a:ext cx="7421961" cy="2179242"/>
            <a:chOff x="1524000" y="4197646"/>
            <a:chExt cx="7421961" cy="2179242"/>
          </a:xfrm>
        </p:grpSpPr>
        <p:sp>
          <p:nvSpPr>
            <p:cNvPr id="31" name="ZoneTexte 30"/>
            <p:cNvSpPr txBox="1"/>
            <p:nvPr/>
          </p:nvSpPr>
          <p:spPr>
            <a:xfrm>
              <a:off x="4787901" y="4200624"/>
              <a:ext cx="41580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400" dirty="0"/>
                <a:t>Pour aider : représentation plane avec </a:t>
              </a:r>
              <a:r>
                <a:rPr lang="fr-FR" sz="1400" b="1" dirty="0">
                  <a:solidFill>
                    <a:srgbClr val="0000FF"/>
                  </a:solidFill>
                </a:rPr>
                <a:t>z</a:t>
              </a:r>
              <a:r>
                <a:rPr lang="fr-FR" sz="1400" b="1" baseline="-25000" dirty="0">
                  <a:solidFill>
                    <a:srgbClr val="0000FF"/>
                  </a:solidFill>
                </a:rPr>
                <a:t>1</a:t>
              </a:r>
              <a:r>
                <a:rPr lang="fr-FR" sz="1400" dirty="0"/>
                <a:t>=</a:t>
              </a:r>
              <a:r>
                <a:rPr lang="fr-FR" sz="1400" b="1" dirty="0">
                  <a:solidFill>
                    <a:srgbClr val="C00000"/>
                  </a:solidFill>
                </a:rPr>
                <a:t>z</a:t>
              </a:r>
              <a:r>
                <a:rPr lang="fr-FR" sz="1400" b="1" baseline="-25000" dirty="0">
                  <a:solidFill>
                    <a:srgbClr val="C00000"/>
                  </a:solidFill>
                </a:rPr>
                <a:t>2 </a:t>
              </a:r>
              <a:r>
                <a:rPr lang="fr-FR" sz="1400" dirty="0"/>
                <a:t>vers vous !</a:t>
              </a:r>
            </a:p>
          </p:txBody>
        </p:sp>
        <p:grpSp>
          <p:nvGrpSpPr>
            <p:cNvPr id="32" name="Groupe 31"/>
            <p:cNvGrpSpPr/>
            <p:nvPr/>
          </p:nvGrpSpPr>
          <p:grpSpPr>
            <a:xfrm>
              <a:off x="1524000" y="4197646"/>
              <a:ext cx="2440777" cy="2179242"/>
              <a:chOff x="1524000" y="4197646"/>
              <a:chExt cx="2440777" cy="2179242"/>
            </a:xfrm>
          </p:grpSpPr>
          <p:cxnSp>
            <p:nvCxnSpPr>
              <p:cNvPr id="33" name="Connecteur droit avec flèche 32"/>
              <p:cNvCxnSpPr/>
              <p:nvPr/>
            </p:nvCxnSpPr>
            <p:spPr>
              <a:xfrm>
                <a:off x="2100263" y="4854575"/>
                <a:ext cx="0" cy="1463675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Connecteur droit avec flèche 33"/>
              <p:cNvCxnSpPr/>
              <p:nvPr/>
            </p:nvCxnSpPr>
            <p:spPr>
              <a:xfrm>
                <a:off x="2100263" y="4854575"/>
                <a:ext cx="1566068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Connecteur droit avec flèche 34"/>
              <p:cNvCxnSpPr/>
              <p:nvPr/>
            </p:nvCxnSpPr>
            <p:spPr>
              <a:xfrm>
                <a:off x="2100263" y="4854574"/>
                <a:ext cx="490537" cy="1368426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prstDash val="dashDot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Connecteur droit avec flèche 35"/>
              <p:cNvCxnSpPr/>
              <p:nvPr/>
            </p:nvCxnSpPr>
            <p:spPr>
              <a:xfrm flipV="1">
                <a:off x="1524000" y="4354513"/>
                <a:ext cx="2030413" cy="696118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prstDash val="dashDot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Forme libre 36"/>
              <p:cNvSpPr/>
              <p:nvPr/>
            </p:nvSpPr>
            <p:spPr>
              <a:xfrm>
                <a:off x="2100263" y="5876927"/>
                <a:ext cx="376237" cy="59208"/>
              </a:xfrm>
              <a:custGeom>
                <a:avLst/>
                <a:gdLst>
                  <a:gd name="connsiteX0" fmla="*/ 0 w 376237"/>
                  <a:gd name="connsiteY0" fmla="*/ 33337 h 34711"/>
                  <a:gd name="connsiteX1" fmla="*/ 138112 w 376237"/>
                  <a:gd name="connsiteY1" fmla="*/ 33337 h 34711"/>
                  <a:gd name="connsiteX2" fmla="*/ 276225 w 376237"/>
                  <a:gd name="connsiteY2" fmla="*/ 19050 h 34711"/>
                  <a:gd name="connsiteX3" fmla="*/ 376237 w 376237"/>
                  <a:gd name="connsiteY3" fmla="*/ 0 h 34711"/>
                  <a:gd name="connsiteX0" fmla="*/ 0 w 376237"/>
                  <a:gd name="connsiteY0" fmla="*/ 57149 h 58523"/>
                  <a:gd name="connsiteX1" fmla="*/ 138112 w 376237"/>
                  <a:gd name="connsiteY1" fmla="*/ 57149 h 58523"/>
                  <a:gd name="connsiteX2" fmla="*/ 276225 w 376237"/>
                  <a:gd name="connsiteY2" fmla="*/ 42862 h 58523"/>
                  <a:gd name="connsiteX3" fmla="*/ 376237 w 376237"/>
                  <a:gd name="connsiteY3" fmla="*/ 0 h 58523"/>
                  <a:gd name="connsiteX0" fmla="*/ 0 w 376237"/>
                  <a:gd name="connsiteY0" fmla="*/ 57149 h 59208"/>
                  <a:gd name="connsiteX1" fmla="*/ 138112 w 376237"/>
                  <a:gd name="connsiteY1" fmla="*/ 57149 h 59208"/>
                  <a:gd name="connsiteX2" fmla="*/ 280988 w 376237"/>
                  <a:gd name="connsiteY2" fmla="*/ 33337 h 59208"/>
                  <a:gd name="connsiteX3" fmla="*/ 376237 w 376237"/>
                  <a:gd name="connsiteY3" fmla="*/ 0 h 59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6237" h="59208">
                    <a:moveTo>
                      <a:pt x="0" y="57149"/>
                    </a:moveTo>
                    <a:cubicBezTo>
                      <a:pt x="46037" y="58339"/>
                      <a:pt x="91281" y="61118"/>
                      <a:pt x="138112" y="57149"/>
                    </a:cubicBezTo>
                    <a:cubicBezTo>
                      <a:pt x="184943" y="53180"/>
                      <a:pt x="241300" y="42862"/>
                      <a:pt x="280988" y="33337"/>
                    </a:cubicBezTo>
                    <a:cubicBezTo>
                      <a:pt x="320676" y="23812"/>
                      <a:pt x="346075" y="6747"/>
                      <a:pt x="376237" y="0"/>
                    </a:cubicBezTo>
                  </a:path>
                </a:pathLst>
              </a:custGeom>
              <a:noFill/>
              <a:ln w="6350">
                <a:solidFill>
                  <a:schemeClr val="tx1"/>
                </a:solidFill>
                <a:prstDash val="dashDot"/>
                <a:headEnd type="none" w="med" len="med"/>
                <a:tailEnd type="arrow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38" name="Forme libre 37"/>
              <p:cNvSpPr/>
              <p:nvPr/>
            </p:nvSpPr>
            <p:spPr>
              <a:xfrm rot="16200000">
                <a:off x="3078956" y="4631744"/>
                <a:ext cx="376237" cy="34711"/>
              </a:xfrm>
              <a:custGeom>
                <a:avLst/>
                <a:gdLst>
                  <a:gd name="connsiteX0" fmla="*/ 0 w 376237"/>
                  <a:gd name="connsiteY0" fmla="*/ 33337 h 34711"/>
                  <a:gd name="connsiteX1" fmla="*/ 138112 w 376237"/>
                  <a:gd name="connsiteY1" fmla="*/ 33337 h 34711"/>
                  <a:gd name="connsiteX2" fmla="*/ 276225 w 376237"/>
                  <a:gd name="connsiteY2" fmla="*/ 19050 h 34711"/>
                  <a:gd name="connsiteX3" fmla="*/ 376237 w 376237"/>
                  <a:gd name="connsiteY3" fmla="*/ 0 h 34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6237" h="34711">
                    <a:moveTo>
                      <a:pt x="0" y="33337"/>
                    </a:moveTo>
                    <a:cubicBezTo>
                      <a:pt x="46037" y="34527"/>
                      <a:pt x="92075" y="35718"/>
                      <a:pt x="138112" y="33337"/>
                    </a:cubicBezTo>
                    <a:cubicBezTo>
                      <a:pt x="184149" y="30956"/>
                      <a:pt x="236538" y="24606"/>
                      <a:pt x="276225" y="19050"/>
                    </a:cubicBezTo>
                    <a:cubicBezTo>
                      <a:pt x="315913" y="13494"/>
                      <a:pt x="346075" y="6747"/>
                      <a:pt x="376237" y="0"/>
                    </a:cubicBezTo>
                  </a:path>
                </a:pathLst>
              </a:custGeom>
              <a:noFill/>
              <a:ln w="6350">
                <a:solidFill>
                  <a:schemeClr val="tx1"/>
                </a:solidFill>
                <a:prstDash val="dashDot"/>
                <a:headEnd type="none" w="med" len="med"/>
                <a:tailEnd type="arrow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39" name="ZoneTexte 38"/>
              <p:cNvSpPr txBox="1"/>
              <p:nvPr/>
            </p:nvSpPr>
            <p:spPr>
              <a:xfrm>
                <a:off x="3105148" y="4546797"/>
                <a:ext cx="1524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400" dirty="0">
                    <a:sym typeface="Symbol"/>
                  </a:rPr>
                  <a:t></a:t>
                </a:r>
                <a:endParaRPr lang="fr-FR" sz="1400" dirty="0"/>
              </a:p>
            </p:txBody>
          </p:sp>
          <p:sp>
            <p:nvSpPr>
              <p:cNvPr id="40" name="ZoneTexte 39"/>
              <p:cNvSpPr txBox="1"/>
              <p:nvPr/>
            </p:nvSpPr>
            <p:spPr>
              <a:xfrm>
                <a:off x="2150264" y="5689697"/>
                <a:ext cx="1524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400" dirty="0">
                    <a:sym typeface="Symbol"/>
                  </a:rPr>
                  <a:t></a:t>
                </a:r>
                <a:endParaRPr lang="fr-FR" sz="1400" dirty="0"/>
              </a:p>
            </p:txBody>
          </p:sp>
          <p:sp>
            <p:nvSpPr>
              <p:cNvPr id="41" name="ZoneTexte 40"/>
              <p:cNvSpPr txBox="1"/>
              <p:nvPr/>
            </p:nvSpPr>
            <p:spPr>
              <a:xfrm>
                <a:off x="1816889" y="6069111"/>
                <a:ext cx="33337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400" b="1" dirty="0">
                    <a:solidFill>
                      <a:srgbClr val="0000FF"/>
                    </a:solidFill>
                  </a:rPr>
                  <a:t>x</a:t>
                </a:r>
                <a:r>
                  <a:rPr lang="fr-FR" sz="1400" b="1" baseline="-25000" dirty="0">
                    <a:solidFill>
                      <a:srgbClr val="0000FF"/>
                    </a:solidFill>
                  </a:rPr>
                  <a:t>1</a:t>
                </a:r>
              </a:p>
            </p:txBody>
          </p:sp>
          <p:sp>
            <p:nvSpPr>
              <p:cNvPr id="42" name="ZoneTexte 41"/>
              <p:cNvSpPr txBox="1"/>
              <p:nvPr/>
            </p:nvSpPr>
            <p:spPr>
              <a:xfrm>
                <a:off x="2590800" y="5997474"/>
                <a:ext cx="33337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400" b="1" dirty="0">
                    <a:solidFill>
                      <a:srgbClr val="CC00CC"/>
                    </a:solidFill>
                  </a:rPr>
                  <a:t>x</a:t>
                </a:r>
                <a:r>
                  <a:rPr lang="fr-FR" sz="1400" b="1" baseline="-25000" dirty="0">
                    <a:solidFill>
                      <a:srgbClr val="CC00CC"/>
                    </a:solidFill>
                  </a:rPr>
                  <a:t>2</a:t>
                </a:r>
              </a:p>
            </p:txBody>
          </p:sp>
          <p:sp>
            <p:nvSpPr>
              <p:cNvPr id="43" name="ZoneTexte 42"/>
              <p:cNvSpPr txBox="1"/>
              <p:nvPr/>
            </p:nvSpPr>
            <p:spPr>
              <a:xfrm>
                <a:off x="3631402" y="4649099"/>
                <a:ext cx="33337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400" b="1" dirty="0">
                    <a:solidFill>
                      <a:srgbClr val="0000FF"/>
                    </a:solidFill>
                  </a:rPr>
                  <a:t>y</a:t>
                </a:r>
                <a:r>
                  <a:rPr lang="fr-FR" sz="1400" b="1" baseline="-25000" dirty="0">
                    <a:solidFill>
                      <a:srgbClr val="0000FF"/>
                    </a:solidFill>
                  </a:rPr>
                  <a:t>1</a:t>
                </a:r>
              </a:p>
            </p:txBody>
          </p:sp>
          <p:sp>
            <p:nvSpPr>
              <p:cNvPr id="44" name="ZoneTexte 43"/>
              <p:cNvSpPr txBox="1"/>
              <p:nvPr/>
            </p:nvSpPr>
            <p:spPr>
              <a:xfrm>
                <a:off x="3499643" y="4197646"/>
                <a:ext cx="33337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400" b="1" dirty="0">
                    <a:solidFill>
                      <a:srgbClr val="CC00CC"/>
                    </a:solidFill>
                  </a:rPr>
                  <a:t>y</a:t>
                </a:r>
                <a:r>
                  <a:rPr lang="fr-FR" sz="1400" b="1" baseline="-25000" dirty="0">
                    <a:solidFill>
                      <a:srgbClr val="CC00CC"/>
                    </a:solidFill>
                  </a:rPr>
                  <a:t>2</a:t>
                </a:r>
              </a:p>
            </p:txBody>
          </p:sp>
          <p:sp>
            <p:nvSpPr>
              <p:cNvPr id="45" name="Ellipse 44"/>
              <p:cNvSpPr/>
              <p:nvPr/>
            </p:nvSpPr>
            <p:spPr>
              <a:xfrm>
                <a:off x="2011680" y="4780127"/>
                <a:ext cx="184304" cy="153889"/>
              </a:xfrm>
              <a:prstGeom prst="ellipse">
                <a:avLst/>
              </a:pr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46" name="ZoneTexte 45"/>
              <p:cNvSpPr txBox="1"/>
              <p:nvPr/>
            </p:nvSpPr>
            <p:spPr>
              <a:xfrm>
                <a:off x="1838797" y="4486056"/>
                <a:ext cx="63735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400" b="1" dirty="0">
                    <a:solidFill>
                      <a:srgbClr val="0000FF"/>
                    </a:solidFill>
                  </a:rPr>
                  <a:t>z</a:t>
                </a:r>
                <a:r>
                  <a:rPr lang="fr-FR" sz="1400" b="1" baseline="-25000" dirty="0">
                    <a:solidFill>
                      <a:srgbClr val="0000FF"/>
                    </a:solidFill>
                  </a:rPr>
                  <a:t>1</a:t>
                </a:r>
                <a:r>
                  <a:rPr lang="fr-FR" sz="1400" dirty="0"/>
                  <a:t>=</a:t>
                </a:r>
                <a:r>
                  <a:rPr lang="fr-FR" sz="1400" b="1" dirty="0">
                    <a:solidFill>
                      <a:srgbClr val="C00000"/>
                    </a:solidFill>
                  </a:rPr>
                  <a:t>z</a:t>
                </a:r>
                <a:r>
                  <a:rPr lang="fr-FR" sz="1400" b="1" baseline="-25000" dirty="0">
                    <a:solidFill>
                      <a:srgbClr val="C00000"/>
                    </a:solidFill>
                  </a:rPr>
                  <a:t>2</a:t>
                </a:r>
              </a:p>
            </p:txBody>
          </p:sp>
        </p:grpSp>
      </p:grpSp>
      <p:grpSp>
        <p:nvGrpSpPr>
          <p:cNvPr id="47" name="Groupe 46"/>
          <p:cNvGrpSpPr/>
          <p:nvPr/>
        </p:nvGrpSpPr>
        <p:grpSpPr>
          <a:xfrm>
            <a:off x="2112519" y="4517355"/>
            <a:ext cx="5837767" cy="1800896"/>
            <a:chOff x="2112519" y="4517355"/>
            <a:chExt cx="5837767" cy="1800896"/>
          </a:xfrm>
        </p:grpSpPr>
        <p:sp>
          <p:nvSpPr>
            <p:cNvPr id="48" name="Rectangle 47"/>
            <p:cNvSpPr/>
            <p:nvPr/>
          </p:nvSpPr>
          <p:spPr>
            <a:xfrm rot="20348414">
              <a:off x="2486024" y="6112668"/>
              <a:ext cx="73819" cy="69056"/>
            </a:xfrm>
            <a:prstGeom prst="rect">
              <a:avLst/>
            </a:prstGeom>
            <a:noFill/>
            <a:ln w="63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graphicFrame>
          <p:nvGraphicFramePr>
            <p:cNvPr id="49" name="Objet 4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54496044"/>
                </p:ext>
              </p:extLst>
            </p:nvPr>
          </p:nvGraphicFramePr>
          <p:xfrm>
            <a:off x="4911726" y="4517355"/>
            <a:ext cx="3038560" cy="5023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Équation" r:id="rId10" imgW="2019240" imgH="330120" progId="Equation.3">
                    <p:embed/>
                  </p:oleObj>
                </mc:Choice>
                <mc:Fallback>
                  <p:oleObj name="Équation" r:id="rId10" imgW="2019240" imgH="33012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11726" y="4517355"/>
                          <a:ext cx="3038560" cy="5023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0" name="Connecteur droit 49"/>
            <p:cNvCxnSpPr>
              <a:endCxn id="48" idx="2"/>
            </p:cNvCxnSpPr>
            <p:nvPr/>
          </p:nvCxnSpPr>
          <p:spPr>
            <a:xfrm flipV="1">
              <a:off x="2112519" y="6179461"/>
              <a:ext cx="422710" cy="138790"/>
            </a:xfrm>
            <a:prstGeom prst="line">
              <a:avLst/>
            </a:prstGeom>
            <a:ln w="635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oupe 50"/>
          <p:cNvGrpSpPr/>
          <p:nvPr/>
        </p:nvGrpSpPr>
        <p:grpSpPr>
          <a:xfrm>
            <a:off x="2094071" y="4847132"/>
            <a:ext cx="5321300" cy="1471118"/>
            <a:chOff x="2094071" y="4847132"/>
            <a:chExt cx="5321300" cy="1471118"/>
          </a:xfrm>
        </p:grpSpPr>
        <p:grpSp>
          <p:nvGrpSpPr>
            <p:cNvPr id="52" name="Groupe 51"/>
            <p:cNvGrpSpPr/>
            <p:nvPr/>
          </p:nvGrpSpPr>
          <p:grpSpPr>
            <a:xfrm>
              <a:off x="2094071" y="4847132"/>
              <a:ext cx="5321300" cy="1471118"/>
              <a:chOff x="2094071" y="4847132"/>
              <a:chExt cx="5321300" cy="1471118"/>
            </a:xfrm>
          </p:grpSpPr>
          <p:sp>
            <p:nvSpPr>
              <p:cNvPr id="55" name="ZoneTexte 54"/>
              <p:cNvSpPr txBox="1"/>
              <p:nvPr/>
            </p:nvSpPr>
            <p:spPr>
              <a:xfrm>
                <a:off x="3992229" y="5839419"/>
                <a:ext cx="69281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400" dirty="0"/>
                  <a:t>D’où : </a:t>
                </a:r>
              </a:p>
            </p:txBody>
          </p:sp>
          <p:grpSp>
            <p:nvGrpSpPr>
              <p:cNvPr id="56" name="Groupe 55"/>
              <p:cNvGrpSpPr/>
              <p:nvPr/>
            </p:nvGrpSpPr>
            <p:grpSpPr>
              <a:xfrm>
                <a:off x="2094071" y="4847132"/>
                <a:ext cx="5321300" cy="1471118"/>
                <a:chOff x="2095500" y="4847132"/>
                <a:chExt cx="5321300" cy="1471118"/>
              </a:xfrm>
            </p:grpSpPr>
            <p:graphicFrame>
              <p:nvGraphicFramePr>
                <p:cNvPr id="57" name="Objet 56"/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2141489090"/>
                    </p:ext>
                  </p:extLst>
                </p:nvPr>
              </p:nvGraphicFramePr>
              <p:xfrm>
                <a:off x="5410200" y="5778500"/>
                <a:ext cx="2006600" cy="38576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name="Équation" r:id="rId12" imgW="1333440" imgH="253800" progId="Equation.3">
                        <p:embed/>
                      </p:oleObj>
                    </mc:Choice>
                    <mc:Fallback>
                      <p:oleObj name="Équation" r:id="rId12" imgW="1333440" imgH="253800" progId="Equation.3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3"/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5410200" y="5778500"/>
                              <a:ext cx="2006600" cy="385763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pSp>
              <p:nvGrpSpPr>
                <p:cNvPr id="58" name="Groupe 57"/>
                <p:cNvGrpSpPr/>
                <p:nvPr/>
              </p:nvGrpSpPr>
              <p:grpSpPr>
                <a:xfrm>
                  <a:off x="2095500" y="4847132"/>
                  <a:ext cx="476250" cy="1471118"/>
                  <a:chOff x="2095500" y="4847132"/>
                  <a:chExt cx="476250" cy="1471118"/>
                </a:xfrm>
              </p:grpSpPr>
              <p:cxnSp>
                <p:nvCxnSpPr>
                  <p:cNvPr id="59" name="Connecteur droit 58"/>
                  <p:cNvCxnSpPr/>
                  <p:nvPr/>
                </p:nvCxnSpPr>
                <p:spPr>
                  <a:xfrm flipV="1">
                    <a:off x="2100263" y="6169819"/>
                    <a:ext cx="466725" cy="148431"/>
                  </a:xfrm>
                  <a:prstGeom prst="line">
                    <a:avLst/>
                  </a:prstGeom>
                  <a:ln w="19050">
                    <a:solidFill>
                      <a:srgbClr val="92D050"/>
                    </a:solidFill>
                    <a:headEnd type="arrow" w="med" len="med"/>
                    <a:tailEnd type="none" w="med" len="me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0" name="Connecteur droit 59"/>
                  <p:cNvCxnSpPr/>
                  <p:nvPr/>
                </p:nvCxnSpPr>
                <p:spPr>
                  <a:xfrm flipH="1" flipV="1">
                    <a:off x="2095500" y="4847132"/>
                    <a:ext cx="476250" cy="1300064"/>
                  </a:xfrm>
                  <a:prstGeom prst="line">
                    <a:avLst/>
                  </a:prstGeom>
                  <a:ln w="19050">
                    <a:solidFill>
                      <a:srgbClr val="C00000"/>
                    </a:solidFill>
                    <a:headEnd type="arrow" w="med" len="med"/>
                    <a:tailEnd type="none" w="med" len="me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cxnSp>
          <p:nvCxnSpPr>
            <p:cNvPr id="53" name="Connecteur droit 52"/>
            <p:cNvCxnSpPr/>
            <p:nvPr/>
          </p:nvCxnSpPr>
          <p:spPr>
            <a:xfrm>
              <a:off x="5868194" y="6169819"/>
              <a:ext cx="650477" cy="0"/>
            </a:xfrm>
            <a:prstGeom prst="line">
              <a:avLst/>
            </a:prstGeom>
            <a:ln w="190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Connecteur droit 53"/>
            <p:cNvCxnSpPr/>
            <p:nvPr/>
          </p:nvCxnSpPr>
          <p:spPr>
            <a:xfrm>
              <a:off x="6591300" y="6169819"/>
              <a:ext cx="771128" cy="9642"/>
            </a:xfrm>
            <a:prstGeom prst="line">
              <a:avLst/>
            </a:prstGeom>
            <a:ln w="19050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Groupe 60"/>
          <p:cNvGrpSpPr/>
          <p:nvPr/>
        </p:nvGrpSpPr>
        <p:grpSpPr>
          <a:xfrm>
            <a:off x="1323975" y="4200624"/>
            <a:ext cx="7621986" cy="2181236"/>
            <a:chOff x="1323976" y="4174817"/>
            <a:chExt cx="7621986" cy="2181236"/>
          </a:xfrm>
        </p:grpSpPr>
        <p:sp>
          <p:nvSpPr>
            <p:cNvPr id="62" name="Rectangle 61"/>
            <p:cNvSpPr/>
            <p:nvPr/>
          </p:nvSpPr>
          <p:spPr>
            <a:xfrm>
              <a:off x="1323976" y="4200625"/>
              <a:ext cx="7621986" cy="21554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aphicFrame>
          <p:nvGraphicFramePr>
            <p:cNvPr id="63" name="Object 10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548804354"/>
                </p:ext>
              </p:extLst>
            </p:nvPr>
          </p:nvGraphicFramePr>
          <p:xfrm>
            <a:off x="5435202" y="4860287"/>
            <a:ext cx="2285238" cy="11506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4" imgW="1562040" imgH="787320" progId="Equation.DSMT4">
                    <p:embed/>
                  </p:oleObj>
                </mc:Choice>
                <mc:Fallback>
                  <p:oleObj name="Equation" r:id="rId14" imgW="1562040" imgH="78732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435202" y="4860287"/>
                          <a:ext cx="2285238" cy="1150632"/>
                        </a:xfrm>
                        <a:prstGeom prst="rect">
                          <a:avLst/>
                        </a:prstGeom>
                        <a:noFill/>
                        <a:ln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64" name="Groupe 63"/>
            <p:cNvGrpSpPr/>
            <p:nvPr/>
          </p:nvGrpSpPr>
          <p:grpSpPr>
            <a:xfrm>
              <a:off x="1561311" y="4174817"/>
              <a:ext cx="2440777" cy="2179242"/>
              <a:chOff x="1524000" y="4197646"/>
              <a:chExt cx="2440777" cy="2179242"/>
            </a:xfrm>
          </p:grpSpPr>
          <p:cxnSp>
            <p:nvCxnSpPr>
              <p:cNvPr id="66" name="Connecteur droit avec flèche 65"/>
              <p:cNvCxnSpPr/>
              <p:nvPr/>
            </p:nvCxnSpPr>
            <p:spPr>
              <a:xfrm>
                <a:off x="2100263" y="4854575"/>
                <a:ext cx="0" cy="1463675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Connecteur droit avec flèche 66"/>
              <p:cNvCxnSpPr/>
              <p:nvPr/>
            </p:nvCxnSpPr>
            <p:spPr>
              <a:xfrm>
                <a:off x="2100263" y="4854575"/>
                <a:ext cx="1566068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Connecteur droit avec flèche 67"/>
              <p:cNvCxnSpPr/>
              <p:nvPr/>
            </p:nvCxnSpPr>
            <p:spPr>
              <a:xfrm>
                <a:off x="2100263" y="4854574"/>
                <a:ext cx="490537" cy="1368426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prstDash val="dashDot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Connecteur droit avec flèche 68"/>
              <p:cNvCxnSpPr/>
              <p:nvPr/>
            </p:nvCxnSpPr>
            <p:spPr>
              <a:xfrm flipV="1">
                <a:off x="1524000" y="4354513"/>
                <a:ext cx="2030413" cy="696118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prstDash val="dashDot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0" name="Forme libre 69"/>
              <p:cNvSpPr/>
              <p:nvPr/>
            </p:nvSpPr>
            <p:spPr>
              <a:xfrm>
                <a:off x="2100263" y="5876927"/>
                <a:ext cx="376237" cy="59208"/>
              </a:xfrm>
              <a:custGeom>
                <a:avLst/>
                <a:gdLst>
                  <a:gd name="connsiteX0" fmla="*/ 0 w 376237"/>
                  <a:gd name="connsiteY0" fmla="*/ 33337 h 34711"/>
                  <a:gd name="connsiteX1" fmla="*/ 138112 w 376237"/>
                  <a:gd name="connsiteY1" fmla="*/ 33337 h 34711"/>
                  <a:gd name="connsiteX2" fmla="*/ 276225 w 376237"/>
                  <a:gd name="connsiteY2" fmla="*/ 19050 h 34711"/>
                  <a:gd name="connsiteX3" fmla="*/ 376237 w 376237"/>
                  <a:gd name="connsiteY3" fmla="*/ 0 h 34711"/>
                  <a:gd name="connsiteX0" fmla="*/ 0 w 376237"/>
                  <a:gd name="connsiteY0" fmla="*/ 57149 h 58523"/>
                  <a:gd name="connsiteX1" fmla="*/ 138112 w 376237"/>
                  <a:gd name="connsiteY1" fmla="*/ 57149 h 58523"/>
                  <a:gd name="connsiteX2" fmla="*/ 276225 w 376237"/>
                  <a:gd name="connsiteY2" fmla="*/ 42862 h 58523"/>
                  <a:gd name="connsiteX3" fmla="*/ 376237 w 376237"/>
                  <a:gd name="connsiteY3" fmla="*/ 0 h 58523"/>
                  <a:gd name="connsiteX0" fmla="*/ 0 w 376237"/>
                  <a:gd name="connsiteY0" fmla="*/ 57149 h 59208"/>
                  <a:gd name="connsiteX1" fmla="*/ 138112 w 376237"/>
                  <a:gd name="connsiteY1" fmla="*/ 57149 h 59208"/>
                  <a:gd name="connsiteX2" fmla="*/ 280988 w 376237"/>
                  <a:gd name="connsiteY2" fmla="*/ 33337 h 59208"/>
                  <a:gd name="connsiteX3" fmla="*/ 376237 w 376237"/>
                  <a:gd name="connsiteY3" fmla="*/ 0 h 59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6237" h="59208">
                    <a:moveTo>
                      <a:pt x="0" y="57149"/>
                    </a:moveTo>
                    <a:cubicBezTo>
                      <a:pt x="46037" y="58339"/>
                      <a:pt x="91281" y="61118"/>
                      <a:pt x="138112" y="57149"/>
                    </a:cubicBezTo>
                    <a:cubicBezTo>
                      <a:pt x="184943" y="53180"/>
                      <a:pt x="241300" y="42862"/>
                      <a:pt x="280988" y="33337"/>
                    </a:cubicBezTo>
                    <a:cubicBezTo>
                      <a:pt x="320676" y="23812"/>
                      <a:pt x="346075" y="6747"/>
                      <a:pt x="376237" y="0"/>
                    </a:cubicBezTo>
                  </a:path>
                </a:pathLst>
              </a:custGeom>
              <a:noFill/>
              <a:ln w="6350">
                <a:solidFill>
                  <a:schemeClr val="tx1"/>
                </a:solidFill>
                <a:prstDash val="dashDot"/>
                <a:headEnd type="none" w="med" len="med"/>
                <a:tailEnd type="arrow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71" name="Forme libre 70"/>
              <p:cNvSpPr/>
              <p:nvPr/>
            </p:nvSpPr>
            <p:spPr>
              <a:xfrm rot="16200000">
                <a:off x="3078956" y="4631744"/>
                <a:ext cx="376237" cy="34711"/>
              </a:xfrm>
              <a:custGeom>
                <a:avLst/>
                <a:gdLst>
                  <a:gd name="connsiteX0" fmla="*/ 0 w 376237"/>
                  <a:gd name="connsiteY0" fmla="*/ 33337 h 34711"/>
                  <a:gd name="connsiteX1" fmla="*/ 138112 w 376237"/>
                  <a:gd name="connsiteY1" fmla="*/ 33337 h 34711"/>
                  <a:gd name="connsiteX2" fmla="*/ 276225 w 376237"/>
                  <a:gd name="connsiteY2" fmla="*/ 19050 h 34711"/>
                  <a:gd name="connsiteX3" fmla="*/ 376237 w 376237"/>
                  <a:gd name="connsiteY3" fmla="*/ 0 h 34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6237" h="34711">
                    <a:moveTo>
                      <a:pt x="0" y="33337"/>
                    </a:moveTo>
                    <a:cubicBezTo>
                      <a:pt x="46037" y="34527"/>
                      <a:pt x="92075" y="35718"/>
                      <a:pt x="138112" y="33337"/>
                    </a:cubicBezTo>
                    <a:cubicBezTo>
                      <a:pt x="184149" y="30956"/>
                      <a:pt x="236538" y="24606"/>
                      <a:pt x="276225" y="19050"/>
                    </a:cubicBezTo>
                    <a:cubicBezTo>
                      <a:pt x="315913" y="13494"/>
                      <a:pt x="346075" y="6747"/>
                      <a:pt x="376237" y="0"/>
                    </a:cubicBezTo>
                  </a:path>
                </a:pathLst>
              </a:custGeom>
              <a:noFill/>
              <a:ln w="6350">
                <a:solidFill>
                  <a:schemeClr val="tx1"/>
                </a:solidFill>
                <a:prstDash val="dashDot"/>
                <a:headEnd type="none" w="med" len="med"/>
                <a:tailEnd type="arrow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72" name="ZoneTexte 71"/>
              <p:cNvSpPr txBox="1"/>
              <p:nvPr/>
            </p:nvSpPr>
            <p:spPr>
              <a:xfrm>
                <a:off x="3105148" y="4546797"/>
                <a:ext cx="1524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400" dirty="0">
                    <a:sym typeface="Symbol"/>
                  </a:rPr>
                  <a:t></a:t>
                </a:r>
                <a:endParaRPr lang="fr-FR" sz="1400" dirty="0"/>
              </a:p>
            </p:txBody>
          </p:sp>
          <p:sp>
            <p:nvSpPr>
              <p:cNvPr id="73" name="ZoneTexte 72"/>
              <p:cNvSpPr txBox="1"/>
              <p:nvPr/>
            </p:nvSpPr>
            <p:spPr>
              <a:xfrm>
                <a:off x="2150264" y="5689697"/>
                <a:ext cx="1524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400" dirty="0">
                    <a:sym typeface="Symbol"/>
                  </a:rPr>
                  <a:t></a:t>
                </a:r>
                <a:endParaRPr lang="fr-FR" sz="1400" dirty="0"/>
              </a:p>
            </p:txBody>
          </p:sp>
          <p:sp>
            <p:nvSpPr>
              <p:cNvPr id="74" name="ZoneTexte 73"/>
              <p:cNvSpPr txBox="1"/>
              <p:nvPr/>
            </p:nvSpPr>
            <p:spPr>
              <a:xfrm>
                <a:off x="1816889" y="6069111"/>
                <a:ext cx="33337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400" b="1" dirty="0">
                    <a:solidFill>
                      <a:srgbClr val="0000FF"/>
                    </a:solidFill>
                  </a:rPr>
                  <a:t>x</a:t>
                </a:r>
                <a:r>
                  <a:rPr lang="fr-FR" sz="1400" b="1" baseline="-25000" dirty="0">
                    <a:solidFill>
                      <a:srgbClr val="0000FF"/>
                    </a:solidFill>
                  </a:rPr>
                  <a:t>1</a:t>
                </a:r>
              </a:p>
            </p:txBody>
          </p:sp>
          <p:sp>
            <p:nvSpPr>
              <p:cNvPr id="75" name="ZoneTexte 74"/>
              <p:cNvSpPr txBox="1"/>
              <p:nvPr/>
            </p:nvSpPr>
            <p:spPr>
              <a:xfrm>
                <a:off x="2590800" y="5997474"/>
                <a:ext cx="33337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400" b="1" dirty="0">
                    <a:solidFill>
                      <a:srgbClr val="CC00CC"/>
                    </a:solidFill>
                  </a:rPr>
                  <a:t>x</a:t>
                </a:r>
                <a:r>
                  <a:rPr lang="fr-FR" sz="1400" b="1" baseline="-25000" dirty="0">
                    <a:solidFill>
                      <a:srgbClr val="CC00CC"/>
                    </a:solidFill>
                  </a:rPr>
                  <a:t>2</a:t>
                </a:r>
              </a:p>
            </p:txBody>
          </p:sp>
          <p:sp>
            <p:nvSpPr>
              <p:cNvPr id="76" name="ZoneTexte 75"/>
              <p:cNvSpPr txBox="1"/>
              <p:nvPr/>
            </p:nvSpPr>
            <p:spPr>
              <a:xfrm>
                <a:off x="3631402" y="4649099"/>
                <a:ext cx="33337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400" b="1" dirty="0">
                    <a:solidFill>
                      <a:srgbClr val="0000FF"/>
                    </a:solidFill>
                  </a:rPr>
                  <a:t>y</a:t>
                </a:r>
                <a:r>
                  <a:rPr lang="fr-FR" sz="1400" b="1" baseline="-25000" dirty="0">
                    <a:solidFill>
                      <a:srgbClr val="0000FF"/>
                    </a:solidFill>
                  </a:rPr>
                  <a:t>1</a:t>
                </a:r>
              </a:p>
            </p:txBody>
          </p:sp>
          <p:sp>
            <p:nvSpPr>
              <p:cNvPr id="77" name="ZoneTexte 76"/>
              <p:cNvSpPr txBox="1"/>
              <p:nvPr/>
            </p:nvSpPr>
            <p:spPr>
              <a:xfrm>
                <a:off x="3499643" y="4197646"/>
                <a:ext cx="33337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400" b="1" dirty="0">
                    <a:solidFill>
                      <a:srgbClr val="CC00CC"/>
                    </a:solidFill>
                  </a:rPr>
                  <a:t>y</a:t>
                </a:r>
                <a:r>
                  <a:rPr lang="fr-FR" sz="1400" b="1" baseline="-25000" dirty="0">
                    <a:solidFill>
                      <a:srgbClr val="CC00CC"/>
                    </a:solidFill>
                  </a:rPr>
                  <a:t>2</a:t>
                </a:r>
              </a:p>
            </p:txBody>
          </p:sp>
          <p:sp>
            <p:nvSpPr>
              <p:cNvPr id="78" name="Ellipse 77"/>
              <p:cNvSpPr/>
              <p:nvPr/>
            </p:nvSpPr>
            <p:spPr>
              <a:xfrm>
                <a:off x="2011680" y="4780127"/>
                <a:ext cx="184304" cy="153889"/>
              </a:xfrm>
              <a:prstGeom prst="ellipse">
                <a:avLst/>
              </a:pr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79" name="ZoneTexte 78"/>
              <p:cNvSpPr txBox="1"/>
              <p:nvPr/>
            </p:nvSpPr>
            <p:spPr>
              <a:xfrm>
                <a:off x="1838797" y="4486056"/>
                <a:ext cx="63735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400" b="1" dirty="0">
                    <a:solidFill>
                      <a:srgbClr val="0000FF"/>
                    </a:solidFill>
                  </a:rPr>
                  <a:t>z</a:t>
                </a:r>
                <a:r>
                  <a:rPr lang="fr-FR" sz="1400" b="1" baseline="-25000" dirty="0">
                    <a:solidFill>
                      <a:srgbClr val="0000FF"/>
                    </a:solidFill>
                  </a:rPr>
                  <a:t>1</a:t>
                </a:r>
                <a:r>
                  <a:rPr lang="fr-FR" sz="1400" dirty="0"/>
                  <a:t>=</a:t>
                </a:r>
                <a:r>
                  <a:rPr lang="fr-FR" sz="1400" b="1" dirty="0">
                    <a:solidFill>
                      <a:srgbClr val="C00000"/>
                    </a:solidFill>
                  </a:rPr>
                  <a:t>z</a:t>
                </a:r>
                <a:r>
                  <a:rPr lang="fr-FR" sz="1400" b="1" baseline="-25000" dirty="0">
                    <a:solidFill>
                      <a:srgbClr val="C00000"/>
                    </a:solidFill>
                  </a:rPr>
                  <a:t>2</a:t>
                </a:r>
              </a:p>
            </p:txBody>
          </p:sp>
        </p:grpSp>
        <p:sp>
          <p:nvSpPr>
            <p:cNvPr id="65" name="ZoneTexte 64"/>
            <p:cNvSpPr txBox="1"/>
            <p:nvPr/>
          </p:nvSpPr>
          <p:spPr>
            <a:xfrm>
              <a:off x="5868988" y="4467627"/>
              <a:ext cx="129936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400" dirty="0"/>
                <a:t>Finalement : </a:t>
              </a:r>
            </a:p>
          </p:txBody>
        </p:sp>
      </p:grpSp>
      <p:grpSp>
        <p:nvGrpSpPr>
          <p:cNvPr id="80" name="Groupe 79"/>
          <p:cNvGrpSpPr/>
          <p:nvPr/>
        </p:nvGrpSpPr>
        <p:grpSpPr>
          <a:xfrm>
            <a:off x="1395765" y="4246453"/>
            <a:ext cx="7734300" cy="2184214"/>
            <a:chOff x="1228725" y="1666875"/>
            <a:chExt cx="7734300" cy="2371725"/>
          </a:xfrm>
        </p:grpSpPr>
        <p:sp>
          <p:nvSpPr>
            <p:cNvPr id="81" name="Rectangle 80"/>
            <p:cNvSpPr/>
            <p:nvPr/>
          </p:nvSpPr>
          <p:spPr>
            <a:xfrm>
              <a:off x="1228725" y="1666875"/>
              <a:ext cx="7734300" cy="23717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aphicFrame>
          <p:nvGraphicFramePr>
            <p:cNvPr id="82" name="Objet 8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725293605"/>
                </p:ext>
              </p:extLst>
            </p:nvPr>
          </p:nvGraphicFramePr>
          <p:xfrm>
            <a:off x="1876425" y="1789113"/>
            <a:ext cx="6475413" cy="21796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6" imgW="3771900" imgH="1270000" progId="Equation.DSMT4">
                    <p:embed/>
                  </p:oleObj>
                </mc:Choice>
                <mc:Fallback>
                  <p:oleObj name="Equation" r:id="rId16" imgW="3771900" imgH="12700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76425" y="1789113"/>
                          <a:ext cx="6475413" cy="217963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3" name="Text Box 17"/>
          <p:cNvSpPr txBox="1">
            <a:spLocks noChangeArrowheads="1"/>
          </p:cNvSpPr>
          <p:nvPr/>
        </p:nvSpPr>
        <p:spPr bwMode="auto">
          <a:xfrm>
            <a:off x="-1588" y="4564063"/>
            <a:ext cx="1098551" cy="581025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/>
            <a:r>
              <a:rPr lang="fr-FR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Changt</a:t>
            </a: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de bases</a:t>
            </a:r>
          </a:p>
        </p:txBody>
      </p:sp>
    </p:spTree>
    <p:extLst>
      <p:ext uri="{BB962C8B-B14F-4D97-AF65-F5344CB8AC3E}">
        <p14:creationId xmlns:p14="http://schemas.microsoft.com/office/powerpoint/2010/main" val="3644575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7"/>
          <p:cNvSpPr txBox="1">
            <a:spLocks noChangeArrowheads="1"/>
          </p:cNvSpPr>
          <p:nvPr/>
        </p:nvSpPr>
        <p:spPr bwMode="auto">
          <a:xfrm>
            <a:off x="-1588" y="4564063"/>
            <a:ext cx="1098551" cy="581025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/>
            <a:r>
              <a:rPr lang="fr-FR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Changt</a:t>
            </a: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de bases</a:t>
            </a:r>
          </a:p>
        </p:txBody>
      </p:sp>
      <p:sp>
        <p:nvSpPr>
          <p:cNvPr id="3" name="Text Box 17"/>
          <p:cNvSpPr txBox="1">
            <a:spLocks noChangeArrowheads="1"/>
          </p:cNvSpPr>
          <p:nvPr/>
        </p:nvSpPr>
        <p:spPr bwMode="auto">
          <a:xfrm>
            <a:off x="-1588" y="4575175"/>
            <a:ext cx="1098551" cy="581025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/>
            <a:r>
              <a:rPr lang="fr-FR" sz="1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Changt</a:t>
            </a: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de bases</a:t>
            </a:r>
          </a:p>
        </p:txBody>
      </p:sp>
      <p:sp>
        <p:nvSpPr>
          <p:cNvPr id="4" name="Text Box 59"/>
          <p:cNvSpPr txBox="1">
            <a:spLocks noChangeArrowheads="1"/>
          </p:cNvSpPr>
          <p:nvPr/>
        </p:nvSpPr>
        <p:spPr bwMode="auto">
          <a:xfrm>
            <a:off x="1738313" y="2312988"/>
            <a:ext cx="4283075" cy="188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fr-FR" sz="2000" dirty="0"/>
              <a:t>	         </a:t>
            </a:r>
            <a:r>
              <a:rPr lang="fr-FR" sz="2000" b="1" dirty="0">
                <a:solidFill>
                  <a:srgbClr val="0000FF"/>
                </a:solidFill>
                <a:sym typeface="Symbol" pitchFamily="18" charset="2"/>
              </a:rPr>
              <a:t></a:t>
            </a:r>
            <a:endParaRPr lang="fr-FR" sz="2000" b="1" dirty="0">
              <a:solidFill>
                <a:srgbClr val="0000FF"/>
              </a:solidFill>
            </a:endParaRPr>
          </a:p>
          <a:p>
            <a:r>
              <a:rPr lang="fr-FR" sz="2000" dirty="0"/>
              <a:t>x</a:t>
            </a:r>
            <a:r>
              <a:rPr lang="fr-FR" sz="2000" baseline="-25000" dirty="0"/>
              <a:t>1</a:t>
            </a:r>
            <a:r>
              <a:rPr lang="fr-FR" sz="2000" dirty="0"/>
              <a:t>	</a:t>
            </a:r>
            <a:r>
              <a:rPr lang="fr-FR" sz="2000" dirty="0">
                <a:solidFill>
                  <a:srgbClr val="FF0000"/>
                </a:solidFill>
              </a:rPr>
              <a:t>n</a:t>
            </a:r>
            <a:r>
              <a:rPr lang="fr-FR" sz="2000" dirty="0"/>
              <a:t>      </a:t>
            </a:r>
            <a:r>
              <a:rPr lang="fr-FR" sz="2000" dirty="0">
                <a:solidFill>
                  <a:srgbClr val="0000FF"/>
                </a:solidFill>
                <a:sym typeface="Symbol" pitchFamily="18" charset="2"/>
              </a:rPr>
              <a:t></a:t>
            </a:r>
            <a:r>
              <a:rPr lang="fr-FR" sz="2000" baseline="-25000" dirty="0"/>
              <a:t>     </a:t>
            </a:r>
            <a:r>
              <a:rPr lang="fr-FR" sz="2000" dirty="0">
                <a:solidFill>
                  <a:srgbClr val="0000FF"/>
                </a:solidFill>
              </a:rPr>
              <a:t>n</a:t>
            </a:r>
            <a:r>
              <a:rPr lang="fr-FR" sz="2000" dirty="0"/>
              <a:t>	</a:t>
            </a:r>
            <a:r>
              <a:rPr lang="fr-FR" sz="2000" dirty="0">
                <a:solidFill>
                  <a:srgbClr val="CC00CC"/>
                </a:solidFill>
              </a:rPr>
              <a:t>x</a:t>
            </a:r>
            <a:r>
              <a:rPr lang="fr-FR" sz="2000" baseline="-25000" dirty="0">
                <a:solidFill>
                  <a:srgbClr val="CC00CC"/>
                </a:solidFill>
              </a:rPr>
              <a:t>2</a:t>
            </a:r>
            <a:r>
              <a:rPr lang="fr-FR" sz="2000" baseline="-25000" dirty="0"/>
              <a:t>	</a:t>
            </a:r>
            <a:endParaRPr lang="fr-FR" sz="2000" dirty="0"/>
          </a:p>
          <a:p>
            <a:r>
              <a:rPr lang="fr-FR" sz="2000" dirty="0"/>
              <a:t>y</a:t>
            </a:r>
            <a:r>
              <a:rPr lang="fr-FR" sz="2000" baseline="-25000" dirty="0"/>
              <a:t>1       </a:t>
            </a:r>
            <a:r>
              <a:rPr lang="fr-FR" sz="2000" b="1" dirty="0">
                <a:solidFill>
                  <a:srgbClr val="FF0000"/>
                </a:solidFill>
                <a:sym typeface="Symbol" pitchFamily="18" charset="2"/>
              </a:rPr>
              <a:t></a:t>
            </a:r>
            <a:r>
              <a:rPr lang="fr-FR" sz="2000" dirty="0"/>
              <a:t>	</a:t>
            </a:r>
            <a:r>
              <a:rPr lang="fr-FR" sz="2000" dirty="0">
                <a:solidFill>
                  <a:srgbClr val="FF0000"/>
                </a:solidFill>
              </a:rPr>
              <a:t>v</a:t>
            </a:r>
            <a:r>
              <a:rPr lang="fr-FR" sz="2000" baseline="-25000" dirty="0"/>
              <a:t>	</a:t>
            </a:r>
            <a:r>
              <a:rPr lang="fr-FR" sz="2000" dirty="0">
                <a:solidFill>
                  <a:srgbClr val="0000FF"/>
                </a:solidFill>
              </a:rPr>
              <a:t>w</a:t>
            </a:r>
            <a:r>
              <a:rPr lang="fr-FR" sz="2000" baseline="-25000" dirty="0"/>
              <a:t>       </a:t>
            </a:r>
            <a:r>
              <a:rPr lang="fr-FR" sz="2000" dirty="0"/>
              <a:t> </a:t>
            </a:r>
            <a:r>
              <a:rPr lang="fr-FR" sz="2000" b="1" dirty="0">
                <a:solidFill>
                  <a:srgbClr val="CC00CC"/>
                </a:solidFill>
                <a:sym typeface="Symbol" pitchFamily="18" charset="2"/>
              </a:rPr>
              <a:t></a:t>
            </a:r>
            <a:r>
              <a:rPr lang="fr-FR" sz="2000" dirty="0"/>
              <a:t>	</a:t>
            </a:r>
            <a:r>
              <a:rPr lang="fr-FR" sz="2000" dirty="0">
                <a:solidFill>
                  <a:srgbClr val="CC00CC"/>
                </a:solidFill>
              </a:rPr>
              <a:t>y</a:t>
            </a:r>
            <a:r>
              <a:rPr lang="fr-FR" sz="2000" baseline="-25000" dirty="0">
                <a:solidFill>
                  <a:srgbClr val="CC00CC"/>
                </a:solidFill>
              </a:rPr>
              <a:t>2</a:t>
            </a:r>
            <a:endParaRPr lang="fr-FR" sz="2000" dirty="0">
              <a:solidFill>
                <a:srgbClr val="CC00CC"/>
              </a:solidFill>
            </a:endParaRPr>
          </a:p>
          <a:p>
            <a:r>
              <a:rPr lang="fr-FR" sz="2000" dirty="0"/>
              <a:t>z</a:t>
            </a:r>
            <a:r>
              <a:rPr lang="fr-FR" sz="2000" baseline="-25000" dirty="0"/>
              <a:t>1</a:t>
            </a:r>
            <a:r>
              <a:rPr lang="fr-FR" sz="2000" dirty="0"/>
              <a:t>     </a:t>
            </a:r>
            <a:r>
              <a:rPr lang="fr-FR" sz="2000" dirty="0">
                <a:solidFill>
                  <a:srgbClr val="FF0000"/>
                </a:solidFill>
                <a:sym typeface="Symbol" pitchFamily="18" charset="2"/>
              </a:rPr>
              <a:t></a:t>
            </a:r>
            <a:r>
              <a:rPr lang="fr-FR" sz="2000" dirty="0"/>
              <a:t>	</a:t>
            </a:r>
            <a:r>
              <a:rPr lang="fr-FR" sz="2000" dirty="0">
                <a:solidFill>
                  <a:srgbClr val="FF0000"/>
                </a:solidFill>
              </a:rPr>
              <a:t>z</a:t>
            </a:r>
            <a:r>
              <a:rPr lang="fr-FR" sz="2000" baseline="-25000" dirty="0">
                <a:solidFill>
                  <a:srgbClr val="FF0000"/>
                </a:solidFill>
              </a:rPr>
              <a:t>1</a:t>
            </a:r>
            <a:r>
              <a:rPr lang="fr-FR" sz="2000" baseline="-25000" dirty="0"/>
              <a:t>	</a:t>
            </a:r>
            <a:r>
              <a:rPr lang="fr-FR" sz="2000" dirty="0">
                <a:solidFill>
                  <a:srgbClr val="0000FF"/>
                </a:solidFill>
              </a:rPr>
              <a:t>z</a:t>
            </a:r>
            <a:r>
              <a:rPr lang="fr-FR" sz="2000" baseline="-25000" dirty="0">
                <a:solidFill>
                  <a:srgbClr val="0000FF"/>
                </a:solidFill>
              </a:rPr>
              <a:t>2</a:t>
            </a:r>
            <a:r>
              <a:rPr lang="fr-FR" sz="2000" dirty="0"/>
              <a:t>     </a:t>
            </a:r>
            <a:r>
              <a:rPr lang="fr-FR" sz="2000" dirty="0">
                <a:solidFill>
                  <a:srgbClr val="CC00CC"/>
                </a:solidFill>
                <a:sym typeface="Symbol" pitchFamily="18" charset="2"/>
              </a:rPr>
              <a:t></a:t>
            </a:r>
            <a:r>
              <a:rPr lang="fr-FR" sz="2000" dirty="0"/>
              <a:t>	</a:t>
            </a:r>
            <a:r>
              <a:rPr lang="fr-FR" sz="2000" dirty="0">
                <a:solidFill>
                  <a:srgbClr val="CC00CC"/>
                </a:solidFill>
              </a:rPr>
              <a:t>z</a:t>
            </a:r>
            <a:r>
              <a:rPr lang="fr-FR" sz="2000" baseline="-25000" dirty="0">
                <a:solidFill>
                  <a:srgbClr val="CC00CC"/>
                </a:solidFill>
              </a:rPr>
              <a:t>2</a:t>
            </a:r>
            <a:endParaRPr lang="fr-FR" sz="2000" dirty="0">
              <a:solidFill>
                <a:srgbClr val="CC00CC"/>
              </a:solidFill>
            </a:endParaRPr>
          </a:p>
          <a:p>
            <a:endParaRPr lang="fr-FR" sz="2000" dirty="0">
              <a:solidFill>
                <a:srgbClr val="CC00CC"/>
              </a:solidFill>
            </a:endParaRPr>
          </a:p>
        </p:txBody>
      </p:sp>
      <p:sp>
        <p:nvSpPr>
          <p:cNvPr id="5" name="Text Box 60"/>
          <p:cNvSpPr txBox="1">
            <a:spLocks noChangeArrowheads="1"/>
          </p:cNvSpPr>
          <p:nvPr/>
        </p:nvSpPr>
        <p:spPr bwMode="auto">
          <a:xfrm>
            <a:off x="1811338" y="4217988"/>
            <a:ext cx="2992437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fr-FR" sz="1800" dirty="0">
                <a:solidFill>
                  <a:srgbClr val="FF0000"/>
                </a:solidFill>
                <a:sym typeface="Symbol" pitchFamily="18" charset="2"/>
              </a:rPr>
              <a:t></a:t>
            </a:r>
            <a:r>
              <a:rPr lang="fr-FR" sz="1800" dirty="0">
                <a:solidFill>
                  <a:srgbClr val="FF0000"/>
                </a:solidFill>
              </a:rPr>
              <a:t> : angle de précession</a:t>
            </a:r>
          </a:p>
          <a:p>
            <a:r>
              <a:rPr lang="fr-FR" sz="1800" dirty="0">
                <a:solidFill>
                  <a:srgbClr val="0000FF"/>
                </a:solidFill>
                <a:sym typeface="Symbol" pitchFamily="18" charset="2"/>
              </a:rPr>
              <a:t></a:t>
            </a:r>
            <a:r>
              <a:rPr lang="fr-FR" sz="1800" dirty="0">
                <a:solidFill>
                  <a:srgbClr val="0000FF"/>
                </a:solidFill>
              </a:rPr>
              <a:t> : angle de nutation</a:t>
            </a:r>
          </a:p>
          <a:p>
            <a:r>
              <a:rPr lang="fr-CA" sz="1800" dirty="0">
                <a:solidFill>
                  <a:srgbClr val="CC00CC"/>
                </a:solidFill>
                <a:sym typeface="Symbol" pitchFamily="18" charset="2"/>
              </a:rPr>
              <a:t></a:t>
            </a:r>
            <a:r>
              <a:rPr lang="fr-CA" sz="1800" dirty="0">
                <a:solidFill>
                  <a:srgbClr val="CC00CC"/>
                </a:solidFill>
              </a:rPr>
              <a:t> : angle de rotation propre</a:t>
            </a:r>
            <a:endParaRPr lang="fr-FR" sz="1800" dirty="0">
              <a:solidFill>
                <a:srgbClr val="CC00CC"/>
              </a:solidFill>
            </a:endParaRPr>
          </a:p>
        </p:txBody>
      </p:sp>
      <p:sp>
        <p:nvSpPr>
          <p:cNvPr id="6" name="Text Box 61"/>
          <p:cNvSpPr txBox="1">
            <a:spLocks noChangeArrowheads="1"/>
          </p:cNvSpPr>
          <p:nvPr/>
        </p:nvSpPr>
        <p:spPr bwMode="auto">
          <a:xfrm>
            <a:off x="4110471" y="1399659"/>
            <a:ext cx="181011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angles d’Euler</a:t>
            </a:r>
          </a:p>
        </p:txBody>
      </p:sp>
      <p:grpSp>
        <p:nvGrpSpPr>
          <p:cNvPr id="7" name="Group 109"/>
          <p:cNvGrpSpPr>
            <a:grpSpLocks/>
          </p:cNvGrpSpPr>
          <p:nvPr/>
        </p:nvGrpSpPr>
        <p:grpSpPr bwMode="auto">
          <a:xfrm>
            <a:off x="5140325" y="2065338"/>
            <a:ext cx="3489325" cy="3246437"/>
            <a:chOff x="3238" y="1301"/>
            <a:chExt cx="2198" cy="2045"/>
          </a:xfrm>
        </p:grpSpPr>
        <p:sp>
          <p:nvSpPr>
            <p:cNvPr id="8" name="Line 66"/>
            <p:cNvSpPr>
              <a:spLocks noChangeShapeType="1"/>
            </p:cNvSpPr>
            <p:nvPr/>
          </p:nvSpPr>
          <p:spPr bwMode="auto">
            <a:xfrm flipV="1">
              <a:off x="3905" y="1445"/>
              <a:ext cx="0" cy="1269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9" name="Line 67"/>
            <p:cNvSpPr>
              <a:spLocks noChangeShapeType="1"/>
            </p:cNvSpPr>
            <p:nvPr/>
          </p:nvSpPr>
          <p:spPr bwMode="auto">
            <a:xfrm rot="5400000" flipV="1">
              <a:off x="4556" y="2076"/>
              <a:ext cx="0" cy="1267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0" name="Line 68"/>
            <p:cNvSpPr>
              <a:spLocks noChangeShapeType="1"/>
            </p:cNvSpPr>
            <p:nvPr/>
          </p:nvSpPr>
          <p:spPr bwMode="auto">
            <a:xfrm flipH="1">
              <a:off x="3347" y="2714"/>
              <a:ext cx="561" cy="56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1" name="Text Box 76"/>
            <p:cNvSpPr txBox="1">
              <a:spLocks noChangeArrowheads="1"/>
            </p:cNvSpPr>
            <p:nvPr/>
          </p:nvSpPr>
          <p:spPr bwMode="auto">
            <a:xfrm>
              <a:off x="5232" y="2533"/>
              <a:ext cx="204" cy="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fr-FR" sz="1800"/>
                <a:t>y</a:t>
              </a:r>
              <a:r>
                <a:rPr lang="fr-FR" sz="1800" baseline="-25000"/>
                <a:t>1</a:t>
              </a:r>
              <a:endParaRPr lang="fr-FR" sz="1800"/>
            </a:p>
          </p:txBody>
        </p:sp>
        <p:sp>
          <p:nvSpPr>
            <p:cNvPr id="12" name="Text Box 98"/>
            <p:cNvSpPr txBox="1">
              <a:spLocks noChangeArrowheads="1"/>
            </p:cNvSpPr>
            <p:nvPr/>
          </p:nvSpPr>
          <p:spPr bwMode="auto">
            <a:xfrm>
              <a:off x="3238" y="3053"/>
              <a:ext cx="204" cy="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fr-FR" sz="1800"/>
                <a:t>x</a:t>
              </a:r>
              <a:r>
                <a:rPr lang="fr-FR" sz="1800" baseline="-25000"/>
                <a:t>1</a:t>
              </a:r>
              <a:endParaRPr lang="fr-FR" sz="1800"/>
            </a:p>
          </p:txBody>
        </p:sp>
        <p:sp>
          <p:nvSpPr>
            <p:cNvPr id="13" name="Text Box 99"/>
            <p:cNvSpPr txBox="1">
              <a:spLocks noChangeArrowheads="1"/>
            </p:cNvSpPr>
            <p:nvPr/>
          </p:nvSpPr>
          <p:spPr bwMode="auto">
            <a:xfrm>
              <a:off x="3946" y="1301"/>
              <a:ext cx="204" cy="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fr-FR" sz="1800" dirty="0"/>
                <a:t>z</a:t>
              </a:r>
              <a:r>
                <a:rPr lang="fr-FR" sz="1800" baseline="-25000" dirty="0"/>
                <a:t>1</a:t>
              </a:r>
              <a:endParaRPr lang="fr-FR" sz="1800" dirty="0"/>
            </a:p>
          </p:txBody>
        </p:sp>
      </p:grpSp>
      <p:grpSp>
        <p:nvGrpSpPr>
          <p:cNvPr id="14" name="Group 115"/>
          <p:cNvGrpSpPr>
            <a:grpSpLocks/>
          </p:cNvGrpSpPr>
          <p:nvPr/>
        </p:nvGrpSpPr>
        <p:grpSpPr bwMode="auto">
          <a:xfrm>
            <a:off x="3544894" y="5872162"/>
            <a:ext cx="2995613" cy="347663"/>
            <a:chOff x="1664" y="3809"/>
            <a:chExt cx="1887" cy="219"/>
          </a:xfrm>
        </p:grpSpPr>
        <p:sp>
          <p:nvSpPr>
            <p:cNvPr id="15" name="Text Box 62"/>
            <p:cNvSpPr txBox="1">
              <a:spLocks noChangeArrowheads="1"/>
            </p:cNvSpPr>
            <p:nvPr/>
          </p:nvSpPr>
          <p:spPr bwMode="auto">
            <a:xfrm>
              <a:off x="1664" y="3835"/>
              <a:ext cx="1887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FR" sz="1400" i="1" dirty="0"/>
                <a:t>Exercice : </a:t>
              </a:r>
              <a:r>
                <a:rPr lang="fr-CA" sz="1400" i="1" dirty="0"/>
                <a:t>Exprimer      dans la base B</a:t>
              </a:r>
              <a:r>
                <a:rPr lang="fr-CA" sz="1400" i="1" baseline="-25000" dirty="0"/>
                <a:t>1</a:t>
              </a:r>
              <a:r>
                <a:rPr lang="fr-CA" sz="1400" i="1" dirty="0"/>
                <a:t>.</a:t>
              </a:r>
              <a:endParaRPr lang="fr-FR" sz="1400" i="1" dirty="0"/>
            </a:p>
          </p:txBody>
        </p:sp>
        <p:graphicFrame>
          <p:nvGraphicFramePr>
            <p:cNvPr id="16" name="Object 11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958122372"/>
                </p:ext>
              </p:extLst>
            </p:nvPr>
          </p:nvGraphicFramePr>
          <p:xfrm>
            <a:off x="2574" y="3809"/>
            <a:ext cx="153" cy="2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177480" imgH="253800" progId="Equation.DSMT4">
                    <p:embed/>
                  </p:oleObj>
                </mc:Choice>
                <mc:Fallback>
                  <p:oleObj name="Equation" r:id="rId2" imgW="177480" imgH="2538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74" y="3809"/>
                          <a:ext cx="153" cy="21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7" name="Groupe 16"/>
          <p:cNvGrpSpPr/>
          <p:nvPr/>
        </p:nvGrpSpPr>
        <p:grpSpPr>
          <a:xfrm>
            <a:off x="5856290" y="2046288"/>
            <a:ext cx="2559050" cy="3559175"/>
            <a:chOff x="5856290" y="2046288"/>
            <a:chExt cx="2559050" cy="3559175"/>
          </a:xfrm>
        </p:grpSpPr>
        <p:sp>
          <p:nvSpPr>
            <p:cNvPr id="18" name="Line 79"/>
            <p:cNvSpPr>
              <a:spLocks noChangeShapeType="1"/>
            </p:cNvSpPr>
            <p:nvPr/>
          </p:nvSpPr>
          <p:spPr bwMode="auto">
            <a:xfrm>
              <a:off x="6202365" y="4302126"/>
              <a:ext cx="1471613" cy="96520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Freeform 92"/>
            <p:cNvSpPr>
              <a:spLocks/>
            </p:cNvSpPr>
            <p:nvPr/>
          </p:nvSpPr>
          <p:spPr bwMode="auto">
            <a:xfrm>
              <a:off x="5856290" y="4633913"/>
              <a:ext cx="817563" cy="190500"/>
            </a:xfrm>
            <a:custGeom>
              <a:avLst/>
              <a:gdLst>
                <a:gd name="T0" fmla="*/ 0 w 760"/>
                <a:gd name="T1" fmla="*/ 50 h 178"/>
                <a:gd name="T2" fmla="*/ 330 w 760"/>
                <a:gd name="T3" fmla="*/ 170 h 178"/>
                <a:gd name="T4" fmla="*/ 760 w 760"/>
                <a:gd name="T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60" h="178">
                  <a:moveTo>
                    <a:pt x="0" y="50"/>
                  </a:moveTo>
                  <a:cubicBezTo>
                    <a:pt x="101" y="114"/>
                    <a:pt x="203" y="178"/>
                    <a:pt x="330" y="170"/>
                  </a:cubicBezTo>
                  <a:cubicBezTo>
                    <a:pt x="457" y="162"/>
                    <a:pt x="608" y="81"/>
                    <a:pt x="760" y="0"/>
                  </a:cubicBezTo>
                </a:path>
              </a:pathLst>
            </a:custGeom>
            <a:noFill/>
            <a:ln w="19050" cmpd="sng">
              <a:solidFill>
                <a:srgbClr val="FF0000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Text Box 93"/>
            <p:cNvSpPr txBox="1">
              <a:spLocks noChangeArrowheads="1"/>
            </p:cNvSpPr>
            <p:nvPr/>
          </p:nvSpPr>
          <p:spPr bwMode="auto">
            <a:xfrm>
              <a:off x="6122990" y="4478338"/>
              <a:ext cx="287338" cy="330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fr-FR" sz="1800" b="1">
                  <a:solidFill>
                    <a:srgbClr val="FF0000"/>
                  </a:solidFill>
                  <a:sym typeface="Symbol" pitchFamily="18" charset="2"/>
                </a:rPr>
                <a:t></a:t>
              </a:r>
              <a:endParaRPr lang="fr-FR" sz="1800" b="1" baseline="-25000">
                <a:solidFill>
                  <a:srgbClr val="FF0000"/>
                </a:solidFill>
              </a:endParaRPr>
            </a:p>
            <a:p>
              <a:endParaRPr lang="fr-FR" sz="1800" b="1"/>
            </a:p>
          </p:txBody>
        </p:sp>
        <p:sp>
          <p:nvSpPr>
            <p:cNvPr id="21" name="Text Box 100"/>
            <p:cNvSpPr txBox="1">
              <a:spLocks noChangeArrowheads="1"/>
            </p:cNvSpPr>
            <p:nvPr/>
          </p:nvSpPr>
          <p:spPr bwMode="auto">
            <a:xfrm>
              <a:off x="8091490" y="3314701"/>
              <a:ext cx="323850" cy="465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fr-FR" sz="1800" dirty="0">
                  <a:solidFill>
                    <a:srgbClr val="FF0000"/>
                  </a:solidFill>
                </a:rPr>
                <a:t>v</a:t>
              </a:r>
            </a:p>
          </p:txBody>
        </p:sp>
        <p:sp>
          <p:nvSpPr>
            <p:cNvPr id="22" name="Text Box 101"/>
            <p:cNvSpPr txBox="1">
              <a:spLocks noChangeArrowheads="1"/>
            </p:cNvSpPr>
            <p:nvPr/>
          </p:nvSpPr>
          <p:spPr bwMode="auto">
            <a:xfrm>
              <a:off x="7431090" y="5140326"/>
              <a:ext cx="323850" cy="465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fr-FR" sz="1800" dirty="0">
                  <a:solidFill>
                    <a:srgbClr val="FF0000"/>
                  </a:solidFill>
                </a:rPr>
                <a:t>n</a:t>
              </a:r>
            </a:p>
          </p:txBody>
        </p:sp>
        <p:sp>
          <p:nvSpPr>
            <p:cNvPr id="23" name="Line 102"/>
            <p:cNvSpPr>
              <a:spLocks noChangeShapeType="1"/>
            </p:cNvSpPr>
            <p:nvPr/>
          </p:nvSpPr>
          <p:spPr bwMode="auto">
            <a:xfrm flipV="1">
              <a:off x="6202365" y="3530601"/>
              <a:ext cx="1858963" cy="771525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cxnSp>
          <p:nvCxnSpPr>
            <p:cNvPr id="24" name="Connecteur droit 23"/>
            <p:cNvCxnSpPr/>
            <p:nvPr/>
          </p:nvCxnSpPr>
          <p:spPr>
            <a:xfrm>
              <a:off x="6396041" y="4229894"/>
              <a:ext cx="161923" cy="113507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Connecteur droit 24"/>
            <p:cNvCxnSpPr/>
            <p:nvPr/>
          </p:nvCxnSpPr>
          <p:spPr>
            <a:xfrm flipH="1">
              <a:off x="6396041" y="4343401"/>
              <a:ext cx="165099" cy="69849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Line 102"/>
            <p:cNvSpPr>
              <a:spLocks noChangeShapeType="1"/>
            </p:cNvSpPr>
            <p:nvPr/>
          </p:nvSpPr>
          <p:spPr bwMode="auto">
            <a:xfrm flipH="1" flipV="1">
              <a:off x="6196014" y="2312986"/>
              <a:ext cx="7937" cy="1989139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Text Box 99"/>
            <p:cNvSpPr txBox="1">
              <a:spLocks noChangeArrowheads="1"/>
            </p:cNvSpPr>
            <p:nvPr/>
          </p:nvSpPr>
          <p:spPr bwMode="auto">
            <a:xfrm>
              <a:off x="5972464" y="2046288"/>
              <a:ext cx="323850" cy="465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fr-FR" sz="1800" dirty="0">
                  <a:solidFill>
                    <a:srgbClr val="FF0000"/>
                  </a:solidFill>
                </a:rPr>
                <a:t>z</a:t>
              </a:r>
              <a:r>
                <a:rPr lang="fr-FR" sz="1800" baseline="-25000" dirty="0">
                  <a:solidFill>
                    <a:srgbClr val="FF0000"/>
                  </a:solidFill>
                </a:rPr>
                <a:t>1</a:t>
              </a:r>
              <a:endParaRPr lang="fr-FR" sz="18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8" name="Groupe 27"/>
          <p:cNvGrpSpPr/>
          <p:nvPr/>
        </p:nvGrpSpPr>
        <p:grpSpPr>
          <a:xfrm>
            <a:off x="5323971" y="2159000"/>
            <a:ext cx="3209925" cy="3213894"/>
            <a:chOff x="5323971" y="2159000"/>
            <a:chExt cx="3209925" cy="3213894"/>
          </a:xfrm>
        </p:grpSpPr>
        <p:sp>
          <p:nvSpPr>
            <p:cNvPr id="29" name="Line 69"/>
            <p:cNvSpPr>
              <a:spLocks noChangeShapeType="1"/>
            </p:cNvSpPr>
            <p:nvPr/>
          </p:nvSpPr>
          <p:spPr bwMode="auto">
            <a:xfrm flipH="1" flipV="1">
              <a:off x="5563684" y="2438400"/>
              <a:ext cx="641350" cy="1870075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Line 70"/>
            <p:cNvSpPr>
              <a:spLocks noChangeShapeType="1"/>
            </p:cNvSpPr>
            <p:nvPr/>
          </p:nvSpPr>
          <p:spPr bwMode="auto">
            <a:xfrm rot="16200000">
              <a:off x="6659059" y="2649538"/>
              <a:ext cx="1203325" cy="2109788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Freeform 94"/>
            <p:cNvSpPr>
              <a:spLocks/>
            </p:cNvSpPr>
            <p:nvPr/>
          </p:nvSpPr>
          <p:spPr bwMode="auto">
            <a:xfrm>
              <a:off x="5893884" y="3051175"/>
              <a:ext cx="322263" cy="290513"/>
            </a:xfrm>
            <a:custGeom>
              <a:avLst/>
              <a:gdLst>
                <a:gd name="T0" fmla="*/ 300 w 300"/>
                <a:gd name="T1" fmla="*/ 0 h 270"/>
                <a:gd name="T2" fmla="*/ 133 w 300"/>
                <a:gd name="T3" fmla="*/ 60 h 270"/>
                <a:gd name="T4" fmla="*/ 0 w 300"/>
                <a:gd name="T5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0" h="270">
                  <a:moveTo>
                    <a:pt x="300" y="0"/>
                  </a:moveTo>
                  <a:cubicBezTo>
                    <a:pt x="272" y="10"/>
                    <a:pt x="183" y="15"/>
                    <a:pt x="133" y="60"/>
                  </a:cubicBezTo>
                  <a:cubicBezTo>
                    <a:pt x="83" y="105"/>
                    <a:pt x="28" y="226"/>
                    <a:pt x="0" y="270"/>
                  </a:cubicBezTo>
                </a:path>
              </a:pathLst>
            </a:custGeom>
            <a:noFill/>
            <a:ln w="19050" cmpd="sng">
              <a:solidFill>
                <a:srgbClr val="0000FF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Text Box 95"/>
            <p:cNvSpPr txBox="1">
              <a:spLocks noChangeArrowheads="1"/>
            </p:cNvSpPr>
            <p:nvPr/>
          </p:nvSpPr>
          <p:spPr bwMode="auto">
            <a:xfrm>
              <a:off x="5916109" y="2789238"/>
              <a:ext cx="287338" cy="330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fr-FR" sz="1800" b="1">
                  <a:solidFill>
                    <a:srgbClr val="0000FF"/>
                  </a:solidFill>
                  <a:sym typeface="Symbol" pitchFamily="18" charset="2"/>
                </a:rPr>
                <a:t></a:t>
              </a:r>
              <a:endParaRPr lang="fr-FR" sz="1800" b="1" baseline="-25000">
                <a:solidFill>
                  <a:srgbClr val="0000FF"/>
                </a:solidFill>
              </a:endParaRPr>
            </a:p>
            <a:p>
              <a:endParaRPr lang="fr-FR" sz="1800" b="1">
                <a:solidFill>
                  <a:srgbClr val="0000FF"/>
                </a:solidFill>
              </a:endParaRPr>
            </a:p>
          </p:txBody>
        </p:sp>
        <p:sp>
          <p:nvSpPr>
            <p:cNvPr id="33" name="Text Box 104"/>
            <p:cNvSpPr txBox="1">
              <a:spLocks noChangeArrowheads="1"/>
            </p:cNvSpPr>
            <p:nvPr/>
          </p:nvSpPr>
          <p:spPr bwMode="auto">
            <a:xfrm>
              <a:off x="8210046" y="2844800"/>
              <a:ext cx="323850" cy="465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fr-FR" sz="1800">
                  <a:solidFill>
                    <a:srgbClr val="0000FF"/>
                  </a:solidFill>
                </a:rPr>
                <a:t>w</a:t>
              </a:r>
            </a:p>
          </p:txBody>
        </p:sp>
        <p:sp>
          <p:nvSpPr>
            <p:cNvPr id="34" name="Text Box 105"/>
            <p:cNvSpPr txBox="1">
              <a:spLocks noChangeArrowheads="1"/>
            </p:cNvSpPr>
            <p:nvPr/>
          </p:nvSpPr>
          <p:spPr bwMode="auto">
            <a:xfrm>
              <a:off x="5323971" y="2159000"/>
              <a:ext cx="323850" cy="465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fr-FR" sz="1800" dirty="0">
                  <a:solidFill>
                    <a:srgbClr val="0000FF"/>
                  </a:solidFill>
                </a:rPr>
                <a:t>z</a:t>
              </a:r>
              <a:r>
                <a:rPr lang="fr-FR" sz="1800" baseline="-25000" dirty="0">
                  <a:solidFill>
                    <a:srgbClr val="0000FF"/>
                  </a:solidFill>
                </a:rPr>
                <a:t>2</a:t>
              </a:r>
              <a:endParaRPr lang="fr-FR" sz="1800" dirty="0">
                <a:solidFill>
                  <a:srgbClr val="0000FF"/>
                </a:solidFill>
              </a:endParaRPr>
            </a:p>
          </p:txBody>
        </p:sp>
        <p:cxnSp>
          <p:nvCxnSpPr>
            <p:cNvPr id="35" name="Connecteur droit 34"/>
            <p:cNvCxnSpPr/>
            <p:nvPr/>
          </p:nvCxnSpPr>
          <p:spPr>
            <a:xfrm flipV="1">
              <a:off x="6134389" y="3985419"/>
              <a:ext cx="159544" cy="94456"/>
            </a:xfrm>
            <a:prstGeom prst="line">
              <a:avLst/>
            </a:prstGeom>
            <a:ln w="190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Connecteur droit 35"/>
            <p:cNvCxnSpPr/>
            <p:nvPr/>
          </p:nvCxnSpPr>
          <p:spPr>
            <a:xfrm>
              <a:off x="6286789" y="3987800"/>
              <a:ext cx="79772" cy="225425"/>
            </a:xfrm>
            <a:prstGeom prst="line">
              <a:avLst/>
            </a:prstGeom>
            <a:ln w="190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Line 69"/>
            <p:cNvSpPr>
              <a:spLocks noChangeShapeType="1"/>
            </p:cNvSpPr>
            <p:nvPr/>
          </p:nvSpPr>
          <p:spPr bwMode="auto">
            <a:xfrm>
              <a:off x="6205034" y="4303712"/>
              <a:ext cx="1412585" cy="930276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38" name="Text Box 101"/>
            <p:cNvSpPr txBox="1">
              <a:spLocks noChangeArrowheads="1"/>
            </p:cNvSpPr>
            <p:nvPr/>
          </p:nvSpPr>
          <p:spPr bwMode="auto">
            <a:xfrm>
              <a:off x="7521575" y="4907757"/>
              <a:ext cx="323850" cy="465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fr-FR" sz="1800" dirty="0">
                  <a:solidFill>
                    <a:srgbClr val="0000FF"/>
                  </a:solidFill>
                </a:rPr>
                <a:t>n</a:t>
              </a:r>
            </a:p>
          </p:txBody>
        </p:sp>
      </p:grpSp>
      <p:grpSp>
        <p:nvGrpSpPr>
          <p:cNvPr id="39" name="Groupe 38"/>
          <p:cNvGrpSpPr/>
          <p:nvPr/>
        </p:nvGrpSpPr>
        <p:grpSpPr>
          <a:xfrm>
            <a:off x="5588794" y="2214562"/>
            <a:ext cx="2955131" cy="2719388"/>
            <a:chOff x="5588794" y="2214562"/>
            <a:chExt cx="2955131" cy="2719388"/>
          </a:xfrm>
        </p:grpSpPr>
        <p:sp>
          <p:nvSpPr>
            <p:cNvPr id="40" name="Line 71"/>
            <p:cNvSpPr>
              <a:spLocks noChangeShapeType="1"/>
            </p:cNvSpPr>
            <p:nvPr/>
          </p:nvSpPr>
          <p:spPr bwMode="auto">
            <a:xfrm>
              <a:off x="6180138" y="4308475"/>
              <a:ext cx="2085975" cy="463550"/>
            </a:xfrm>
            <a:prstGeom prst="line">
              <a:avLst/>
            </a:prstGeom>
            <a:noFill/>
            <a:ln w="19050">
              <a:solidFill>
                <a:srgbClr val="CC00CC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1" name="Freeform 96"/>
            <p:cNvSpPr>
              <a:spLocks/>
            </p:cNvSpPr>
            <p:nvPr/>
          </p:nvSpPr>
          <p:spPr bwMode="auto">
            <a:xfrm>
              <a:off x="7000875" y="4502150"/>
              <a:ext cx="73025" cy="323850"/>
            </a:xfrm>
            <a:custGeom>
              <a:avLst/>
              <a:gdLst>
                <a:gd name="T0" fmla="*/ 0 w 68"/>
                <a:gd name="T1" fmla="*/ 300 h 300"/>
                <a:gd name="T2" fmla="*/ 60 w 68"/>
                <a:gd name="T3" fmla="*/ 200 h 300"/>
                <a:gd name="T4" fmla="*/ 50 w 68"/>
                <a:gd name="T5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300">
                  <a:moveTo>
                    <a:pt x="0" y="300"/>
                  </a:moveTo>
                  <a:cubicBezTo>
                    <a:pt x="26" y="275"/>
                    <a:pt x="52" y="250"/>
                    <a:pt x="60" y="200"/>
                  </a:cubicBezTo>
                  <a:cubicBezTo>
                    <a:pt x="68" y="150"/>
                    <a:pt x="59" y="75"/>
                    <a:pt x="50" y="0"/>
                  </a:cubicBezTo>
                </a:path>
              </a:pathLst>
            </a:custGeom>
            <a:noFill/>
            <a:ln w="19050" cmpd="sng">
              <a:solidFill>
                <a:srgbClr val="CC00CC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2" name="Text Box 97"/>
            <p:cNvSpPr txBox="1">
              <a:spLocks noChangeArrowheads="1"/>
            </p:cNvSpPr>
            <p:nvPr/>
          </p:nvSpPr>
          <p:spPr bwMode="auto">
            <a:xfrm>
              <a:off x="7159625" y="4541838"/>
              <a:ext cx="287337" cy="330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fr-FR" sz="1800" b="1">
                  <a:solidFill>
                    <a:srgbClr val="CC00CC"/>
                  </a:solidFill>
                  <a:sym typeface="Symbol" pitchFamily="18" charset="2"/>
                </a:rPr>
                <a:t></a:t>
              </a:r>
              <a:endParaRPr lang="fr-FR" sz="1800" b="1" baseline="-25000">
                <a:solidFill>
                  <a:srgbClr val="CC00CC"/>
                </a:solidFill>
              </a:endParaRPr>
            </a:p>
            <a:p>
              <a:endParaRPr lang="fr-FR" sz="1800" b="1">
                <a:solidFill>
                  <a:srgbClr val="CC00CC"/>
                </a:solidFill>
              </a:endParaRPr>
            </a:p>
          </p:txBody>
        </p:sp>
        <p:sp>
          <p:nvSpPr>
            <p:cNvPr id="43" name="Text Box 106"/>
            <p:cNvSpPr txBox="1">
              <a:spLocks noChangeArrowheads="1"/>
            </p:cNvSpPr>
            <p:nvPr/>
          </p:nvSpPr>
          <p:spPr bwMode="auto">
            <a:xfrm>
              <a:off x="8220075" y="4468813"/>
              <a:ext cx="323850" cy="465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fr-FR" sz="1800">
                  <a:solidFill>
                    <a:srgbClr val="CC00CC"/>
                  </a:solidFill>
                </a:rPr>
                <a:t>x</a:t>
              </a:r>
              <a:r>
                <a:rPr lang="fr-FR" sz="1800" baseline="-25000">
                  <a:solidFill>
                    <a:srgbClr val="CC00CC"/>
                  </a:solidFill>
                </a:rPr>
                <a:t>2</a:t>
              </a:r>
              <a:endParaRPr lang="fr-FR" sz="1800">
                <a:solidFill>
                  <a:srgbClr val="CC00CC"/>
                </a:solidFill>
              </a:endParaRPr>
            </a:p>
          </p:txBody>
        </p:sp>
        <p:sp>
          <p:nvSpPr>
            <p:cNvPr id="44" name="Line 107"/>
            <p:cNvSpPr>
              <a:spLocks noChangeShapeType="1"/>
            </p:cNvSpPr>
            <p:nvPr/>
          </p:nvSpPr>
          <p:spPr bwMode="auto">
            <a:xfrm flipV="1">
              <a:off x="6196013" y="3187700"/>
              <a:ext cx="1162050" cy="1117600"/>
            </a:xfrm>
            <a:prstGeom prst="line">
              <a:avLst/>
            </a:prstGeom>
            <a:noFill/>
            <a:ln w="19050">
              <a:solidFill>
                <a:srgbClr val="CC00CC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5" name="Text Box 108"/>
            <p:cNvSpPr txBox="1">
              <a:spLocks noChangeArrowheads="1"/>
            </p:cNvSpPr>
            <p:nvPr/>
          </p:nvSpPr>
          <p:spPr bwMode="auto">
            <a:xfrm>
              <a:off x="7197725" y="2874963"/>
              <a:ext cx="323850" cy="465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fr-FR" sz="1800" dirty="0">
                  <a:solidFill>
                    <a:srgbClr val="CC00CC"/>
                  </a:solidFill>
                </a:rPr>
                <a:t>y</a:t>
              </a:r>
              <a:r>
                <a:rPr lang="fr-FR" sz="1800" baseline="-25000" dirty="0">
                  <a:solidFill>
                    <a:srgbClr val="CC00CC"/>
                  </a:solidFill>
                </a:rPr>
                <a:t>2</a:t>
              </a:r>
              <a:endParaRPr lang="fr-FR" sz="1800" dirty="0">
                <a:solidFill>
                  <a:srgbClr val="CC00CC"/>
                </a:solidFill>
              </a:endParaRPr>
            </a:p>
          </p:txBody>
        </p:sp>
        <p:cxnSp>
          <p:nvCxnSpPr>
            <p:cNvPr id="46" name="Connecteur droit 45"/>
            <p:cNvCxnSpPr/>
            <p:nvPr/>
          </p:nvCxnSpPr>
          <p:spPr>
            <a:xfrm>
              <a:off x="6403983" y="4100513"/>
              <a:ext cx="273048" cy="47625"/>
            </a:xfrm>
            <a:prstGeom prst="line">
              <a:avLst/>
            </a:prstGeom>
            <a:ln w="19050">
              <a:solidFill>
                <a:srgbClr val="D6009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necteur droit 46"/>
            <p:cNvCxnSpPr/>
            <p:nvPr/>
          </p:nvCxnSpPr>
          <p:spPr>
            <a:xfrm flipH="1">
              <a:off x="6430962" y="4146551"/>
              <a:ext cx="247662" cy="222250"/>
            </a:xfrm>
            <a:prstGeom prst="line">
              <a:avLst/>
            </a:prstGeom>
            <a:ln w="19050">
              <a:solidFill>
                <a:srgbClr val="D6009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Line 71"/>
            <p:cNvSpPr>
              <a:spLocks noChangeShapeType="1"/>
            </p:cNvSpPr>
            <p:nvPr/>
          </p:nvSpPr>
          <p:spPr bwMode="auto">
            <a:xfrm flipH="1" flipV="1">
              <a:off x="5588794" y="2511425"/>
              <a:ext cx="617034" cy="1785144"/>
            </a:xfrm>
            <a:prstGeom prst="line">
              <a:avLst/>
            </a:prstGeom>
            <a:noFill/>
            <a:ln w="19050">
              <a:solidFill>
                <a:srgbClr val="CC00CC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49" name="Text Box 105"/>
            <p:cNvSpPr txBox="1">
              <a:spLocks noChangeArrowheads="1"/>
            </p:cNvSpPr>
            <p:nvPr/>
          </p:nvSpPr>
          <p:spPr bwMode="auto">
            <a:xfrm>
              <a:off x="5596732" y="2214562"/>
              <a:ext cx="323850" cy="465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r>
                <a:rPr lang="fr-FR" sz="1800" dirty="0">
                  <a:solidFill>
                    <a:srgbClr val="CC00CC"/>
                  </a:solidFill>
                </a:rPr>
                <a:t>z</a:t>
              </a:r>
              <a:r>
                <a:rPr lang="fr-FR" sz="1800" baseline="-25000" dirty="0">
                  <a:solidFill>
                    <a:srgbClr val="CC00CC"/>
                  </a:solidFill>
                </a:rPr>
                <a:t>2</a:t>
              </a:r>
              <a:endParaRPr lang="fr-FR" sz="1800" dirty="0">
                <a:solidFill>
                  <a:srgbClr val="CC00CC"/>
                </a:solidFill>
              </a:endParaRPr>
            </a:p>
          </p:txBody>
        </p:sp>
      </p:grpSp>
      <p:sp>
        <p:nvSpPr>
          <p:cNvPr id="50" name="Text Box 18"/>
          <p:cNvSpPr txBox="1">
            <a:spLocks noChangeArrowheads="1"/>
          </p:cNvSpPr>
          <p:nvPr/>
        </p:nvSpPr>
        <p:spPr bwMode="auto">
          <a:xfrm>
            <a:off x="2134398" y="1012826"/>
            <a:ext cx="581818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Le changement de bases : cas général très rare</a:t>
            </a:r>
            <a:endParaRPr lang="fr-FR" b="1" baseline="-25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03340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7"/>
          <p:cNvSpPr txBox="1">
            <a:spLocks noChangeArrowheads="1"/>
          </p:cNvSpPr>
          <p:nvPr/>
        </p:nvSpPr>
        <p:spPr bwMode="auto">
          <a:xfrm>
            <a:off x="-1588" y="5768975"/>
            <a:ext cx="1098551" cy="336550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/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Torseurs</a:t>
            </a:r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1158875" y="971550"/>
            <a:ext cx="7985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L’outil TORSEUR</a:t>
            </a:r>
          </a:p>
        </p:txBody>
      </p:sp>
      <p:graphicFrame>
        <p:nvGraphicFramePr>
          <p:cNvPr id="4" name="Object 7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6769241"/>
              </p:ext>
            </p:extLst>
          </p:nvPr>
        </p:nvGraphicFramePr>
        <p:xfrm>
          <a:off x="1384300" y="1563688"/>
          <a:ext cx="3457575" cy="95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044440" imgH="558720" progId="Equation.DSMT4">
                  <p:embed/>
                </p:oleObj>
              </mc:Choice>
              <mc:Fallback>
                <p:oleObj name="Equation" r:id="rId2" imgW="2044440" imgH="5587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84300" y="1563688"/>
                        <a:ext cx="3457575" cy="955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79"/>
          <p:cNvGrpSpPr>
            <a:grpSpLocks/>
          </p:cNvGrpSpPr>
          <p:nvPr/>
        </p:nvGrpSpPr>
        <p:grpSpPr bwMode="auto">
          <a:xfrm>
            <a:off x="4594225" y="1555750"/>
            <a:ext cx="4222750" cy="847725"/>
            <a:chOff x="2734" y="1196"/>
            <a:chExt cx="2660" cy="534"/>
          </a:xfrm>
        </p:grpSpPr>
        <p:sp>
          <p:nvSpPr>
            <p:cNvPr id="6" name="Text Box 72"/>
            <p:cNvSpPr txBox="1">
              <a:spLocks noChangeArrowheads="1"/>
            </p:cNvSpPr>
            <p:nvPr/>
          </p:nvSpPr>
          <p:spPr bwMode="auto">
            <a:xfrm>
              <a:off x="3374" y="1196"/>
              <a:ext cx="79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FR" sz="2000" b="1" i="1" dirty="0">
                  <a:solidFill>
                    <a:srgbClr val="0000FF"/>
                  </a:solidFill>
                </a:rPr>
                <a:t>invariante</a:t>
              </a:r>
            </a:p>
          </p:txBody>
        </p:sp>
        <p:sp>
          <p:nvSpPr>
            <p:cNvPr id="7" name="Text Box 73"/>
            <p:cNvSpPr txBox="1">
              <a:spLocks noChangeArrowheads="1"/>
            </p:cNvSpPr>
            <p:nvPr/>
          </p:nvSpPr>
          <p:spPr bwMode="auto">
            <a:xfrm>
              <a:off x="3341" y="1478"/>
              <a:ext cx="2053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FR" sz="2000" b="1" i="1" dirty="0">
                  <a:solidFill>
                    <a:srgbClr val="FF0000"/>
                  </a:solidFill>
                </a:rPr>
                <a:t>dépend du point de réduction</a:t>
              </a:r>
            </a:p>
          </p:txBody>
        </p:sp>
        <p:sp>
          <p:nvSpPr>
            <p:cNvPr id="8" name="Line 75"/>
            <p:cNvSpPr>
              <a:spLocks noChangeShapeType="1"/>
            </p:cNvSpPr>
            <p:nvPr/>
          </p:nvSpPr>
          <p:spPr bwMode="auto">
            <a:xfrm flipH="1">
              <a:off x="2742" y="1374"/>
              <a:ext cx="612" cy="0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9" name="Line 76"/>
            <p:cNvSpPr>
              <a:spLocks noChangeShapeType="1"/>
            </p:cNvSpPr>
            <p:nvPr/>
          </p:nvSpPr>
          <p:spPr bwMode="auto">
            <a:xfrm flipH="1">
              <a:off x="2734" y="1642"/>
              <a:ext cx="630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10" name="Group 78"/>
          <p:cNvGrpSpPr>
            <a:grpSpLocks/>
          </p:cNvGrpSpPr>
          <p:nvPr/>
        </p:nvGrpSpPr>
        <p:grpSpPr bwMode="auto">
          <a:xfrm>
            <a:off x="4797425" y="2486025"/>
            <a:ext cx="2655888" cy="458788"/>
            <a:chOff x="2862" y="1782"/>
            <a:chExt cx="1673" cy="289"/>
          </a:xfrm>
        </p:grpSpPr>
        <p:sp>
          <p:nvSpPr>
            <p:cNvPr id="11" name="Text Box 74"/>
            <p:cNvSpPr txBox="1">
              <a:spLocks noChangeArrowheads="1"/>
            </p:cNvSpPr>
            <p:nvPr/>
          </p:nvSpPr>
          <p:spPr bwMode="auto">
            <a:xfrm>
              <a:off x="3248" y="1821"/>
              <a:ext cx="128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FR" sz="2000" i="1" dirty="0">
                  <a:solidFill>
                    <a:srgbClr val="CC00CC"/>
                  </a:solidFill>
                </a:rPr>
                <a:t>point de réduction</a:t>
              </a:r>
            </a:p>
          </p:txBody>
        </p:sp>
        <p:sp>
          <p:nvSpPr>
            <p:cNvPr id="12" name="Freeform 77"/>
            <p:cNvSpPr>
              <a:spLocks/>
            </p:cNvSpPr>
            <p:nvPr/>
          </p:nvSpPr>
          <p:spPr bwMode="auto">
            <a:xfrm>
              <a:off x="2862" y="1782"/>
              <a:ext cx="1614" cy="246"/>
            </a:xfrm>
            <a:custGeom>
              <a:avLst/>
              <a:gdLst>
                <a:gd name="T0" fmla="*/ 1614 w 1614"/>
                <a:gd name="T1" fmla="*/ 246 h 246"/>
                <a:gd name="T2" fmla="*/ 408 w 1614"/>
                <a:gd name="T3" fmla="*/ 246 h 246"/>
                <a:gd name="T4" fmla="*/ 0 w 1614"/>
                <a:gd name="T5" fmla="*/ 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14" h="246">
                  <a:moveTo>
                    <a:pt x="1614" y="246"/>
                  </a:moveTo>
                  <a:lnTo>
                    <a:pt x="408" y="246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CC00CC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13" name="Text Box 88"/>
          <p:cNvSpPr txBox="1">
            <a:spLocks noChangeArrowheads="1"/>
          </p:cNvSpPr>
          <p:nvPr/>
        </p:nvSpPr>
        <p:spPr bwMode="auto">
          <a:xfrm>
            <a:off x="1421739" y="4594226"/>
            <a:ext cx="683392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1800" dirty="0"/>
              <a:t>Pour sommer 2 torseurs, il faut qu’ils soient </a:t>
            </a:r>
            <a:r>
              <a:rPr lang="fr-FR" sz="1800" b="1" dirty="0"/>
              <a:t>exprimés au même point </a:t>
            </a:r>
            <a:r>
              <a:rPr lang="fr-FR" sz="1800" dirty="0"/>
              <a:t>:</a:t>
            </a:r>
          </a:p>
        </p:txBody>
      </p:sp>
      <p:grpSp>
        <p:nvGrpSpPr>
          <p:cNvPr id="14" name="Group 95"/>
          <p:cNvGrpSpPr>
            <a:grpSpLocks/>
          </p:cNvGrpSpPr>
          <p:nvPr/>
        </p:nvGrpSpPr>
        <p:grpSpPr bwMode="auto">
          <a:xfrm>
            <a:off x="1322388" y="4965702"/>
            <a:ext cx="7669213" cy="1338263"/>
            <a:chOff x="790" y="2853"/>
            <a:chExt cx="4831" cy="843"/>
          </a:xfrm>
        </p:grpSpPr>
        <p:sp>
          <p:nvSpPr>
            <p:cNvPr id="15" name="Text Box 92"/>
            <p:cNvSpPr txBox="1">
              <a:spLocks noChangeArrowheads="1"/>
            </p:cNvSpPr>
            <p:nvPr/>
          </p:nvSpPr>
          <p:spPr bwMode="auto">
            <a:xfrm>
              <a:off x="876" y="2853"/>
              <a:ext cx="116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FR" sz="1800" dirty="0"/>
                <a:t>2 cas particuliers :</a:t>
              </a:r>
            </a:p>
          </p:txBody>
        </p:sp>
        <p:graphicFrame>
          <p:nvGraphicFramePr>
            <p:cNvPr id="16" name="Object 93"/>
            <p:cNvGraphicFramePr>
              <a:graphicFrameLocks noChangeAspect="1"/>
            </p:cNvGraphicFramePr>
            <p:nvPr/>
          </p:nvGraphicFramePr>
          <p:xfrm>
            <a:off x="790" y="3093"/>
            <a:ext cx="2273" cy="6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2133360" imgH="558720" progId="Equation.DSMT4">
                    <p:embed/>
                  </p:oleObj>
                </mc:Choice>
                <mc:Fallback>
                  <p:oleObj name="Equation" r:id="rId4" imgW="2133360" imgH="55872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0" y="3093"/>
                          <a:ext cx="2273" cy="60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7" name="Object 94"/>
            <p:cNvGraphicFramePr>
              <a:graphicFrameLocks noChangeAspect="1"/>
            </p:cNvGraphicFramePr>
            <p:nvPr/>
          </p:nvGraphicFramePr>
          <p:xfrm>
            <a:off x="3403" y="3094"/>
            <a:ext cx="2218" cy="6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2082600" imgH="558720" progId="Equation.DSMT4">
                    <p:embed/>
                  </p:oleObj>
                </mc:Choice>
                <mc:Fallback>
                  <p:oleObj name="Equation" r:id="rId6" imgW="2082600" imgH="55872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03" y="3094"/>
                          <a:ext cx="2218" cy="60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8" name="Group 97"/>
          <p:cNvGrpSpPr>
            <a:grpSpLocks/>
          </p:cNvGrpSpPr>
          <p:nvPr/>
        </p:nvGrpSpPr>
        <p:grpSpPr bwMode="auto">
          <a:xfrm>
            <a:off x="1396205" y="2455863"/>
            <a:ext cx="7480300" cy="2138363"/>
            <a:chOff x="854" y="1915"/>
            <a:chExt cx="4712" cy="1347"/>
          </a:xfrm>
        </p:grpSpPr>
        <p:grpSp>
          <p:nvGrpSpPr>
            <p:cNvPr id="19" name="Group 87"/>
            <p:cNvGrpSpPr>
              <a:grpSpLocks/>
            </p:cNvGrpSpPr>
            <p:nvPr/>
          </p:nvGrpSpPr>
          <p:grpSpPr bwMode="auto">
            <a:xfrm>
              <a:off x="854" y="2308"/>
              <a:ext cx="4712" cy="954"/>
              <a:chOff x="802" y="2063"/>
              <a:chExt cx="4712" cy="954"/>
            </a:xfrm>
          </p:grpSpPr>
          <p:graphicFrame>
            <p:nvGraphicFramePr>
              <p:cNvPr id="21" name="Object 80"/>
              <p:cNvGraphicFramePr>
                <a:graphicFrameLocks noChangeAspect="1"/>
              </p:cNvGraphicFramePr>
              <p:nvPr/>
            </p:nvGraphicFramePr>
            <p:xfrm>
              <a:off x="802" y="2063"/>
              <a:ext cx="2043" cy="60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8" imgW="1917360" imgH="558720" progId="Equation.DSMT4">
                      <p:embed/>
                    </p:oleObj>
                  </mc:Choice>
                  <mc:Fallback>
                    <p:oleObj name="Equation" r:id="rId8" imgW="1917360" imgH="55872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9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802" y="2063"/>
                            <a:ext cx="2043" cy="602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2" name="Object 81"/>
              <p:cNvGraphicFramePr>
                <a:graphicFrameLocks noChangeAspect="1"/>
              </p:cNvGraphicFramePr>
              <p:nvPr/>
            </p:nvGraphicFramePr>
            <p:xfrm>
              <a:off x="3012" y="2303"/>
              <a:ext cx="2499" cy="38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10" imgW="1562040" imgH="241200" progId="Equation.DSMT4">
                      <p:embed/>
                    </p:oleObj>
                  </mc:Choice>
                  <mc:Fallback>
                    <p:oleObj name="Equation" r:id="rId10" imgW="1562040" imgH="24120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1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012" y="2303"/>
                            <a:ext cx="2499" cy="38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3" name="Text Box 82"/>
              <p:cNvSpPr txBox="1">
                <a:spLocks noChangeArrowheads="1"/>
              </p:cNvSpPr>
              <p:nvPr/>
            </p:nvSpPr>
            <p:spPr bwMode="auto">
              <a:xfrm>
                <a:off x="3002" y="2082"/>
                <a:ext cx="1494" cy="2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fr-FR" sz="1800" i="1" u="sng" dirty="0"/>
                  <a:t>Formule de « Babar » :</a:t>
                </a:r>
              </a:p>
            </p:txBody>
          </p:sp>
          <p:sp>
            <p:nvSpPr>
              <p:cNvPr id="24" name="Text Box 83"/>
              <p:cNvSpPr txBox="1">
                <a:spLocks noChangeArrowheads="1"/>
              </p:cNvSpPr>
              <p:nvPr/>
            </p:nvSpPr>
            <p:spPr bwMode="auto">
              <a:xfrm>
                <a:off x="3344" y="2606"/>
                <a:ext cx="217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fr-FR" dirty="0"/>
                  <a:t>B              A        BA       R</a:t>
                </a:r>
              </a:p>
            </p:txBody>
          </p:sp>
          <p:grpSp>
            <p:nvGrpSpPr>
              <p:cNvPr id="25" name="Group 86"/>
              <p:cNvGrpSpPr>
                <a:grpSpLocks/>
              </p:cNvGrpSpPr>
              <p:nvPr/>
            </p:nvGrpSpPr>
            <p:grpSpPr bwMode="auto">
              <a:xfrm>
                <a:off x="1542" y="2640"/>
                <a:ext cx="822" cy="377"/>
                <a:chOff x="1542" y="2640"/>
                <a:chExt cx="822" cy="377"/>
              </a:xfrm>
            </p:grpSpPr>
            <p:sp>
              <p:nvSpPr>
                <p:cNvPr id="26" name="Freeform 84"/>
                <p:cNvSpPr>
                  <a:spLocks/>
                </p:cNvSpPr>
                <p:nvPr/>
              </p:nvSpPr>
              <p:spPr bwMode="auto">
                <a:xfrm>
                  <a:off x="1542" y="2640"/>
                  <a:ext cx="822" cy="226"/>
                </a:xfrm>
                <a:custGeom>
                  <a:avLst/>
                  <a:gdLst>
                    <a:gd name="T0" fmla="*/ 0 w 822"/>
                    <a:gd name="T1" fmla="*/ 0 h 226"/>
                    <a:gd name="T2" fmla="*/ 312 w 822"/>
                    <a:gd name="T3" fmla="*/ 222 h 226"/>
                    <a:gd name="T4" fmla="*/ 822 w 822"/>
                    <a:gd name="T5" fmla="*/ 24 h 2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822" h="226">
                      <a:moveTo>
                        <a:pt x="0" y="0"/>
                      </a:moveTo>
                      <a:cubicBezTo>
                        <a:pt x="87" y="109"/>
                        <a:pt x="175" y="218"/>
                        <a:pt x="312" y="222"/>
                      </a:cubicBezTo>
                      <a:cubicBezTo>
                        <a:pt x="449" y="226"/>
                        <a:pt x="635" y="125"/>
                        <a:pt x="822" y="24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 type="stealth" w="lg" len="lg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27" name="Text Box 85"/>
                <p:cNvSpPr txBox="1">
                  <a:spLocks noChangeArrowheads="1"/>
                </p:cNvSpPr>
                <p:nvPr/>
              </p:nvSpPr>
              <p:spPr bwMode="auto">
                <a:xfrm>
                  <a:off x="1766" y="2652"/>
                  <a:ext cx="244" cy="36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r>
                    <a:rPr lang="fr-FR" sz="3200" b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?</a:t>
                  </a:r>
                </a:p>
              </p:txBody>
            </p:sp>
          </p:grpSp>
        </p:grpSp>
        <p:pic>
          <p:nvPicPr>
            <p:cNvPr id="20" name="Picture 96" descr="babars"/>
            <p:cNvPicPr>
              <a:picLocks noChangeAspect="1" noChangeArrowheads="1" noCrop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74" y="1915"/>
              <a:ext cx="578" cy="6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18039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7"/>
          <p:cNvSpPr txBox="1">
            <a:spLocks noChangeArrowheads="1"/>
          </p:cNvSpPr>
          <p:nvPr/>
        </p:nvSpPr>
        <p:spPr bwMode="auto">
          <a:xfrm>
            <a:off x="-1588" y="5768975"/>
            <a:ext cx="1098551" cy="336550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1"/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Torseurs</a:t>
            </a:r>
          </a:p>
        </p:txBody>
      </p:sp>
      <p:grpSp>
        <p:nvGrpSpPr>
          <p:cNvPr id="3" name="Groupe 2"/>
          <p:cNvGrpSpPr/>
          <p:nvPr/>
        </p:nvGrpSpPr>
        <p:grpSpPr>
          <a:xfrm>
            <a:off x="1401370" y="1123076"/>
            <a:ext cx="5193030" cy="5102503"/>
            <a:chOff x="1489473" y="446285"/>
            <a:chExt cx="5193030" cy="5102503"/>
          </a:xfrm>
        </p:grpSpPr>
        <p:cxnSp>
          <p:nvCxnSpPr>
            <p:cNvPr id="4" name="Connecteur droit avec flèche 3"/>
            <p:cNvCxnSpPr/>
            <p:nvPr/>
          </p:nvCxnSpPr>
          <p:spPr>
            <a:xfrm>
              <a:off x="3501153" y="4306728"/>
              <a:ext cx="297180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Connecteur droit avec flèche 4"/>
            <p:cNvCxnSpPr/>
            <p:nvPr/>
          </p:nvCxnSpPr>
          <p:spPr>
            <a:xfrm flipH="1">
              <a:off x="1771413" y="3057048"/>
              <a:ext cx="3627120" cy="238506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Connecteur droit avec flèche 5"/>
            <p:cNvCxnSpPr/>
            <p:nvPr/>
          </p:nvCxnSpPr>
          <p:spPr>
            <a:xfrm flipV="1">
              <a:off x="3501153" y="2378868"/>
              <a:ext cx="0" cy="192786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ZoneTexte 6"/>
            <p:cNvSpPr txBox="1"/>
            <p:nvPr/>
          </p:nvSpPr>
          <p:spPr>
            <a:xfrm>
              <a:off x="3489723" y="2079902"/>
              <a:ext cx="419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/>
                <a:t>Z</a:t>
              </a:r>
            </a:p>
          </p:txBody>
        </p:sp>
        <p:sp>
          <p:nvSpPr>
            <p:cNvPr id="8" name="ZoneTexte 7"/>
            <p:cNvSpPr txBox="1"/>
            <p:nvPr/>
          </p:nvSpPr>
          <p:spPr>
            <a:xfrm>
              <a:off x="1489473" y="5179456"/>
              <a:ext cx="419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/>
                <a:t>X</a:t>
              </a:r>
            </a:p>
          </p:txBody>
        </p:sp>
        <p:sp>
          <p:nvSpPr>
            <p:cNvPr id="9" name="ZoneTexte 8"/>
            <p:cNvSpPr txBox="1"/>
            <p:nvPr/>
          </p:nvSpPr>
          <p:spPr>
            <a:xfrm>
              <a:off x="6263403" y="3937396"/>
              <a:ext cx="419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/>
                <a:t>Y</a:t>
              </a:r>
            </a:p>
          </p:txBody>
        </p:sp>
        <p:sp>
          <p:nvSpPr>
            <p:cNvPr id="10" name="ZoneTexte 9"/>
            <p:cNvSpPr txBox="1"/>
            <p:nvPr/>
          </p:nvSpPr>
          <p:spPr>
            <a:xfrm>
              <a:off x="3223023" y="4000142"/>
              <a:ext cx="419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/>
                <a:t>O</a:t>
              </a:r>
            </a:p>
          </p:txBody>
        </p:sp>
        <p:sp>
          <p:nvSpPr>
            <p:cNvPr id="11" name="ZoneTexte 10"/>
            <p:cNvSpPr txBox="1"/>
            <p:nvPr/>
          </p:nvSpPr>
          <p:spPr>
            <a:xfrm>
              <a:off x="3869184" y="446285"/>
              <a:ext cx="247507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Un torseur se tord…</a:t>
              </a:r>
            </a:p>
          </p:txBody>
        </p:sp>
      </p:grpSp>
      <p:grpSp>
        <p:nvGrpSpPr>
          <p:cNvPr id="12" name="Groupe 11"/>
          <p:cNvGrpSpPr/>
          <p:nvPr/>
        </p:nvGrpSpPr>
        <p:grpSpPr>
          <a:xfrm>
            <a:off x="1208965" y="1609464"/>
            <a:ext cx="7506057" cy="4759770"/>
            <a:chOff x="1297068" y="932673"/>
            <a:chExt cx="7506057" cy="4759770"/>
          </a:xfrm>
        </p:grpSpPr>
        <p:sp>
          <p:nvSpPr>
            <p:cNvPr id="13" name="ZoneTexte 12"/>
            <p:cNvSpPr txBox="1"/>
            <p:nvPr/>
          </p:nvSpPr>
          <p:spPr>
            <a:xfrm>
              <a:off x="2045733" y="4835606"/>
              <a:ext cx="419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/>
                <a:t>A</a:t>
              </a:r>
            </a:p>
          </p:txBody>
        </p:sp>
        <p:grpSp>
          <p:nvGrpSpPr>
            <p:cNvPr id="14" name="Groupe 13"/>
            <p:cNvGrpSpPr/>
            <p:nvPr/>
          </p:nvGrpSpPr>
          <p:grpSpPr>
            <a:xfrm>
              <a:off x="1297068" y="932673"/>
              <a:ext cx="7506057" cy="4759770"/>
              <a:chOff x="1297068" y="932673"/>
              <a:chExt cx="7506057" cy="4759770"/>
            </a:xfrm>
          </p:grpSpPr>
          <p:cxnSp>
            <p:nvCxnSpPr>
              <p:cNvPr id="15" name="Connecteur droit avec flèche 14"/>
              <p:cNvCxnSpPr/>
              <p:nvPr/>
            </p:nvCxnSpPr>
            <p:spPr>
              <a:xfrm flipV="1">
                <a:off x="2335293" y="3880246"/>
                <a:ext cx="0" cy="1205746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Connecteur droit avec flèche 15"/>
              <p:cNvCxnSpPr/>
              <p:nvPr/>
            </p:nvCxnSpPr>
            <p:spPr>
              <a:xfrm>
                <a:off x="2327673" y="5085992"/>
                <a:ext cx="469583" cy="0"/>
              </a:xfrm>
              <a:prstGeom prst="straightConnector1">
                <a:avLst/>
              </a:prstGeom>
              <a:ln w="28575">
                <a:solidFill>
                  <a:srgbClr val="00B050"/>
                </a:solidFill>
                <a:tail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7" name="ZoneTexte 16"/>
                  <p:cNvSpPr txBox="1"/>
                  <p:nvPr/>
                </p:nvSpPr>
                <p:spPr>
                  <a:xfrm>
                    <a:off x="1297068" y="3717071"/>
                    <a:ext cx="984885" cy="40293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fr-FR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fr-FR" b="0" i="1" smtClean="0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𝑅</m:t>
                              </m:r>
                            </m:e>
                          </m:acc>
                          <m:r>
                            <a:rPr lang="fr-FR" b="0" i="1" smtClean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=</m:t>
                          </m:r>
                          <m:r>
                            <a:rPr lang="fr-FR" b="0" i="1" smtClean="0">
                              <a:solidFill>
                                <a:srgbClr val="0070C0"/>
                              </a:solidFill>
                              <a:latin typeface="Cambria Math"/>
                              <a:sym typeface="Symbol"/>
                            </a:rPr>
                            <m:t></m:t>
                          </m:r>
                          <m:acc>
                            <m:accPr>
                              <m:chr m:val="⃗"/>
                              <m:ctrlPr>
                                <a:rPr lang="fr-FR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sym typeface="Symbol"/>
                                </a:rPr>
                              </m:ctrlPr>
                            </m:accPr>
                            <m:e>
                              <m:r>
                                <a:rPr lang="fr-FR" b="0" i="1" smtClean="0">
                                  <a:solidFill>
                                    <a:srgbClr val="0070C0"/>
                                  </a:solidFill>
                                  <a:latin typeface="Cambria Math"/>
                                  <a:sym typeface="Symbol"/>
                                </a:rPr>
                                <m:t>𝑍</m:t>
                              </m:r>
                            </m:e>
                          </m:acc>
                        </m:oMath>
                      </m:oMathPara>
                    </a14:m>
                    <a:endParaRPr lang="fr-FR" dirty="0">
                      <a:solidFill>
                        <a:srgbClr val="0070C0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103" name="ZoneTexte 10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297068" y="3717071"/>
                    <a:ext cx="984885" cy="402931"/>
                  </a:xfrm>
                  <a:prstGeom prst="rect">
                    <a:avLst/>
                  </a:prstGeom>
                  <a:blipFill rotWithShape="1">
                    <a:blip r:embed="rId2"/>
                    <a:stretch>
                      <a:fillRect t="-22727" r="-25309"/>
                    </a:stretch>
                  </a:blipFill>
                </p:spPr>
                <p:txBody>
                  <a:bodyPr/>
                  <a:lstStyle/>
                  <a:p>
                    <a:r>
                      <a:rPr lang="fr-FR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8" name="ZoneTexte 17"/>
                  <p:cNvSpPr txBox="1"/>
                  <p:nvPr/>
                </p:nvSpPr>
                <p:spPr>
                  <a:xfrm>
                    <a:off x="2792493" y="5003472"/>
                    <a:ext cx="4366260" cy="68897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fr-FR" b="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fr-FR" b="0" i="1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  <m:t>𝑀</m:t>
                            </m:r>
                            <m:r>
                              <a:rPr lang="fr-FR" b="0" i="1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  <m:t>(</m:t>
                            </m:r>
                            <m:r>
                              <a:rPr lang="fr-FR" b="0" i="1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  <m:t>𝐴</m:t>
                            </m:r>
                            <m:r>
                              <a:rPr lang="fr-FR" b="0" i="1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  <m:t>)</m:t>
                            </m:r>
                          </m:e>
                        </m:acc>
                        <m:r>
                          <a:rPr lang="fr-FR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=</m:t>
                        </m:r>
                        <m:acc>
                          <m:accPr>
                            <m:chr m:val="⃗"/>
                            <m:ctrlPr>
                              <a:rPr lang="fr-FR" b="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fr-FR" b="0" i="1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  <m:t>𝑀</m:t>
                            </m:r>
                            <m:r>
                              <a:rPr lang="fr-FR" b="0" i="1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  <m:t>(</m:t>
                            </m:r>
                            <m:r>
                              <a:rPr lang="fr-FR" b="0" i="1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  <m:t>𝑂</m:t>
                            </m:r>
                            <m:r>
                              <a:rPr lang="fr-FR" b="0" i="1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  <m:t>)</m:t>
                            </m:r>
                          </m:e>
                        </m:acc>
                        <m:r>
                          <a:rPr lang="fr-FR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+</m:t>
                        </m:r>
                        <m:acc>
                          <m:accPr>
                            <m:chr m:val="⃗"/>
                            <m:ctrlPr>
                              <a:rPr lang="fr-FR" b="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fr-FR" b="0" i="1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  <m:t>𝐴𝑂</m:t>
                            </m:r>
                          </m:e>
                        </m:acc>
                        <m:r>
                          <a:rPr lang="fr-FR" b="0" i="1" smtClean="0">
                            <a:solidFill>
                              <a:srgbClr val="00B050"/>
                            </a:solidFill>
                            <a:latin typeface="Cambria Math"/>
                            <a:sym typeface="Symbol"/>
                          </a:rPr>
                          <m:t></m:t>
                        </m:r>
                        <m:acc>
                          <m:accPr>
                            <m:chr m:val="⃗"/>
                            <m:ctrlPr>
                              <a:rPr lang="fr-FR" b="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sym typeface="Symbol"/>
                              </a:rPr>
                            </m:ctrlPr>
                          </m:accPr>
                          <m:e>
                            <m:r>
                              <a:rPr lang="fr-FR" b="0" i="1" smtClean="0">
                                <a:solidFill>
                                  <a:srgbClr val="00B050"/>
                                </a:solidFill>
                                <a:latin typeface="Cambria Math"/>
                                <a:sym typeface="Symbol"/>
                              </a:rPr>
                              <m:t>𝑍</m:t>
                            </m:r>
                          </m:e>
                        </m:acc>
                      </m:oMath>
                    </a14:m>
                    <a:r>
                      <a:rPr lang="fr-FR" dirty="0">
                        <a:solidFill>
                          <a:srgbClr val="00B050"/>
                        </a:solidFill>
                      </a:rPr>
                      <a:t>=</a:t>
                    </a:r>
                    <a14:m>
                      <m:oMath xmlns:m="http://schemas.openxmlformats.org/officeDocument/2006/math">
                        <m:r>
                          <a:rPr lang="fr-FR" b="0" i="0" smtClean="0">
                            <a:solidFill>
                              <a:srgbClr val="00B050"/>
                            </a:solidFill>
                            <a:latin typeface="Cambria Math"/>
                            <a:sym typeface="Symbol"/>
                          </a:rPr>
                          <m:t>−</m:t>
                        </m:r>
                        <m:r>
                          <a:rPr lang="fr-FR" b="0" i="1" smtClean="0">
                            <a:solidFill>
                              <a:srgbClr val="00B050"/>
                            </a:solidFill>
                            <a:latin typeface="Cambria Math"/>
                            <a:sym typeface="Symbol"/>
                          </a:rPr>
                          <m:t>𝑎</m:t>
                        </m:r>
                        <m:acc>
                          <m:accPr>
                            <m:chr m:val="⃗"/>
                            <m:ctrlPr>
                              <a:rPr lang="fr-FR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sym typeface="Symbol"/>
                              </a:rPr>
                            </m:ctrlPr>
                          </m:accPr>
                          <m:e>
                            <m:r>
                              <a:rPr lang="fr-FR" b="0" i="1" smtClean="0">
                                <a:solidFill>
                                  <a:srgbClr val="00B050"/>
                                </a:solidFill>
                                <a:latin typeface="Cambria Math"/>
                                <a:sym typeface="Symbol"/>
                              </a:rPr>
                              <m:t>𝑋</m:t>
                            </m:r>
                          </m:e>
                        </m:acc>
                        <m:r>
                          <a:rPr lang="fr-FR" i="1">
                            <a:solidFill>
                              <a:srgbClr val="00B050"/>
                            </a:solidFill>
                            <a:latin typeface="Cambria Math"/>
                            <a:sym typeface="Symbol"/>
                          </a:rPr>
                          <m:t></m:t>
                        </m:r>
                        <m:acc>
                          <m:accPr>
                            <m:chr m:val="⃗"/>
                            <m:ctrlPr>
                              <a:rPr lang="fr-FR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sym typeface="Symbol"/>
                              </a:rPr>
                            </m:ctrlPr>
                          </m:accPr>
                          <m:e>
                            <m:r>
                              <a:rPr lang="fr-FR" i="1">
                                <a:solidFill>
                                  <a:srgbClr val="00B050"/>
                                </a:solidFill>
                                <a:latin typeface="Cambria Math"/>
                                <a:sym typeface="Symbol"/>
                              </a:rPr>
                              <m:t>𝑍</m:t>
                            </m:r>
                          </m:e>
                        </m:acc>
                      </m:oMath>
                    </a14:m>
                    <a:r>
                      <a:rPr lang="fr-FR" dirty="0">
                        <a:solidFill>
                          <a:srgbClr val="00B050"/>
                        </a:solidFill>
                      </a:rPr>
                      <a:t>=</a:t>
                    </a:r>
                    <a:r>
                      <a:rPr lang="fr-FR" dirty="0">
                        <a:solidFill>
                          <a:srgbClr val="00B050"/>
                        </a:solidFill>
                        <a:sym typeface="Symbol"/>
                      </a:rPr>
                      <a:t> </a:t>
                    </a:r>
                    <a14:m>
                      <m:oMath xmlns:m="http://schemas.openxmlformats.org/officeDocument/2006/math">
                        <m:r>
                          <a:rPr lang="fr-FR" i="1">
                            <a:solidFill>
                              <a:srgbClr val="00B050"/>
                            </a:solidFill>
                            <a:latin typeface="Cambria Math"/>
                            <a:sym typeface="Symbol"/>
                          </a:rPr>
                          <m:t>𝑎</m:t>
                        </m:r>
                        <m:r>
                          <a:rPr lang="fr-FR" i="1">
                            <a:solidFill>
                              <a:srgbClr val="00B050"/>
                            </a:solidFill>
                            <a:latin typeface="Cambria Math"/>
                            <a:sym typeface="Symbol"/>
                          </a:rPr>
                          <m:t> </m:t>
                        </m:r>
                        <m:acc>
                          <m:accPr>
                            <m:chr m:val="⃗"/>
                            <m:ctrlPr>
                              <a:rPr lang="fr-FR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sym typeface="Symbol"/>
                              </a:rPr>
                            </m:ctrlPr>
                          </m:accPr>
                          <m:e>
                            <m:r>
                              <a:rPr lang="fr-FR" b="0" i="1" smtClean="0">
                                <a:solidFill>
                                  <a:srgbClr val="00B050"/>
                                </a:solidFill>
                                <a:latin typeface="Cambria Math"/>
                                <a:sym typeface="Symbol"/>
                              </a:rPr>
                              <m:t>𝑌</m:t>
                            </m:r>
                          </m:e>
                        </m:acc>
                      </m:oMath>
                    </a14:m>
                    <a:endParaRPr lang="fr-FR" dirty="0">
                      <a:solidFill>
                        <a:srgbClr val="00B050"/>
                      </a:solidFill>
                    </a:endParaRPr>
                  </a:p>
                  <a:p>
                    <a:endParaRPr lang="fr-FR" dirty="0">
                      <a:solidFill>
                        <a:srgbClr val="00B050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105" name="ZoneTexte 10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792493" y="5003472"/>
                    <a:ext cx="4366260" cy="688971"/>
                  </a:xfrm>
                  <a:prstGeom prst="rect">
                    <a:avLst/>
                  </a:prstGeom>
                  <a:blipFill rotWithShape="1">
                    <a:blip r:embed="rId3"/>
                    <a:stretch>
                      <a:fillRect t="-12389"/>
                    </a:stretch>
                  </a:blipFill>
                </p:spPr>
                <p:txBody>
                  <a:bodyPr/>
                  <a:lstStyle/>
                  <a:p>
                    <a:r>
                      <a:rPr lang="fr-FR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9" name="ZoneTexte 18"/>
                  <p:cNvSpPr txBox="1"/>
                  <p:nvPr/>
                </p:nvSpPr>
                <p:spPr>
                  <a:xfrm>
                    <a:off x="3774587" y="932673"/>
                    <a:ext cx="5028538" cy="7491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fr-FR" b="0" i="1" smtClean="0">
                              <a:latin typeface="Cambria Math"/>
                            </a:rPr>
                            <m:t>=  </m:t>
                          </m:r>
                          <m:sSub>
                            <m:sSubPr>
                              <m:ctrlPr>
                                <a:rPr lang="fr-FR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begChr m:val="{"/>
                                  <m:endChr m:val="}"/>
                                  <m:ctrlPr>
                                    <a:rPr lang="fr-FR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m>
                                    <m:mPr>
                                      <m:mcs>
                                        <m:mc>
                                          <m:mcPr>
                                            <m:count m:val="1"/>
                                            <m:mcJc m:val="center"/>
                                          </m:mcPr>
                                        </m:mc>
                                      </m:mcs>
                                      <m:ctrlPr>
                                        <a:rPr lang="fr-FR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mPr>
                                    <m:mr>
                                      <m:e>
                                        <m:acc>
                                          <m:accPr>
                                            <m:chr m:val="⃗"/>
                                            <m:ctrlPr>
                                              <a:rPr lang="fr-FR" i="1">
                                                <a:solidFill>
                                                  <a:srgbClr val="0070C0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fr-FR" i="1">
                                                <a:solidFill>
                                                  <a:srgbClr val="0070C0"/>
                                                </a:solidFill>
                                                <a:latin typeface="Cambria Math"/>
                                              </a:rPr>
                                              <m:t>𝑅</m:t>
                                            </m:r>
                                          </m:e>
                                        </m:acc>
                                        <m:r>
                                          <a:rPr lang="fr-FR" i="1">
                                            <a:solidFill>
                                              <a:srgbClr val="0070C0"/>
                                            </a:solidFill>
                                            <a:latin typeface="Cambria Math"/>
                                          </a:rPr>
                                          <m:t>=</m:t>
                                        </m:r>
                                        <m:r>
                                          <a:rPr lang="fr-FR" i="1">
                                            <a:solidFill>
                                              <a:srgbClr val="0070C0"/>
                                            </a:solidFill>
                                            <a:latin typeface="Cambria Math"/>
                                            <a:sym typeface="Symbol"/>
                                          </a:rPr>
                                          <m:t></m:t>
                                        </m:r>
                                        <m:acc>
                                          <m:accPr>
                                            <m:chr m:val="⃗"/>
                                            <m:ctrlPr>
                                              <a:rPr lang="fr-FR" i="1">
                                                <a:solidFill>
                                                  <a:srgbClr val="0070C0"/>
                                                </a:solidFill>
                                                <a:latin typeface="Cambria Math" panose="02040503050406030204" pitchFamily="18" charset="0"/>
                                                <a:sym typeface="Symbol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fr-FR" i="1">
                                                <a:solidFill>
                                                  <a:srgbClr val="0070C0"/>
                                                </a:solidFill>
                                                <a:latin typeface="Cambria Math"/>
                                                <a:sym typeface="Symbol"/>
                                              </a:rPr>
                                              <m:t>𝑍</m:t>
                                            </m:r>
                                          </m:e>
                                        </m:acc>
                                      </m:e>
                                    </m:mr>
                                    <m:mr>
                                      <m:e>
                                        <m:acc>
                                          <m:accPr>
                                            <m:chr m:val="⃗"/>
                                            <m:ctrlPr>
                                              <a:rPr lang="fr-FR" i="1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fr-FR" i="1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/>
                                              </a:rPr>
                                              <m:t>𝑀</m:t>
                                            </m:r>
                                            <m:r>
                                              <a:rPr lang="fr-FR" i="1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/>
                                              </a:rPr>
                                              <m:t>(</m:t>
                                            </m:r>
                                            <m:r>
                                              <a:rPr lang="fr-FR" b="0" i="1" smtClean="0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/>
                                              </a:rPr>
                                              <m:t>𝐴</m:t>
                                            </m:r>
                                            <m:r>
                                              <a:rPr lang="fr-FR" i="1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/>
                                              </a:rPr>
                                              <m:t>)</m:t>
                                            </m:r>
                                          </m:e>
                                        </m:acc>
                                        <m:r>
                                          <a:rPr lang="fr-FR" i="1">
                                            <a:solidFill>
                                              <a:srgbClr val="00B050"/>
                                            </a:solidFill>
                                            <a:latin typeface="Cambria Math"/>
                                          </a:rPr>
                                          <m:t>=</m:t>
                                        </m:r>
                                        <m:acc>
                                          <m:accPr>
                                            <m:chr m:val="⃗"/>
                                            <m:ctrlPr>
                                              <a:rPr lang="fr-FR" i="1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fr-FR" i="1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/>
                                              </a:rPr>
                                              <m:t>𝑀</m:t>
                                            </m:r>
                                            <m:r>
                                              <a:rPr lang="fr-FR" i="1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/>
                                              </a:rPr>
                                              <m:t>(</m:t>
                                            </m:r>
                                            <m:r>
                                              <a:rPr lang="fr-FR" i="1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/>
                                              </a:rPr>
                                              <m:t>𝑂</m:t>
                                            </m:r>
                                            <m:r>
                                              <a:rPr lang="fr-FR" i="1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/>
                                              </a:rPr>
                                              <m:t>)</m:t>
                                            </m:r>
                                          </m:e>
                                        </m:acc>
                                        <m:r>
                                          <a:rPr lang="fr-FR" i="1">
                                            <a:solidFill>
                                              <a:srgbClr val="00B050"/>
                                            </a:solidFill>
                                            <a:latin typeface="Cambria Math"/>
                                          </a:rPr>
                                          <m:t>+</m:t>
                                        </m:r>
                                        <m:acc>
                                          <m:accPr>
                                            <m:chr m:val="⃗"/>
                                            <m:ctrlPr>
                                              <a:rPr lang="fr-FR" i="1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fr-FR" i="1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/>
                                              </a:rPr>
                                              <m:t>𝐴𝑂</m:t>
                                            </m:r>
                                          </m:e>
                                        </m:acc>
                                        <m:r>
                                          <a:rPr lang="fr-FR" i="1">
                                            <a:solidFill>
                                              <a:srgbClr val="00B050"/>
                                            </a:solidFill>
                                            <a:latin typeface="Cambria Math"/>
                                            <a:sym typeface="Symbol"/>
                                          </a:rPr>
                                          <m:t></m:t>
                                        </m:r>
                                        <m:acc>
                                          <m:accPr>
                                            <m:chr m:val="⃗"/>
                                            <m:ctrlPr>
                                              <a:rPr lang="fr-FR" i="1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 panose="02040503050406030204" pitchFamily="18" charset="0"/>
                                                <a:sym typeface="Symbol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fr-FR" i="1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/>
                                                <a:sym typeface="Symbol"/>
                                              </a:rPr>
                                              <m:t>𝑍</m:t>
                                            </m:r>
                                          </m:e>
                                        </m:acc>
                                        <m:r>
                                          <m:rPr>
                                            <m:nor/>
                                          </m:rPr>
                                          <a:rPr lang="fr-FR" dirty="0">
                                            <a:solidFill>
                                              <a:srgbClr val="00B050"/>
                                            </a:solidFill>
                                          </a:rPr>
                                          <m:t>=</m:t>
                                        </m:r>
                                        <m:r>
                                          <a:rPr lang="fr-FR">
                                            <a:solidFill>
                                              <a:srgbClr val="00B050"/>
                                            </a:solidFill>
                                            <a:latin typeface="Cambria Math"/>
                                            <a:sym typeface="Symbol"/>
                                          </a:rPr>
                                          <m:t>−</m:t>
                                        </m:r>
                                        <m:r>
                                          <a:rPr lang="fr-FR" i="1">
                                            <a:solidFill>
                                              <a:srgbClr val="00B050"/>
                                            </a:solidFill>
                                            <a:latin typeface="Cambria Math"/>
                                            <a:sym typeface="Symbol"/>
                                          </a:rPr>
                                          <m:t>𝑎</m:t>
                                        </m:r>
                                        <m:acc>
                                          <m:accPr>
                                            <m:chr m:val="⃗"/>
                                            <m:ctrlPr>
                                              <a:rPr lang="fr-FR" i="1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 panose="02040503050406030204" pitchFamily="18" charset="0"/>
                                                <a:sym typeface="Symbol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fr-FR" i="1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/>
                                                <a:sym typeface="Symbol"/>
                                              </a:rPr>
                                              <m:t>𝑋</m:t>
                                            </m:r>
                                          </m:e>
                                        </m:acc>
                                        <m:r>
                                          <a:rPr lang="fr-FR" i="1">
                                            <a:solidFill>
                                              <a:srgbClr val="00B050"/>
                                            </a:solidFill>
                                            <a:latin typeface="Cambria Math"/>
                                            <a:sym typeface="Symbol"/>
                                          </a:rPr>
                                          <m:t></m:t>
                                        </m:r>
                                        <m:acc>
                                          <m:accPr>
                                            <m:chr m:val="⃗"/>
                                            <m:ctrlPr>
                                              <a:rPr lang="fr-FR" i="1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 panose="02040503050406030204" pitchFamily="18" charset="0"/>
                                                <a:sym typeface="Symbol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fr-FR" i="1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/>
                                                <a:sym typeface="Symbol"/>
                                              </a:rPr>
                                              <m:t>𝑍</m:t>
                                            </m:r>
                                          </m:e>
                                        </m:acc>
                                        <m:r>
                                          <m:rPr>
                                            <m:nor/>
                                          </m:rPr>
                                          <a:rPr lang="fr-FR" dirty="0">
                                            <a:solidFill>
                                              <a:srgbClr val="00B050"/>
                                            </a:solidFill>
                                          </a:rPr>
                                          <m:t>=</m:t>
                                        </m:r>
                                        <m:r>
                                          <m:rPr>
                                            <m:nor/>
                                          </m:rPr>
                                          <a:rPr lang="fr-FR" dirty="0">
                                            <a:solidFill>
                                              <a:srgbClr val="00B050"/>
                                            </a:solidFill>
                                            <a:sym typeface="Symbol"/>
                                          </a:rPr>
                                          <m:t> </m:t>
                                        </m:r>
                                        <m:r>
                                          <a:rPr lang="fr-FR" i="1">
                                            <a:solidFill>
                                              <a:srgbClr val="00B050"/>
                                            </a:solidFill>
                                            <a:latin typeface="Cambria Math"/>
                                            <a:sym typeface="Symbol"/>
                                          </a:rPr>
                                          <m:t>𝑎</m:t>
                                        </m:r>
                                        <m:r>
                                          <a:rPr lang="fr-FR" i="1">
                                            <a:solidFill>
                                              <a:srgbClr val="00B050"/>
                                            </a:solidFill>
                                            <a:latin typeface="Cambria Math"/>
                                            <a:sym typeface="Symbol"/>
                                          </a:rPr>
                                          <m:t> </m:t>
                                        </m:r>
                                        <m:acc>
                                          <m:accPr>
                                            <m:chr m:val="⃗"/>
                                            <m:ctrlPr>
                                              <a:rPr lang="fr-FR" i="1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 panose="02040503050406030204" pitchFamily="18" charset="0"/>
                                                <a:sym typeface="Symbol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fr-FR" i="1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/>
                                                <a:sym typeface="Symbol"/>
                                              </a:rPr>
                                              <m:t>𝑌</m:t>
                                            </m:r>
                                          </m:e>
                                        </m:acc>
                                      </m:e>
                                    </m:mr>
                                  </m:m>
                                </m:e>
                              </m:d>
                            </m:e>
                            <m:sub>
                              <m:r>
                                <a:rPr lang="fr-FR" b="0" i="1" smtClean="0">
                                  <a:latin typeface="Cambria Math"/>
                                </a:rPr>
                                <m:t>𝐴</m:t>
                              </m:r>
                            </m:sub>
                          </m:sSub>
                        </m:oMath>
                      </m:oMathPara>
                    </a14:m>
                    <a:endParaRPr lang="fr-FR" dirty="0"/>
                  </a:p>
                </p:txBody>
              </p:sp>
            </mc:Choice>
            <mc:Fallback xmlns="">
              <p:sp>
                <p:nvSpPr>
                  <p:cNvPr id="19" name="ZoneTexte 1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774587" y="932673"/>
                    <a:ext cx="5028538" cy="749116"/>
                  </a:xfrm>
                  <a:prstGeom prst="rect">
                    <a:avLst/>
                  </a:prstGeom>
                  <a:blipFill rotWithShape="1"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fr-FR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grpSp>
        <p:nvGrpSpPr>
          <p:cNvPr id="20" name="Groupe 19"/>
          <p:cNvGrpSpPr/>
          <p:nvPr/>
        </p:nvGrpSpPr>
        <p:grpSpPr>
          <a:xfrm>
            <a:off x="2183612" y="1606708"/>
            <a:ext cx="1584960" cy="3376928"/>
            <a:chOff x="2271715" y="929917"/>
            <a:chExt cx="1584960" cy="33769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ZoneTexte 20"/>
                <p:cNvSpPr txBox="1"/>
                <p:nvPr/>
              </p:nvSpPr>
              <p:spPr>
                <a:xfrm>
                  <a:off x="2271715" y="929917"/>
                  <a:ext cx="1584960" cy="74911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fr-FR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d>
                              <m:dPr>
                                <m:begChr m:val="{"/>
                                <m:endChr m:val="}"/>
                                <m:ctrlPr>
                                  <a:rPr lang="fr-FR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1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fr-FR" i="1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acc>
                                        <m:accPr>
                                          <m:chr m:val="⃗"/>
                                          <m:ctrlPr>
                                            <a:rPr lang="fr-FR" i="1">
                                              <a:solidFill>
                                                <a:srgbClr val="0070C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fr-FR" i="1">
                                              <a:solidFill>
                                                <a:srgbClr val="0070C0"/>
                                              </a:solidFill>
                                              <a:latin typeface="Cambria Math"/>
                                            </a:rPr>
                                            <m:t>𝑅</m:t>
                                          </m:r>
                                        </m:e>
                                      </m:acc>
                                      <m:r>
                                        <a:rPr lang="fr-FR" i="1">
                                          <a:solidFill>
                                            <a:srgbClr val="0070C0"/>
                                          </a:solidFill>
                                          <a:latin typeface="Cambria Math"/>
                                        </a:rPr>
                                        <m:t>=</m:t>
                                      </m:r>
                                      <m:r>
                                        <a:rPr lang="fr-FR" i="1">
                                          <a:solidFill>
                                            <a:srgbClr val="0070C0"/>
                                          </a:solidFill>
                                          <a:latin typeface="Cambria Math"/>
                                          <a:sym typeface="Symbol"/>
                                        </a:rPr>
                                        <m:t></m:t>
                                      </m:r>
                                      <m:acc>
                                        <m:accPr>
                                          <m:chr m:val="⃗"/>
                                          <m:ctrlPr>
                                            <a:rPr lang="fr-FR" i="1">
                                              <a:solidFill>
                                                <a:srgbClr val="0070C0"/>
                                              </a:solidFill>
                                              <a:latin typeface="Cambria Math" panose="02040503050406030204" pitchFamily="18" charset="0"/>
                                              <a:sym typeface="Symbol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fr-FR" i="1">
                                              <a:solidFill>
                                                <a:srgbClr val="0070C0"/>
                                              </a:solidFill>
                                              <a:latin typeface="Cambria Math"/>
                                              <a:sym typeface="Symbol"/>
                                            </a:rPr>
                                            <m:t>𝑍</m:t>
                                          </m:r>
                                        </m:e>
                                      </m:acc>
                                    </m:e>
                                  </m:mr>
                                  <m:mr>
                                    <m:e>
                                      <m:acc>
                                        <m:accPr>
                                          <m:chr m:val="⃗"/>
                                          <m:ctrlPr>
                                            <a:rPr lang="fr-FR" i="1">
                                              <a:solidFill>
                                                <a:srgbClr val="00B05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fr-FR" i="1">
                                              <a:solidFill>
                                                <a:srgbClr val="00B050"/>
                                              </a:solidFill>
                                              <a:latin typeface="Cambria Math"/>
                                            </a:rPr>
                                            <m:t>𝑀</m:t>
                                          </m:r>
                                          <m:r>
                                            <a:rPr lang="fr-FR" i="1">
                                              <a:solidFill>
                                                <a:srgbClr val="00B050"/>
                                              </a:solidFill>
                                              <a:latin typeface="Cambria Math"/>
                                            </a:rPr>
                                            <m:t>(</m:t>
                                          </m:r>
                                          <m:r>
                                            <a:rPr lang="fr-FR" i="1">
                                              <a:solidFill>
                                                <a:srgbClr val="00B050"/>
                                              </a:solidFill>
                                              <a:latin typeface="Cambria Math"/>
                                            </a:rPr>
                                            <m:t>𝑂</m:t>
                                          </m:r>
                                          <m:r>
                                            <a:rPr lang="fr-FR" i="1">
                                              <a:solidFill>
                                                <a:srgbClr val="00B050"/>
                                              </a:solidFill>
                                              <a:latin typeface="Cambria Math"/>
                                            </a:rPr>
                                            <m:t>)</m:t>
                                          </m:r>
                                        </m:e>
                                      </m:acc>
                                      <m:r>
                                        <a:rPr lang="fr-FR" i="1">
                                          <a:solidFill>
                                            <a:srgbClr val="00B050"/>
                                          </a:solidFill>
                                          <a:latin typeface="Cambria Math"/>
                                        </a:rPr>
                                        <m:t>=</m:t>
                                      </m:r>
                                      <m:acc>
                                        <m:accPr>
                                          <m:chr m:val="⃗"/>
                                          <m:ctrlPr>
                                            <a:rPr lang="fr-FR" i="1">
                                              <a:solidFill>
                                                <a:srgbClr val="00B05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fr-FR" i="1">
                                              <a:solidFill>
                                                <a:srgbClr val="00B050"/>
                                              </a:solidFill>
                                              <a:latin typeface="Cambria Math"/>
                                            </a:rPr>
                                            <m:t>0</m:t>
                                          </m:r>
                                        </m:e>
                                      </m:acc>
                                    </m:e>
                                  </m:mr>
                                </m:m>
                              </m:e>
                            </m:d>
                          </m:e>
                          <m:sub>
                            <m:r>
                              <a:rPr lang="fr-FR" b="0" i="1" smtClean="0">
                                <a:latin typeface="Cambria Math"/>
                              </a:rPr>
                              <m:t>𝑂</m:t>
                            </m:r>
                          </m:sub>
                        </m:sSub>
                      </m:oMath>
                    </m:oMathPara>
                  </a14:m>
                  <a:endParaRPr lang="fr-FR" dirty="0"/>
                </a:p>
              </p:txBody>
            </p:sp>
          </mc:Choice>
          <mc:Fallback xmlns="">
            <p:sp>
              <p:nvSpPr>
                <p:cNvPr id="106" name="ZoneTexte 10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71715" y="929917"/>
                  <a:ext cx="1584960" cy="749116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fr-FR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2" name="Connecteur droit avec flèche 21"/>
            <p:cNvCxnSpPr/>
            <p:nvPr/>
          </p:nvCxnSpPr>
          <p:spPr>
            <a:xfrm flipV="1">
              <a:off x="3501153" y="3101099"/>
              <a:ext cx="0" cy="1205746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e 22"/>
          <p:cNvGrpSpPr/>
          <p:nvPr/>
        </p:nvGrpSpPr>
        <p:grpSpPr>
          <a:xfrm>
            <a:off x="2305053" y="4994191"/>
            <a:ext cx="1306117" cy="785339"/>
            <a:chOff x="2305053" y="4994191"/>
            <a:chExt cx="1306117" cy="785339"/>
          </a:xfrm>
        </p:grpSpPr>
        <p:cxnSp>
          <p:nvCxnSpPr>
            <p:cNvPr id="24" name="Connecteur droit avec flèche 23"/>
            <p:cNvCxnSpPr/>
            <p:nvPr/>
          </p:nvCxnSpPr>
          <p:spPr>
            <a:xfrm flipV="1">
              <a:off x="2305053" y="4994191"/>
              <a:ext cx="1191817" cy="785339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ZoneTexte 24"/>
                <p:cNvSpPr txBox="1"/>
                <p:nvPr/>
              </p:nvSpPr>
              <p:spPr>
                <a:xfrm>
                  <a:off x="3192070" y="5017528"/>
                  <a:ext cx="41910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fr-FR" i="1" smtClean="0">
                            <a:solidFill>
                              <a:schemeClr val="tx1"/>
                            </a:solidFill>
                            <a:latin typeface="Cambria Math"/>
                            <a:sym typeface="Symbol"/>
                          </a:rPr>
                          <m:t>𝑎</m:t>
                        </m:r>
                      </m:oMath>
                    </m:oMathPara>
                  </a14:m>
                  <a:endParaRPr lang="fr-FR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endParaRPr>
                </a:p>
              </p:txBody>
            </p:sp>
          </mc:Choice>
          <mc:Fallback xmlns="">
            <p:sp>
              <p:nvSpPr>
                <p:cNvPr id="120" name="ZoneTexte 11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92070" y="5017528"/>
                  <a:ext cx="419100" cy="369332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fr-FR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6" name="Groupe 25"/>
          <p:cNvGrpSpPr/>
          <p:nvPr/>
        </p:nvGrpSpPr>
        <p:grpSpPr>
          <a:xfrm>
            <a:off x="2621998" y="2783402"/>
            <a:ext cx="2314343" cy="2722087"/>
            <a:chOff x="2621998" y="2783402"/>
            <a:chExt cx="2314343" cy="2722087"/>
          </a:xfrm>
        </p:grpSpPr>
        <p:grpSp>
          <p:nvGrpSpPr>
            <p:cNvPr id="27" name="Groupe 26"/>
            <p:cNvGrpSpPr/>
            <p:nvPr/>
          </p:nvGrpSpPr>
          <p:grpSpPr>
            <a:xfrm>
              <a:off x="2621998" y="3002557"/>
              <a:ext cx="1979772" cy="2502932"/>
              <a:chOff x="3232308" y="1958578"/>
              <a:chExt cx="1979772" cy="2502932"/>
            </a:xfrm>
          </p:grpSpPr>
          <p:cxnSp>
            <p:nvCxnSpPr>
              <p:cNvPr id="30" name="Connecteur droit avec flèche 29"/>
              <p:cNvCxnSpPr/>
              <p:nvPr/>
            </p:nvCxnSpPr>
            <p:spPr>
              <a:xfrm flipV="1">
                <a:off x="3634740" y="3004304"/>
                <a:ext cx="0" cy="1205746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Connecteur droit avec flèche 30"/>
              <p:cNvCxnSpPr/>
              <p:nvPr/>
            </p:nvCxnSpPr>
            <p:spPr>
              <a:xfrm flipV="1">
                <a:off x="3253740" y="3255764"/>
                <a:ext cx="0" cy="1205746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Connecteur droit avec flèche 31"/>
              <p:cNvCxnSpPr/>
              <p:nvPr/>
            </p:nvCxnSpPr>
            <p:spPr>
              <a:xfrm flipV="1">
                <a:off x="5212080" y="1958578"/>
                <a:ext cx="0" cy="1205746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Connecteur droit avec flèche 32"/>
              <p:cNvCxnSpPr/>
              <p:nvPr/>
            </p:nvCxnSpPr>
            <p:spPr>
              <a:xfrm flipV="1">
                <a:off x="4831080" y="2210038"/>
                <a:ext cx="0" cy="1205746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Connecteur droit avec flèche 33"/>
              <p:cNvCxnSpPr/>
              <p:nvPr/>
            </p:nvCxnSpPr>
            <p:spPr>
              <a:xfrm flipV="1">
                <a:off x="4434840" y="2467332"/>
                <a:ext cx="0" cy="1205746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Connecteur droit avec flèche 34"/>
              <p:cNvCxnSpPr/>
              <p:nvPr/>
            </p:nvCxnSpPr>
            <p:spPr>
              <a:xfrm>
                <a:off x="3232308" y="4446389"/>
                <a:ext cx="339567" cy="0"/>
              </a:xfrm>
              <a:prstGeom prst="straightConnector1">
                <a:avLst/>
              </a:prstGeom>
              <a:ln w="28575">
                <a:solidFill>
                  <a:srgbClr val="00B050"/>
                </a:solidFill>
                <a:tail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Connecteur droit avec flèche 35"/>
              <p:cNvCxnSpPr/>
              <p:nvPr/>
            </p:nvCxnSpPr>
            <p:spPr>
              <a:xfrm>
                <a:off x="3624739" y="4200524"/>
                <a:ext cx="169783" cy="0"/>
              </a:xfrm>
              <a:prstGeom prst="straightConnector1">
                <a:avLst/>
              </a:prstGeom>
              <a:ln w="28575">
                <a:solidFill>
                  <a:srgbClr val="00B050"/>
                </a:solidFill>
                <a:tail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Connecteur droit avec flèche 36"/>
              <p:cNvCxnSpPr/>
              <p:nvPr/>
            </p:nvCxnSpPr>
            <p:spPr>
              <a:xfrm flipH="1">
                <a:off x="4769406" y="3158728"/>
                <a:ext cx="442674" cy="0"/>
              </a:xfrm>
              <a:prstGeom prst="straightConnector1">
                <a:avLst/>
              </a:prstGeom>
              <a:ln w="28575">
                <a:solidFill>
                  <a:srgbClr val="00B050"/>
                </a:solidFill>
                <a:tail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Connecteur droit avec flèche 37"/>
              <p:cNvCxnSpPr/>
              <p:nvPr/>
            </p:nvCxnSpPr>
            <p:spPr>
              <a:xfrm flipH="1">
                <a:off x="4520092" y="3413998"/>
                <a:ext cx="310988" cy="0"/>
              </a:xfrm>
              <a:prstGeom prst="straightConnector1">
                <a:avLst/>
              </a:prstGeom>
              <a:ln w="28575">
                <a:solidFill>
                  <a:srgbClr val="00B050"/>
                </a:solidFill>
                <a:tail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Connecteur droit avec flèche 38"/>
              <p:cNvCxnSpPr/>
              <p:nvPr/>
            </p:nvCxnSpPr>
            <p:spPr>
              <a:xfrm flipH="1">
                <a:off x="4286490" y="3663552"/>
                <a:ext cx="148350" cy="0"/>
              </a:xfrm>
              <a:prstGeom prst="straightConnector1">
                <a:avLst/>
              </a:prstGeom>
              <a:ln w="28575">
                <a:solidFill>
                  <a:srgbClr val="00B050"/>
                </a:solidFill>
                <a:tail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8" name="Connecteur droit avec flèche 27"/>
            <p:cNvCxnSpPr/>
            <p:nvPr/>
          </p:nvCxnSpPr>
          <p:spPr>
            <a:xfrm flipV="1">
              <a:off x="4936340" y="2783402"/>
              <a:ext cx="0" cy="1205746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Connecteur droit avec flèche 28"/>
            <p:cNvCxnSpPr/>
            <p:nvPr/>
          </p:nvCxnSpPr>
          <p:spPr>
            <a:xfrm flipH="1" flipV="1">
              <a:off x="4366505" y="3985341"/>
              <a:ext cx="569836" cy="274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Groupe 39"/>
          <p:cNvGrpSpPr/>
          <p:nvPr/>
        </p:nvGrpSpPr>
        <p:grpSpPr>
          <a:xfrm>
            <a:off x="2183612" y="2783402"/>
            <a:ext cx="6216299" cy="3505163"/>
            <a:chOff x="2183612" y="2783402"/>
            <a:chExt cx="6216299" cy="3505163"/>
          </a:xfrm>
        </p:grpSpPr>
        <p:grpSp>
          <p:nvGrpSpPr>
            <p:cNvPr id="41" name="Groupe 40"/>
            <p:cNvGrpSpPr/>
            <p:nvPr/>
          </p:nvGrpSpPr>
          <p:grpSpPr>
            <a:xfrm>
              <a:off x="2183612" y="2993032"/>
              <a:ext cx="6216299" cy="3295533"/>
              <a:chOff x="2183612" y="2993032"/>
              <a:chExt cx="6216299" cy="3295533"/>
            </a:xfrm>
          </p:grpSpPr>
          <p:grpSp>
            <p:nvGrpSpPr>
              <p:cNvPr id="45" name="Groupe 44"/>
              <p:cNvGrpSpPr/>
              <p:nvPr/>
            </p:nvGrpSpPr>
            <p:grpSpPr>
              <a:xfrm>
                <a:off x="2183612" y="2993032"/>
                <a:ext cx="2510790" cy="3295533"/>
                <a:chOff x="2804160" y="1964053"/>
                <a:chExt cx="2510790" cy="3295533"/>
              </a:xfrm>
            </p:grpSpPr>
            <p:cxnSp>
              <p:nvCxnSpPr>
                <p:cNvPr id="47" name="Connecteur droit 46"/>
                <p:cNvCxnSpPr/>
                <p:nvPr/>
              </p:nvCxnSpPr>
              <p:spPr>
                <a:xfrm flipV="1">
                  <a:off x="2804160" y="2561451"/>
                  <a:ext cx="2510790" cy="2698135"/>
                </a:xfrm>
                <a:prstGeom prst="line">
                  <a:avLst/>
                </a:prstGeom>
                <a:ln w="6350"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48" name="Groupe 47"/>
                <p:cNvGrpSpPr/>
                <p:nvPr/>
              </p:nvGrpSpPr>
              <p:grpSpPr>
                <a:xfrm>
                  <a:off x="2849880" y="1964053"/>
                  <a:ext cx="2375654" cy="2756419"/>
                  <a:chOff x="2849880" y="1958578"/>
                  <a:chExt cx="2375654" cy="2756419"/>
                </a:xfrm>
              </p:grpSpPr>
              <p:cxnSp>
                <p:nvCxnSpPr>
                  <p:cNvPr id="49" name="Connecteur droit 48"/>
                  <p:cNvCxnSpPr/>
                  <p:nvPr/>
                </p:nvCxnSpPr>
                <p:spPr>
                  <a:xfrm>
                    <a:off x="4281131" y="2466733"/>
                    <a:ext cx="159068" cy="0"/>
                  </a:xfrm>
                  <a:prstGeom prst="line">
                    <a:avLst/>
                  </a:prstGeom>
                  <a:ln w="6350"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0" name="Connecteur droit 49"/>
                  <p:cNvCxnSpPr/>
                  <p:nvPr/>
                </p:nvCxnSpPr>
                <p:spPr>
                  <a:xfrm>
                    <a:off x="4286490" y="2471139"/>
                    <a:ext cx="0" cy="1201939"/>
                  </a:xfrm>
                  <a:prstGeom prst="line">
                    <a:avLst/>
                  </a:prstGeom>
                  <a:ln w="6350"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1" name="Connecteur droit 50"/>
                  <p:cNvCxnSpPr/>
                  <p:nvPr/>
                </p:nvCxnSpPr>
                <p:spPr>
                  <a:xfrm>
                    <a:off x="4512945" y="2227652"/>
                    <a:ext cx="318135" cy="0"/>
                  </a:xfrm>
                  <a:prstGeom prst="line">
                    <a:avLst/>
                  </a:prstGeom>
                  <a:ln w="6350"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2" name="Connecteur droit 51"/>
                  <p:cNvCxnSpPr/>
                  <p:nvPr/>
                </p:nvCxnSpPr>
                <p:spPr>
                  <a:xfrm>
                    <a:off x="4522590" y="2228251"/>
                    <a:ext cx="0" cy="1201939"/>
                  </a:xfrm>
                  <a:prstGeom prst="line">
                    <a:avLst/>
                  </a:prstGeom>
                  <a:ln w="6350"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3" name="Connecteur droit 52"/>
                  <p:cNvCxnSpPr/>
                  <p:nvPr/>
                </p:nvCxnSpPr>
                <p:spPr>
                  <a:xfrm>
                    <a:off x="4755951" y="1958578"/>
                    <a:ext cx="469583" cy="0"/>
                  </a:xfrm>
                  <a:prstGeom prst="line">
                    <a:avLst/>
                  </a:prstGeom>
                  <a:ln w="6350"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4" name="Connecteur droit 53"/>
                  <p:cNvCxnSpPr/>
                  <p:nvPr/>
                </p:nvCxnSpPr>
                <p:spPr>
                  <a:xfrm>
                    <a:off x="4769406" y="1962385"/>
                    <a:ext cx="0" cy="1201939"/>
                  </a:xfrm>
                  <a:prstGeom prst="line">
                    <a:avLst/>
                  </a:prstGeom>
                  <a:ln w="6350"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55" name="Groupe 54"/>
                  <p:cNvGrpSpPr/>
                  <p:nvPr/>
                </p:nvGrpSpPr>
                <p:grpSpPr>
                  <a:xfrm>
                    <a:off x="2849880" y="2747127"/>
                    <a:ext cx="1181100" cy="1967870"/>
                    <a:chOff x="2849880" y="2747127"/>
                    <a:chExt cx="1181100" cy="1967870"/>
                  </a:xfrm>
                </p:grpSpPr>
                <p:cxnSp>
                  <p:nvCxnSpPr>
                    <p:cNvPr id="59" name="Connecteur droit 58"/>
                    <p:cNvCxnSpPr/>
                    <p:nvPr/>
                  </p:nvCxnSpPr>
                  <p:spPr>
                    <a:xfrm>
                      <a:off x="2849880" y="3513058"/>
                      <a:ext cx="469583" cy="0"/>
                    </a:xfrm>
                    <a:prstGeom prst="line">
                      <a:avLst/>
                    </a:prstGeom>
                    <a:ln w="6350">
                      <a:prstDash val="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0" name="Connecteur droit 59"/>
                    <p:cNvCxnSpPr/>
                    <p:nvPr/>
                  </p:nvCxnSpPr>
                  <p:spPr>
                    <a:xfrm>
                      <a:off x="3314700" y="3513058"/>
                      <a:ext cx="0" cy="1201939"/>
                    </a:xfrm>
                    <a:prstGeom prst="line">
                      <a:avLst/>
                    </a:prstGeom>
                    <a:ln w="6350">
                      <a:prstDash val="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1" name="Connecteur droit 60"/>
                    <p:cNvCxnSpPr/>
                    <p:nvPr/>
                  </p:nvCxnSpPr>
                  <p:spPr>
                    <a:xfrm>
                      <a:off x="3253740" y="3266479"/>
                      <a:ext cx="318135" cy="0"/>
                    </a:xfrm>
                    <a:prstGeom prst="line">
                      <a:avLst/>
                    </a:prstGeom>
                    <a:ln w="6350">
                      <a:prstDash val="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2" name="Connecteur droit 61"/>
                    <p:cNvCxnSpPr/>
                    <p:nvPr/>
                  </p:nvCxnSpPr>
                  <p:spPr>
                    <a:xfrm>
                      <a:off x="3567112" y="3266479"/>
                      <a:ext cx="0" cy="1201939"/>
                    </a:xfrm>
                    <a:prstGeom prst="line">
                      <a:avLst/>
                    </a:prstGeom>
                    <a:ln w="6350">
                      <a:prstDash val="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3" name="Connecteur droit 62"/>
                    <p:cNvCxnSpPr/>
                    <p:nvPr/>
                  </p:nvCxnSpPr>
                  <p:spPr>
                    <a:xfrm>
                      <a:off x="3630691" y="3012280"/>
                      <a:ext cx="159068" cy="0"/>
                    </a:xfrm>
                    <a:prstGeom prst="line">
                      <a:avLst/>
                    </a:prstGeom>
                    <a:ln w="6350">
                      <a:prstDash val="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4" name="Connecteur droit 63"/>
                    <p:cNvCxnSpPr/>
                    <p:nvPr/>
                  </p:nvCxnSpPr>
                  <p:spPr>
                    <a:xfrm>
                      <a:off x="3784996" y="3012280"/>
                      <a:ext cx="0" cy="1201939"/>
                    </a:xfrm>
                    <a:prstGeom prst="line">
                      <a:avLst/>
                    </a:prstGeom>
                    <a:ln w="6350">
                      <a:prstDash val="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5" name="Connecteur droit avec flèche 64"/>
                    <p:cNvCxnSpPr/>
                    <p:nvPr/>
                  </p:nvCxnSpPr>
                  <p:spPr>
                    <a:xfrm flipV="1">
                      <a:off x="2849880" y="3513058"/>
                      <a:ext cx="464820" cy="1201939"/>
                    </a:xfrm>
                    <a:prstGeom prst="straightConnector1">
                      <a:avLst/>
                    </a:prstGeom>
                    <a:ln w="28575">
                      <a:solidFill>
                        <a:srgbClr val="FF0000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6" name="Connecteur droit avec flèche 65"/>
                    <p:cNvCxnSpPr/>
                    <p:nvPr/>
                  </p:nvCxnSpPr>
                  <p:spPr>
                    <a:xfrm flipV="1">
                      <a:off x="3237547" y="3266479"/>
                      <a:ext cx="329565" cy="1195032"/>
                    </a:xfrm>
                    <a:prstGeom prst="straightConnector1">
                      <a:avLst/>
                    </a:prstGeom>
                    <a:ln w="28575">
                      <a:solidFill>
                        <a:srgbClr val="FF0000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7" name="Connecteur droit avec flèche 66"/>
                    <p:cNvCxnSpPr/>
                    <p:nvPr/>
                  </p:nvCxnSpPr>
                  <p:spPr>
                    <a:xfrm flipV="1">
                      <a:off x="3624739" y="3012280"/>
                      <a:ext cx="169783" cy="1192413"/>
                    </a:xfrm>
                    <a:prstGeom prst="straightConnector1">
                      <a:avLst/>
                    </a:prstGeom>
                    <a:ln w="28575">
                      <a:solidFill>
                        <a:srgbClr val="FF0000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8" name="Connecteur droit avec flèche 67"/>
                    <p:cNvCxnSpPr/>
                    <p:nvPr/>
                  </p:nvCxnSpPr>
                  <p:spPr>
                    <a:xfrm flipV="1">
                      <a:off x="4023360" y="2747127"/>
                      <a:ext cx="7620" cy="1192414"/>
                    </a:xfrm>
                    <a:prstGeom prst="straightConnector1">
                      <a:avLst/>
                    </a:prstGeom>
                    <a:ln w="28575">
                      <a:solidFill>
                        <a:srgbClr val="FF0000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56" name="Connecteur droit avec flèche 55"/>
                  <p:cNvCxnSpPr/>
                  <p:nvPr/>
                </p:nvCxnSpPr>
                <p:spPr>
                  <a:xfrm flipH="1" flipV="1">
                    <a:off x="4281131" y="2466733"/>
                    <a:ext cx="149899" cy="1206346"/>
                  </a:xfrm>
                  <a:prstGeom prst="straightConnector1">
                    <a:avLst/>
                  </a:prstGeom>
                  <a:ln w="28575">
                    <a:solidFill>
                      <a:srgbClr val="FF0000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7" name="Connecteur droit avec flèche 56"/>
                  <p:cNvCxnSpPr/>
                  <p:nvPr/>
                </p:nvCxnSpPr>
                <p:spPr>
                  <a:xfrm flipH="1" flipV="1">
                    <a:off x="4522590" y="2228251"/>
                    <a:ext cx="299322" cy="1192896"/>
                  </a:xfrm>
                  <a:prstGeom prst="straightConnector1">
                    <a:avLst/>
                  </a:prstGeom>
                  <a:ln w="28575">
                    <a:solidFill>
                      <a:srgbClr val="FF0000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8" name="Connecteur droit avec flèche 57"/>
                  <p:cNvCxnSpPr/>
                  <p:nvPr/>
                </p:nvCxnSpPr>
                <p:spPr>
                  <a:xfrm flipH="1" flipV="1">
                    <a:off x="4769406" y="1962385"/>
                    <a:ext cx="435294" cy="1204975"/>
                  </a:xfrm>
                  <a:prstGeom prst="straightConnector1">
                    <a:avLst/>
                  </a:prstGeom>
                  <a:ln w="28575">
                    <a:solidFill>
                      <a:srgbClr val="FF0000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46" name="ZoneTexte 45"/>
              <p:cNvSpPr txBox="1"/>
              <p:nvPr/>
            </p:nvSpPr>
            <p:spPr>
              <a:xfrm>
                <a:off x="5924840" y="3225320"/>
                <a:ext cx="247507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Si on somme résultante et moment…</a:t>
                </a:r>
              </a:p>
            </p:txBody>
          </p:sp>
        </p:grpSp>
        <p:cxnSp>
          <p:nvCxnSpPr>
            <p:cNvPr id="42" name="Connecteur droit 41"/>
            <p:cNvCxnSpPr/>
            <p:nvPr/>
          </p:nvCxnSpPr>
          <p:spPr>
            <a:xfrm>
              <a:off x="4366505" y="2789394"/>
              <a:ext cx="569835" cy="0"/>
            </a:xfrm>
            <a:prstGeom prst="line">
              <a:avLst/>
            </a:prstGeom>
            <a:ln w="635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necteur droit 42"/>
            <p:cNvCxnSpPr/>
            <p:nvPr/>
          </p:nvCxnSpPr>
          <p:spPr>
            <a:xfrm>
              <a:off x="4351265" y="2783402"/>
              <a:ext cx="0" cy="1201939"/>
            </a:xfrm>
            <a:prstGeom prst="line">
              <a:avLst/>
            </a:prstGeom>
            <a:ln w="635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necteur droit avec flèche 43"/>
            <p:cNvCxnSpPr/>
            <p:nvPr/>
          </p:nvCxnSpPr>
          <p:spPr>
            <a:xfrm flipH="1" flipV="1">
              <a:off x="4351266" y="2789395"/>
              <a:ext cx="585074" cy="1195946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31628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dèle ppt fauri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modèle ppt fauriel</Template>
  <TotalTime>99</TotalTime>
  <Words>722</Words>
  <Application>Microsoft Office PowerPoint</Application>
  <PresentationFormat>Affichage à l'écran (4:3)</PresentationFormat>
  <Paragraphs>278</Paragraphs>
  <Slides>11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2</vt:i4>
      </vt:variant>
      <vt:variant>
        <vt:lpstr>Titres des diapositives</vt:lpstr>
      </vt:variant>
      <vt:variant>
        <vt:i4>11</vt:i4>
      </vt:variant>
    </vt:vector>
  </HeadingPairs>
  <TitlesOfParts>
    <vt:vector size="21" baseType="lpstr">
      <vt:lpstr>Arial</vt:lpstr>
      <vt:lpstr>Calibri</vt:lpstr>
      <vt:lpstr>Cambria Math</vt:lpstr>
      <vt:lpstr>Comic Sans MS</vt:lpstr>
      <vt:lpstr>Symbol</vt:lpstr>
      <vt:lpstr>Times New Roman</vt:lpstr>
      <vt:lpstr>Wingdings</vt:lpstr>
      <vt:lpstr>modèle ppt fauriel</vt:lpstr>
      <vt:lpstr>Equation</vt:lpstr>
      <vt:lpstr>Équation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SII</dc:creator>
  <cp:lastModifiedBy>moi</cp:lastModifiedBy>
  <cp:revision>27</cp:revision>
  <dcterms:created xsi:type="dcterms:W3CDTF">2013-08-11T10:54:44Z</dcterms:created>
  <dcterms:modified xsi:type="dcterms:W3CDTF">2023-11-15T09:10:48Z</dcterms:modified>
</cp:coreProperties>
</file>