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handoutMasterIdLst>
    <p:handoutMasterId r:id="rId39"/>
  </p:handoutMasterIdLst>
  <p:sldIdLst>
    <p:sldId id="256" r:id="rId2"/>
    <p:sldId id="278" r:id="rId3"/>
    <p:sldId id="279" r:id="rId4"/>
    <p:sldId id="280" r:id="rId5"/>
    <p:sldId id="258" r:id="rId6"/>
    <p:sldId id="259" r:id="rId7"/>
    <p:sldId id="271" r:id="rId8"/>
    <p:sldId id="260" r:id="rId9"/>
    <p:sldId id="272" r:id="rId10"/>
    <p:sldId id="277" r:id="rId11"/>
    <p:sldId id="281" r:id="rId12"/>
    <p:sldId id="282" r:id="rId13"/>
    <p:sldId id="296" r:id="rId14"/>
    <p:sldId id="284" r:id="rId15"/>
    <p:sldId id="285" r:id="rId16"/>
    <p:sldId id="261" r:id="rId17"/>
    <p:sldId id="262" r:id="rId18"/>
    <p:sldId id="263" r:id="rId19"/>
    <p:sldId id="286" r:id="rId20"/>
    <p:sldId id="287" r:id="rId21"/>
    <p:sldId id="273" r:id="rId22"/>
    <p:sldId id="288" r:id="rId23"/>
    <p:sldId id="265" r:id="rId24"/>
    <p:sldId id="276" r:id="rId25"/>
    <p:sldId id="266" r:id="rId26"/>
    <p:sldId id="267" r:id="rId27"/>
    <p:sldId id="268" r:id="rId28"/>
    <p:sldId id="269" r:id="rId29"/>
    <p:sldId id="289" r:id="rId30"/>
    <p:sldId id="290" r:id="rId31"/>
    <p:sldId id="291" r:id="rId32"/>
    <p:sldId id="270" r:id="rId33"/>
    <p:sldId id="292" r:id="rId34"/>
    <p:sldId id="293" r:id="rId35"/>
    <p:sldId id="294" r:id="rId36"/>
    <p:sldId id="295" r:id="rId37"/>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0000FF"/>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69" autoAdjust="0"/>
    <p:restoredTop sz="94687" autoAdjust="0"/>
  </p:normalViewPr>
  <p:slideViewPr>
    <p:cSldViewPr snapToGrid="0">
      <p:cViewPr>
        <p:scale>
          <a:sx n="100" d="100"/>
          <a:sy n="100" d="100"/>
        </p:scale>
        <p:origin x="-486" y="210"/>
      </p:cViewPr>
      <p:guideLst>
        <p:guide orient="horz" pos="2160"/>
        <p:guide pos="2880"/>
      </p:guideLst>
    </p:cSldViewPr>
  </p:slideViewPr>
  <p:notesTextViewPr>
    <p:cViewPr>
      <p:scale>
        <a:sx n="1" d="1"/>
        <a:sy n="1" d="1"/>
      </p:scale>
      <p:origin x="0" y="0"/>
    </p:cViewPr>
  </p:notesTextViewPr>
  <p:notesViewPr>
    <p:cSldViewPr snapToGrid="0">
      <p:cViewPr varScale="1">
        <p:scale>
          <a:sx n="46" d="100"/>
          <a:sy n="46" d="100"/>
        </p:scale>
        <p:origin x="-1590"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8.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8.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47.wmf"/><Relationship Id="rId1" Type="http://schemas.openxmlformats.org/officeDocument/2006/relationships/image" Target="../media/image46.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50.wmf"/><Relationship Id="rId1" Type="http://schemas.openxmlformats.org/officeDocument/2006/relationships/image" Target="../media/image49.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image" Target="../media/image53.wmf"/><Relationship Id="rId1" Type="http://schemas.openxmlformats.org/officeDocument/2006/relationships/image" Target="../media/image52.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61.wmf"/><Relationship Id="rId2" Type="http://schemas.openxmlformats.org/officeDocument/2006/relationships/image" Target="../media/image60.wmf"/><Relationship Id="rId1" Type="http://schemas.openxmlformats.org/officeDocument/2006/relationships/image" Target="../media/image59.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9.wmf"/><Relationship Id="rId4" Type="http://schemas.openxmlformats.org/officeDocument/2006/relationships/image" Target="../media/image12.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image" Target="../media/image1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image" Target="../media/image21.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22.wmf"/><Relationship Id="rId1" Type="http://schemas.openxmlformats.org/officeDocument/2006/relationships/image" Target="../media/image21.wmf"/><Relationship Id="rId4" Type="http://schemas.openxmlformats.org/officeDocument/2006/relationships/image" Target="../media/image34.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image" Target="../media/image35.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3CAA97C-2C17-41AC-9741-B2A57311B33E}" type="datetimeFigureOut">
              <a:rPr lang="fr-FR" smtClean="0"/>
              <a:t>07/03/2023</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CC4DF12-BFE7-4816-A88C-F4456F6010C1}" type="slidenum">
              <a:rPr lang="fr-FR" smtClean="0"/>
              <a:t>‹N°›</a:t>
            </a:fld>
            <a:endParaRPr lang="fr-FR"/>
          </a:p>
        </p:txBody>
      </p:sp>
    </p:spTree>
    <p:extLst>
      <p:ext uri="{BB962C8B-B14F-4D97-AF65-F5344CB8AC3E}">
        <p14:creationId xmlns:p14="http://schemas.microsoft.com/office/powerpoint/2010/main" val="36834155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F6FD31B-91CD-4DBD-BCBC-55D466B22998}" type="datetimeFigureOut">
              <a:rPr lang="fr-FR" smtClean="0"/>
              <a:t>07/03/2023</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65187A2-03E7-457E-86E1-D90A7FF73718}" type="slidenum">
              <a:rPr lang="fr-FR" smtClean="0"/>
              <a:t>‹N°›</a:t>
            </a:fld>
            <a:endParaRPr lang="fr-FR"/>
          </a:p>
        </p:txBody>
      </p:sp>
    </p:spTree>
    <p:extLst>
      <p:ext uri="{BB962C8B-B14F-4D97-AF65-F5344CB8AC3E}">
        <p14:creationId xmlns:p14="http://schemas.microsoft.com/office/powerpoint/2010/main" val="3192974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65187A2-03E7-457E-86E1-D90A7FF73718}" type="slidenum">
              <a:rPr lang="fr-FR" smtClean="0"/>
              <a:t>34</a:t>
            </a:fld>
            <a:endParaRPr lang="fr-FR"/>
          </a:p>
        </p:txBody>
      </p:sp>
    </p:spTree>
    <p:extLst>
      <p:ext uri="{BB962C8B-B14F-4D97-AF65-F5344CB8AC3E}">
        <p14:creationId xmlns:p14="http://schemas.microsoft.com/office/powerpoint/2010/main" val="30250339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7" name="ZoneTexte 6"/>
          <p:cNvSpPr txBox="1"/>
          <p:nvPr userDrawn="1"/>
        </p:nvSpPr>
        <p:spPr>
          <a:xfrm>
            <a:off x="4763" y="1440797"/>
            <a:ext cx="1060450" cy="738664"/>
          </a:xfrm>
          <a:prstGeom prst="rect">
            <a:avLst/>
          </a:prstGeom>
          <a:noFill/>
        </p:spPr>
        <p:txBody>
          <a:bodyPr wrap="square" lIns="36000" rIns="36000" rtlCol="0">
            <a:spAutoFit/>
          </a:bodyPr>
          <a:lstStyle/>
          <a:p>
            <a:pPr algn="ctr"/>
            <a:r>
              <a:rPr lang="fr-FR" sz="1400" b="1" dirty="0" smtClean="0">
                <a:solidFill>
                  <a:srgbClr val="0000FF"/>
                </a:solidFill>
                <a:effectLst>
                  <a:outerShdw blurRad="38100" dist="38100" dir="2700000" algn="tl">
                    <a:srgbClr val="000000">
                      <a:alpha val="43137"/>
                    </a:srgbClr>
                  </a:outerShdw>
                </a:effectLst>
                <a:latin typeface="+mn-lt"/>
                <a:cs typeface="Times New Roman" panose="02020603050405020304" pitchFamily="18" charset="0"/>
              </a:rPr>
              <a:t>Modélisation</a:t>
            </a:r>
          </a:p>
          <a:p>
            <a:pPr algn="ctr"/>
            <a:r>
              <a:rPr lang="fr-FR" sz="1400" b="1" dirty="0" smtClean="0">
                <a:solidFill>
                  <a:srgbClr val="0000FF"/>
                </a:solidFill>
                <a:effectLst>
                  <a:outerShdw blurRad="38100" dist="38100" dir="2700000" algn="tl">
                    <a:srgbClr val="000000">
                      <a:alpha val="43137"/>
                    </a:srgbClr>
                  </a:outerShdw>
                </a:effectLst>
                <a:latin typeface="+mn-lt"/>
                <a:cs typeface="Times New Roman" panose="02020603050405020304" pitchFamily="18" charset="0"/>
              </a:rPr>
              <a:t>Actions Mécaniques</a:t>
            </a:r>
            <a:endParaRPr lang="fr-FR" sz="1400" b="1" dirty="0">
              <a:solidFill>
                <a:srgbClr val="0000FF"/>
              </a:solidFill>
              <a:effectLst>
                <a:outerShdw blurRad="38100" dist="38100" dir="2700000" algn="tl">
                  <a:srgbClr val="000000">
                    <a:alpha val="43137"/>
                  </a:srgbClr>
                </a:outerShdw>
              </a:effectLst>
              <a:latin typeface="+mn-lt"/>
              <a:cs typeface="Times New Roman" panose="02020603050405020304" pitchFamily="18" charset="0"/>
            </a:endParaRPr>
          </a:p>
        </p:txBody>
      </p:sp>
      <p:sp>
        <p:nvSpPr>
          <p:cNvPr id="8" name="ZoneTexte 7"/>
          <p:cNvSpPr txBox="1"/>
          <p:nvPr userDrawn="1"/>
        </p:nvSpPr>
        <p:spPr>
          <a:xfrm>
            <a:off x="14067" y="2693008"/>
            <a:ext cx="1060450" cy="738664"/>
          </a:xfrm>
          <a:prstGeom prst="rect">
            <a:avLst/>
          </a:prstGeom>
          <a:noFill/>
        </p:spPr>
        <p:txBody>
          <a:bodyPr wrap="square" lIns="36000" rIns="36000" rtlCol="0">
            <a:spAutoFit/>
          </a:bodyPr>
          <a:lstStyle/>
          <a:p>
            <a:pPr algn="ctr"/>
            <a:r>
              <a:rPr lang="fr-FR" sz="1400" b="1" dirty="0" smtClean="0">
                <a:solidFill>
                  <a:srgbClr val="0000FF"/>
                </a:solidFill>
                <a:effectLst>
                  <a:outerShdw blurRad="38100" dist="38100" dir="2700000" algn="tl">
                    <a:srgbClr val="000000">
                      <a:alpha val="43137"/>
                    </a:srgbClr>
                  </a:outerShdw>
                </a:effectLst>
                <a:latin typeface="+mn-lt"/>
                <a:cs typeface="Times New Roman" panose="02020603050405020304" pitchFamily="18" charset="0"/>
              </a:rPr>
              <a:t>Isolement système matériel</a:t>
            </a:r>
            <a:endParaRPr lang="fr-FR" sz="1400" b="1" dirty="0">
              <a:solidFill>
                <a:srgbClr val="0000FF"/>
              </a:solidFill>
              <a:effectLst>
                <a:outerShdw blurRad="38100" dist="38100" dir="2700000" algn="tl">
                  <a:srgbClr val="000000">
                    <a:alpha val="43137"/>
                  </a:srgbClr>
                </a:outerShdw>
              </a:effectLst>
              <a:latin typeface="+mn-lt"/>
              <a:cs typeface="Times New Roman" panose="02020603050405020304" pitchFamily="18" charset="0"/>
            </a:endParaRPr>
          </a:p>
        </p:txBody>
      </p:sp>
      <p:sp>
        <p:nvSpPr>
          <p:cNvPr id="9" name="ZoneTexte 8"/>
          <p:cNvSpPr txBox="1"/>
          <p:nvPr userDrawn="1"/>
        </p:nvSpPr>
        <p:spPr>
          <a:xfrm>
            <a:off x="14067" y="4000850"/>
            <a:ext cx="1060450" cy="954107"/>
          </a:xfrm>
          <a:prstGeom prst="rect">
            <a:avLst/>
          </a:prstGeom>
          <a:noFill/>
        </p:spPr>
        <p:txBody>
          <a:bodyPr wrap="square" lIns="36000" rIns="36000" rtlCol="0">
            <a:spAutoFit/>
          </a:bodyPr>
          <a:lstStyle/>
          <a:p>
            <a:pPr algn="ctr"/>
            <a:r>
              <a:rPr lang="fr-FR" sz="1400" b="1" dirty="0" smtClean="0">
                <a:solidFill>
                  <a:srgbClr val="0000FF"/>
                </a:solidFill>
                <a:effectLst>
                  <a:outerShdw blurRad="38100" dist="38100" dir="2700000" algn="tl">
                    <a:srgbClr val="000000">
                      <a:alpha val="43137"/>
                    </a:srgbClr>
                  </a:outerShdw>
                </a:effectLst>
                <a:latin typeface="+mn-lt"/>
                <a:cs typeface="Times New Roman" panose="02020603050405020304" pitchFamily="18" charset="0"/>
              </a:rPr>
              <a:t>Principe </a:t>
            </a:r>
          </a:p>
          <a:p>
            <a:pPr algn="ctr"/>
            <a:r>
              <a:rPr lang="fr-FR" sz="1400" b="1" dirty="0" smtClean="0">
                <a:solidFill>
                  <a:srgbClr val="0000FF"/>
                </a:solidFill>
                <a:effectLst>
                  <a:outerShdw blurRad="38100" dist="38100" dir="2700000" algn="tl">
                    <a:srgbClr val="000000">
                      <a:alpha val="43137"/>
                    </a:srgbClr>
                  </a:outerShdw>
                </a:effectLst>
                <a:latin typeface="+mn-lt"/>
                <a:cs typeface="Times New Roman" panose="02020603050405020304" pitchFamily="18" charset="0"/>
              </a:rPr>
              <a:t>Fondamental</a:t>
            </a:r>
            <a:r>
              <a:rPr lang="fr-FR" sz="1400" b="1" baseline="0" dirty="0" smtClean="0">
                <a:solidFill>
                  <a:srgbClr val="0000FF"/>
                </a:solidFill>
                <a:effectLst>
                  <a:outerShdw blurRad="38100" dist="38100" dir="2700000" algn="tl">
                    <a:srgbClr val="000000">
                      <a:alpha val="43137"/>
                    </a:srgbClr>
                  </a:outerShdw>
                </a:effectLst>
                <a:latin typeface="+mn-lt"/>
                <a:cs typeface="Times New Roman" panose="02020603050405020304" pitchFamily="18" charset="0"/>
              </a:rPr>
              <a:t> </a:t>
            </a:r>
          </a:p>
          <a:p>
            <a:pPr algn="ctr"/>
            <a:r>
              <a:rPr lang="fr-FR" sz="1400" b="1" baseline="0" dirty="0" smtClean="0">
                <a:solidFill>
                  <a:srgbClr val="0000FF"/>
                </a:solidFill>
                <a:effectLst>
                  <a:outerShdw blurRad="38100" dist="38100" dir="2700000" algn="tl">
                    <a:srgbClr val="000000">
                      <a:alpha val="43137"/>
                    </a:srgbClr>
                  </a:outerShdw>
                </a:effectLst>
                <a:latin typeface="+mn-lt"/>
                <a:cs typeface="Times New Roman" panose="02020603050405020304" pitchFamily="18" charset="0"/>
              </a:rPr>
              <a:t>De la Statique</a:t>
            </a:r>
            <a:endParaRPr lang="fr-FR" sz="1400" b="1" dirty="0">
              <a:solidFill>
                <a:srgbClr val="0000FF"/>
              </a:solidFill>
              <a:effectLst>
                <a:outerShdw blurRad="38100" dist="38100" dir="2700000" algn="tl">
                  <a:srgbClr val="000000">
                    <a:alpha val="43137"/>
                  </a:srgbClr>
                </a:outerShdw>
              </a:effectLst>
              <a:latin typeface="+mn-lt"/>
              <a:cs typeface="Times New Roman" panose="02020603050405020304" pitchFamily="18" charset="0"/>
            </a:endParaRPr>
          </a:p>
        </p:txBody>
      </p:sp>
      <p:sp>
        <p:nvSpPr>
          <p:cNvPr id="10" name="ZoneTexte 9"/>
          <p:cNvSpPr txBox="1"/>
          <p:nvPr userDrawn="1"/>
        </p:nvSpPr>
        <p:spPr>
          <a:xfrm>
            <a:off x="14067" y="5660370"/>
            <a:ext cx="1060450" cy="523220"/>
          </a:xfrm>
          <a:prstGeom prst="rect">
            <a:avLst/>
          </a:prstGeom>
          <a:noFill/>
        </p:spPr>
        <p:txBody>
          <a:bodyPr wrap="square" lIns="36000" rIns="36000" rtlCol="0">
            <a:spAutoFit/>
          </a:bodyPr>
          <a:lstStyle/>
          <a:p>
            <a:pPr algn="ctr"/>
            <a:r>
              <a:rPr lang="fr-FR" sz="1400" b="1" dirty="0" smtClean="0">
                <a:solidFill>
                  <a:srgbClr val="0000FF"/>
                </a:solidFill>
                <a:effectLst>
                  <a:outerShdw blurRad="38100" dist="38100" dir="2700000" algn="tl">
                    <a:srgbClr val="000000">
                      <a:alpha val="43137"/>
                    </a:srgbClr>
                  </a:outerShdw>
                </a:effectLst>
                <a:latin typeface="+mn-lt"/>
                <a:cs typeface="Times New Roman" panose="02020603050405020304" pitchFamily="18" charset="0"/>
              </a:rPr>
              <a:t>Problème Plan</a:t>
            </a:r>
            <a:endParaRPr lang="fr-FR" sz="1400" b="1" dirty="0">
              <a:solidFill>
                <a:srgbClr val="0000FF"/>
              </a:solidFill>
              <a:effectLst>
                <a:outerShdw blurRad="38100" dist="38100" dir="2700000" algn="tl">
                  <a:srgbClr val="000000">
                    <a:alpha val="43137"/>
                  </a:srgbClr>
                </a:outerShdw>
              </a:effectLst>
              <a:latin typeface="+mn-lt"/>
              <a:cs typeface="Times New Roman" panose="02020603050405020304" pitchFamily="18" charset="0"/>
            </a:endParaRPr>
          </a:p>
        </p:txBody>
      </p:sp>
      <p:sp>
        <p:nvSpPr>
          <p:cNvPr id="12" name="Rectangle 11"/>
          <p:cNvSpPr/>
          <p:nvPr userDrawn="1"/>
        </p:nvSpPr>
        <p:spPr>
          <a:xfrm>
            <a:off x="3773714" y="106501"/>
            <a:ext cx="2656115" cy="707886"/>
          </a:xfrm>
          <a:prstGeom prst="rect">
            <a:avLst/>
          </a:prstGeom>
          <a:noFill/>
        </p:spPr>
        <p:txBody>
          <a:bodyPr wrap="square" lIns="91440" tIns="45720" rIns="91440" bIns="45720">
            <a:spAutoFit/>
          </a:bodyPr>
          <a:lstStyle/>
          <a:p>
            <a:pPr algn="ctr"/>
            <a:r>
              <a:rPr lang="fr-FR" sz="4000" b="0" i="0" cap="none" spc="0" dirty="0" smtClean="0">
                <a:ln w="10160">
                  <a:solidFill>
                    <a:srgbClr val="FF3300"/>
                  </a:solidFill>
                  <a:prstDash val="solid"/>
                </a:ln>
                <a:solidFill>
                  <a:srgbClr val="0000FF"/>
                </a:solidFill>
                <a:effectLst>
                  <a:outerShdw blurRad="38100" dist="32000" dir="5400000" algn="tl">
                    <a:srgbClr val="000000">
                      <a:alpha val="30000"/>
                    </a:srgbClr>
                  </a:outerShdw>
                </a:effectLst>
                <a:latin typeface="Times New Roman" pitchFamily="18" charset="0"/>
                <a:cs typeface="Times New Roman" pitchFamily="18" charset="0"/>
              </a:rPr>
              <a:t>Statique </a:t>
            </a:r>
            <a:endParaRPr lang="fr-FR" sz="4000" b="0" i="0" cap="none" spc="0" dirty="0">
              <a:ln w="10160">
                <a:solidFill>
                  <a:srgbClr val="FF3300"/>
                </a:solidFill>
                <a:prstDash val="solid"/>
              </a:ln>
              <a:solidFill>
                <a:srgbClr val="0000FF"/>
              </a:solidFill>
              <a:effectLst>
                <a:outerShdw blurRad="38100" dist="32000" dir="5400000" algn="tl">
                  <a:srgbClr val="000000">
                    <a:alpha val="30000"/>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24949983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5793" t="7111" r="10965" b="8660"/>
          <a:stretch/>
        </p:blipFill>
        <p:spPr bwMode="auto">
          <a:xfrm>
            <a:off x="0" y="0"/>
            <a:ext cx="9153983"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 Box 9"/>
          <p:cNvSpPr txBox="1">
            <a:spLocks noChangeArrowheads="1"/>
          </p:cNvSpPr>
          <p:nvPr userDrawn="1"/>
        </p:nvSpPr>
        <p:spPr bwMode="auto">
          <a:xfrm>
            <a:off x="155562" y="6583363"/>
            <a:ext cx="790601" cy="215444"/>
          </a:xfrm>
          <a:prstGeom prst="rect">
            <a:avLst/>
          </a:prstGeom>
          <a:noFill/>
          <a:ln w="9525">
            <a:noFill/>
            <a:miter lim="800000"/>
            <a:headEnd/>
            <a:tailEnd/>
          </a:ln>
          <a:effectLst/>
        </p:spPr>
        <p:txBody>
          <a:bodyPr wrap="none">
            <a:spAutoFit/>
          </a:bodyPr>
          <a:lstStyle/>
          <a:p>
            <a:pPr algn="ctr">
              <a:defRPr/>
            </a:pPr>
            <a:r>
              <a:rPr lang="fr-FR" sz="800" i="0" dirty="0"/>
              <a:t>Le </a:t>
            </a:r>
            <a:fld id="{B1BC130F-489F-45DD-9DD4-4D79FE4EAA29}" type="datetime1">
              <a:rPr lang="fr-FR" sz="800" i="0"/>
              <a:pPr algn="ctr">
                <a:defRPr/>
              </a:pPr>
              <a:t>07/03/2023</a:t>
            </a:fld>
            <a:endParaRPr lang="fr-FR" sz="800" i="0" dirty="0"/>
          </a:p>
        </p:txBody>
      </p:sp>
      <p:sp>
        <p:nvSpPr>
          <p:cNvPr id="4" name="Text Box 10"/>
          <p:cNvSpPr txBox="1">
            <a:spLocks noChangeArrowheads="1"/>
          </p:cNvSpPr>
          <p:nvPr userDrawn="1"/>
        </p:nvSpPr>
        <p:spPr bwMode="auto">
          <a:xfrm>
            <a:off x="1143000" y="6591300"/>
            <a:ext cx="7532688" cy="215444"/>
          </a:xfrm>
          <a:prstGeom prst="rect">
            <a:avLst/>
          </a:prstGeom>
          <a:noFill/>
          <a:ln w="9525">
            <a:noFill/>
            <a:miter lim="800000"/>
            <a:headEnd/>
            <a:tailEnd/>
          </a:ln>
          <a:effec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a:r>
              <a:rPr lang="fr-FR" sz="800" dirty="0" smtClean="0">
                <a:latin typeface="+mn-lt"/>
                <a:cs typeface="Times New Roman" pitchFamily="18" charset="0"/>
              </a:rPr>
              <a:t>Cyril CHERON</a:t>
            </a:r>
            <a:endParaRPr lang="fr-FR" sz="800" dirty="0">
              <a:latin typeface="+mn-lt"/>
              <a:cs typeface="Times New Roman" pitchFamily="18" charset="0"/>
            </a:endParaRPr>
          </a:p>
        </p:txBody>
      </p:sp>
      <p:sp>
        <p:nvSpPr>
          <p:cNvPr id="5" name="Text Box 11"/>
          <p:cNvSpPr txBox="1">
            <a:spLocks noChangeArrowheads="1"/>
          </p:cNvSpPr>
          <p:nvPr userDrawn="1"/>
        </p:nvSpPr>
        <p:spPr bwMode="auto">
          <a:xfrm>
            <a:off x="8643938" y="6567488"/>
            <a:ext cx="357790" cy="215444"/>
          </a:xfrm>
          <a:prstGeom prst="rect">
            <a:avLst/>
          </a:prstGeom>
          <a:noFill/>
          <a:ln w="9525">
            <a:noFill/>
            <a:miter lim="800000"/>
            <a:headEnd/>
            <a:tailEnd/>
          </a:ln>
          <a:effectLst/>
        </p:spPr>
        <p:txBody>
          <a:bodyPr wrap="none">
            <a:spAutoFit/>
          </a:bodyPr>
          <a:lstStyle/>
          <a:p>
            <a:pPr>
              <a:defRPr/>
            </a:pPr>
            <a:fld id="{9E9CC295-5C18-4C95-A30D-2909091AE94A}" type="slidenum">
              <a:rPr lang="fr-FR" sz="800" b="1"/>
              <a:pPr>
                <a:defRPr/>
              </a:pPr>
              <a:t>‹N°›</a:t>
            </a:fld>
            <a:endParaRPr lang="fr-FR" sz="800" b="1" dirty="0"/>
          </a:p>
        </p:txBody>
      </p:sp>
      <p:sp>
        <p:nvSpPr>
          <p:cNvPr id="6" name="ZoneTexte 5"/>
          <p:cNvSpPr txBox="1"/>
          <p:nvPr userDrawn="1"/>
        </p:nvSpPr>
        <p:spPr>
          <a:xfrm>
            <a:off x="155562" y="-8334"/>
            <a:ext cx="744030" cy="230832"/>
          </a:xfrm>
          <a:prstGeom prst="rect">
            <a:avLst/>
          </a:prstGeom>
          <a:noFill/>
        </p:spPr>
        <p:txBody>
          <a:bodyPr wrap="square" rtlCol="0">
            <a:spAutoFit/>
          </a:bodyPr>
          <a:lstStyle/>
          <a:p>
            <a:r>
              <a:rPr lang="fr-FR" sz="900" b="0" dirty="0" smtClean="0">
                <a:latin typeface="Times New Roman" pitchFamily="18" charset="0"/>
                <a:ea typeface="Microsoft Himalaya" pitchFamily="2" charset="0"/>
                <a:cs typeface="Times New Roman" pitchFamily="18" charset="0"/>
              </a:rPr>
              <a:t>MPSI/MP2I</a:t>
            </a:r>
            <a:endParaRPr lang="fr-FR" sz="900" b="0" dirty="0">
              <a:latin typeface="Times New Roman" pitchFamily="18" charset="0"/>
              <a:ea typeface="Microsoft Himalaya" pitchFamily="2" charset="0"/>
              <a:cs typeface="Times New Roman" pitchFamily="18" charset="0"/>
            </a:endParaRPr>
          </a:p>
        </p:txBody>
      </p:sp>
    </p:spTree>
    <p:extLst>
      <p:ext uri="{BB962C8B-B14F-4D97-AF65-F5344CB8AC3E}">
        <p14:creationId xmlns:p14="http://schemas.microsoft.com/office/powerpoint/2010/main" val="856151159"/>
      </p:ext>
    </p:extLst>
  </p:cSld>
  <p:clrMap bg1="lt1" tx1="dk1" bg2="lt2" tx2="dk2" accent1="accent1" accent2="accent2" accent3="accent3" accent4="accent4" accent5="accent5" accent6="accent6" hlink="hlink" folHlink="folHlink"/>
  <p:sldLayoutIdLst>
    <p:sldLayoutId id="2147483649" r:id="rId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0.png"/><Relationship Id="rId2" Type="http://schemas.openxmlformats.org/officeDocument/2006/relationships/image" Target="../media/image20.png"/><Relationship Id="rId1" Type="http://schemas.openxmlformats.org/officeDocument/2006/relationships/slideLayout" Target="../slideLayouts/slideLayout1.xml"/><Relationship Id="rId4" Type="http://schemas.openxmlformats.org/officeDocument/2006/relationships/image" Target="../media/image190.png"/></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1.xml"/><Relationship Id="rId1" Type="http://schemas.openxmlformats.org/officeDocument/2006/relationships/vmlDrawing" Target="../drawings/vmlDrawing5.vml"/><Relationship Id="rId6" Type="http://schemas.openxmlformats.org/officeDocument/2006/relationships/image" Target="../media/image22.wmf"/><Relationship Id="rId5" Type="http://schemas.openxmlformats.org/officeDocument/2006/relationships/oleObject" Target="../embeddings/oleObject13.bin"/><Relationship Id="rId4" Type="http://schemas.openxmlformats.org/officeDocument/2006/relationships/image" Target="../media/image21.wmf"/></Relationships>
</file>

<file path=ppt/slides/_rels/slide12.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oleObject" Target="../embeddings/oleObject14.bin"/><Relationship Id="rId7" Type="http://schemas.openxmlformats.org/officeDocument/2006/relationships/image" Target="../media/image25.png"/><Relationship Id="rId2" Type="http://schemas.openxmlformats.org/officeDocument/2006/relationships/slideLayout" Target="../slideLayouts/slideLayout1.xml"/><Relationship Id="rId1" Type="http://schemas.openxmlformats.org/officeDocument/2006/relationships/vmlDrawing" Target="../drawings/vmlDrawing6.vml"/><Relationship Id="rId6" Type="http://schemas.openxmlformats.org/officeDocument/2006/relationships/image" Target="../media/image24.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wmf"/><Relationship Id="rId9" Type="http://schemas.openxmlformats.org/officeDocument/2006/relationships/image" Target="../media/image27.png"/></Relationships>
</file>

<file path=ppt/slides/_rels/slide1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0.jpeg"/><Relationship Id="rId1" Type="http://schemas.openxmlformats.org/officeDocument/2006/relationships/slideLayout" Target="../slideLayouts/slideLayout1.xml"/><Relationship Id="rId4" Type="http://schemas.openxmlformats.org/officeDocument/2006/relationships/image" Target="../media/image31.jpeg"/></Relationships>
</file>

<file path=ppt/slides/_rels/slide1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image" Target="../media/image33.wmf"/><Relationship Id="rId3" Type="http://schemas.openxmlformats.org/officeDocument/2006/relationships/oleObject" Target="../embeddings/oleObject15.bin"/><Relationship Id="rId7" Type="http://schemas.openxmlformats.org/officeDocument/2006/relationships/oleObject" Target="../embeddings/oleObject17.bin"/><Relationship Id="rId2" Type="http://schemas.openxmlformats.org/officeDocument/2006/relationships/slideLayout" Target="../slideLayouts/slideLayout1.xml"/><Relationship Id="rId1" Type="http://schemas.openxmlformats.org/officeDocument/2006/relationships/vmlDrawing" Target="../drawings/vmlDrawing7.vml"/><Relationship Id="rId6" Type="http://schemas.openxmlformats.org/officeDocument/2006/relationships/image" Target="../media/image22.wmf"/><Relationship Id="rId5" Type="http://schemas.openxmlformats.org/officeDocument/2006/relationships/oleObject" Target="../embeddings/oleObject16.bin"/><Relationship Id="rId10" Type="http://schemas.openxmlformats.org/officeDocument/2006/relationships/image" Target="../media/image34.wmf"/><Relationship Id="rId4" Type="http://schemas.openxmlformats.org/officeDocument/2006/relationships/image" Target="../media/image21.wmf"/><Relationship Id="rId9" Type="http://schemas.openxmlformats.org/officeDocument/2006/relationships/oleObject" Target="../embeddings/oleObject18.bin"/></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9.bin"/><Relationship Id="rId7" Type="http://schemas.openxmlformats.org/officeDocument/2006/relationships/image" Target="../media/image37.png"/><Relationship Id="rId2" Type="http://schemas.openxmlformats.org/officeDocument/2006/relationships/slideLayout" Target="../slideLayouts/slideLayout1.xml"/><Relationship Id="rId1" Type="http://schemas.openxmlformats.org/officeDocument/2006/relationships/vmlDrawing" Target="../drawings/vmlDrawing8.vml"/><Relationship Id="rId6" Type="http://schemas.openxmlformats.org/officeDocument/2006/relationships/image" Target="../media/image36.wmf"/><Relationship Id="rId5" Type="http://schemas.openxmlformats.org/officeDocument/2006/relationships/oleObject" Target="../embeddings/oleObject20.bin"/><Relationship Id="rId4" Type="http://schemas.openxmlformats.org/officeDocument/2006/relationships/image" Target="../media/image35.w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1.xml"/><Relationship Id="rId1" Type="http://schemas.openxmlformats.org/officeDocument/2006/relationships/vmlDrawing" Target="../drawings/vmlDrawing9.vml"/><Relationship Id="rId4" Type="http://schemas.openxmlformats.org/officeDocument/2006/relationships/image" Target="../media/image38.w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1.xml"/><Relationship Id="rId1" Type="http://schemas.openxmlformats.org/officeDocument/2006/relationships/vmlDrawing" Target="../drawings/vmlDrawing10.vml"/><Relationship Id="rId5" Type="http://schemas.openxmlformats.org/officeDocument/2006/relationships/image" Target="../media/image39.png"/><Relationship Id="rId4" Type="http://schemas.openxmlformats.org/officeDocument/2006/relationships/image" Target="../media/image38.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1.xml"/><Relationship Id="rId1" Type="http://schemas.openxmlformats.org/officeDocument/2006/relationships/vmlDrawing" Target="../drawings/vmlDrawing11.vml"/><Relationship Id="rId5" Type="http://schemas.openxmlformats.org/officeDocument/2006/relationships/image" Target="../media/image40.png"/><Relationship Id="rId4" Type="http://schemas.openxmlformats.org/officeDocument/2006/relationships/image" Target="../media/image38.wmf"/></Relationships>
</file>

<file path=ppt/slides/_rels/slide2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45.png"/><Relationship Id="rId4" Type="http://schemas.openxmlformats.org/officeDocument/2006/relationships/image" Target="../media/image44.png"/></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1.xml"/><Relationship Id="rId1" Type="http://schemas.openxmlformats.org/officeDocument/2006/relationships/vmlDrawing" Target="../drawings/vmlDrawing12.vml"/><Relationship Id="rId6" Type="http://schemas.openxmlformats.org/officeDocument/2006/relationships/image" Target="../media/image47.wmf"/><Relationship Id="rId5" Type="http://schemas.openxmlformats.org/officeDocument/2006/relationships/oleObject" Target="../embeddings/oleObject25.bin"/><Relationship Id="rId4" Type="http://schemas.openxmlformats.org/officeDocument/2006/relationships/image" Target="../media/image46.wmf"/></Relationships>
</file>

<file path=ppt/slides/_rels/slide2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26.bin"/><Relationship Id="rId7" Type="http://schemas.openxmlformats.org/officeDocument/2006/relationships/image" Target="../media/image51.png"/><Relationship Id="rId2" Type="http://schemas.openxmlformats.org/officeDocument/2006/relationships/slideLayout" Target="../slideLayouts/slideLayout1.xml"/><Relationship Id="rId1" Type="http://schemas.openxmlformats.org/officeDocument/2006/relationships/vmlDrawing" Target="../drawings/vmlDrawing13.vml"/><Relationship Id="rId6" Type="http://schemas.openxmlformats.org/officeDocument/2006/relationships/image" Target="../media/image50.wmf"/><Relationship Id="rId5" Type="http://schemas.openxmlformats.org/officeDocument/2006/relationships/oleObject" Target="../embeddings/oleObject27.bin"/><Relationship Id="rId4" Type="http://schemas.openxmlformats.org/officeDocument/2006/relationships/image" Target="../media/image49.wmf"/></Relationships>
</file>

<file path=ppt/slides/_rels/slide27.xml.rels><?xml version="1.0" encoding="UTF-8" standalone="yes"?>
<Relationships xmlns="http://schemas.openxmlformats.org/package/2006/relationships"><Relationship Id="rId8" Type="http://schemas.openxmlformats.org/officeDocument/2006/relationships/image" Target="../media/image54.wmf"/><Relationship Id="rId3" Type="http://schemas.openxmlformats.org/officeDocument/2006/relationships/oleObject" Target="../embeddings/oleObject28.bin"/><Relationship Id="rId7" Type="http://schemas.openxmlformats.org/officeDocument/2006/relationships/oleObject" Target="../embeddings/oleObject30.bin"/><Relationship Id="rId2" Type="http://schemas.openxmlformats.org/officeDocument/2006/relationships/slideLayout" Target="../slideLayouts/slideLayout1.xml"/><Relationship Id="rId1" Type="http://schemas.openxmlformats.org/officeDocument/2006/relationships/vmlDrawing" Target="../drawings/vmlDrawing14.vml"/><Relationship Id="rId6" Type="http://schemas.openxmlformats.org/officeDocument/2006/relationships/image" Target="../media/image53.wmf"/><Relationship Id="rId5" Type="http://schemas.openxmlformats.org/officeDocument/2006/relationships/oleObject" Target="../embeddings/oleObject29.bin"/><Relationship Id="rId4" Type="http://schemas.openxmlformats.org/officeDocument/2006/relationships/image" Target="../media/image52.w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6.png"/></Relationships>
</file>

<file path=ppt/slides/_rels/slide3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8.png"/></Relationships>
</file>

<file path=ppt/slides/_rels/slide32.xml.rels><?xml version="1.0" encoding="UTF-8" standalone="yes"?>
<Relationships xmlns="http://schemas.openxmlformats.org/package/2006/relationships"><Relationship Id="rId8" Type="http://schemas.openxmlformats.org/officeDocument/2006/relationships/image" Target="../media/image61.wmf"/><Relationship Id="rId3" Type="http://schemas.openxmlformats.org/officeDocument/2006/relationships/oleObject" Target="../embeddings/oleObject31.bin"/><Relationship Id="rId7" Type="http://schemas.openxmlformats.org/officeDocument/2006/relationships/oleObject" Target="../embeddings/oleObject33.bin"/><Relationship Id="rId2" Type="http://schemas.openxmlformats.org/officeDocument/2006/relationships/slideLayout" Target="../slideLayouts/slideLayout1.xml"/><Relationship Id="rId1" Type="http://schemas.openxmlformats.org/officeDocument/2006/relationships/vmlDrawing" Target="../drawings/vmlDrawing15.vml"/><Relationship Id="rId6" Type="http://schemas.openxmlformats.org/officeDocument/2006/relationships/image" Target="../media/image60.wmf"/><Relationship Id="rId5" Type="http://schemas.openxmlformats.org/officeDocument/2006/relationships/oleObject" Target="../embeddings/oleObject32.bin"/><Relationship Id="rId4" Type="http://schemas.openxmlformats.org/officeDocument/2006/relationships/image" Target="../media/image59.wmf"/></Relationships>
</file>

<file path=ppt/slides/_rels/slide3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55.png"/></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s>
</file>

<file path=ppt/slides/_rels/slide35.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65.png"/></Relationships>
</file>

<file path=ppt/slides/_rels/slide36.xml.rels><?xml version="1.0" encoding="UTF-8" standalone="yes"?>
<Relationships xmlns="http://schemas.openxmlformats.org/package/2006/relationships"><Relationship Id="rId3" Type="http://schemas.openxmlformats.org/officeDocument/2006/relationships/image" Target="../media/image69.png"/><Relationship Id="rId7" Type="http://schemas.openxmlformats.org/officeDocument/2006/relationships/image" Target="../media/image72.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4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8.wmf"/><Relationship Id="rId5" Type="http://schemas.openxmlformats.org/officeDocument/2006/relationships/oleObject" Target="../embeddings/oleObject2.bin"/><Relationship Id="rId4" Type="http://schemas.openxmlformats.org/officeDocument/2006/relationships/image" Target="../media/image7.wmf"/></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oleObject" Target="../embeddings/oleObject3.bin"/><Relationship Id="rId7" Type="http://schemas.openxmlformats.org/officeDocument/2006/relationships/image" Target="../media/image10.png"/><Relationship Id="rId12" Type="http://schemas.openxmlformats.org/officeDocument/2006/relationships/image" Target="../media/image12.wmf"/><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image" Target="../media/image10.wmf"/><Relationship Id="rId11" Type="http://schemas.openxmlformats.org/officeDocument/2006/relationships/oleObject" Target="../embeddings/oleObject6.bin"/><Relationship Id="rId5" Type="http://schemas.openxmlformats.org/officeDocument/2006/relationships/oleObject" Target="../embeddings/oleObject4.bin"/><Relationship Id="rId10" Type="http://schemas.openxmlformats.org/officeDocument/2006/relationships/image" Target="../media/image11.wmf"/><Relationship Id="rId4" Type="http://schemas.openxmlformats.org/officeDocument/2006/relationships/image" Target="../media/image9.wmf"/><Relationship Id="rId9" Type="http://schemas.openxmlformats.org/officeDocument/2006/relationships/oleObject" Target="../embeddings/oleObject5.bin"/></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10.bin"/><Relationship Id="rId3" Type="http://schemas.openxmlformats.org/officeDocument/2006/relationships/oleObject" Target="../embeddings/oleObject7.bin"/><Relationship Id="rId7" Type="http://schemas.openxmlformats.org/officeDocument/2006/relationships/oleObject" Target="../embeddings/oleObject9.bin"/><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image" Target="../media/image14.wmf"/><Relationship Id="rId5" Type="http://schemas.openxmlformats.org/officeDocument/2006/relationships/oleObject" Target="../embeddings/oleObject8.bin"/><Relationship Id="rId10" Type="http://schemas.openxmlformats.org/officeDocument/2006/relationships/image" Target="../media/image16.jpeg"/><Relationship Id="rId4" Type="http://schemas.openxmlformats.org/officeDocument/2006/relationships/image" Target="../media/image13.wmf"/><Relationship Id="rId9" Type="http://schemas.openxmlformats.org/officeDocument/2006/relationships/image" Target="../media/image15.wmf"/></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image" Target="../media/image17.wmf"/><Relationship Id="rId5" Type="http://schemas.openxmlformats.org/officeDocument/2006/relationships/oleObject" Target="../embeddings/oleObject11.bin"/><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ordArt 64"/>
          <p:cNvSpPr>
            <a:spLocks noChangeArrowheads="1" noChangeShapeType="1" noTextEdit="1"/>
          </p:cNvSpPr>
          <p:nvPr/>
        </p:nvSpPr>
        <p:spPr bwMode="auto">
          <a:xfrm>
            <a:off x="1790700" y="2600327"/>
            <a:ext cx="6400800" cy="1371598"/>
          </a:xfrm>
          <a:prstGeom prst="rect">
            <a:avLst/>
          </a:prstGeom>
        </p:spPr>
        <p:txBody>
          <a:bodyPr wrap="none" fromWordArt="1">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fr-FR" sz="9600" b="1" kern="1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mic Sans MS" pitchFamily="66" charset="0"/>
              </a:rPr>
              <a:t>Statique</a:t>
            </a:r>
          </a:p>
          <a:p>
            <a:pPr algn="ctr"/>
            <a:r>
              <a:rPr lang="fr-FR" sz="1600" b="1" kern="1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mic Sans MS" pitchFamily="66" charset="0"/>
              </a:rPr>
              <a:t>La statique est l’étude de l’équilibre</a:t>
            </a:r>
          </a:p>
          <a:p>
            <a:pPr algn="ctr"/>
            <a:r>
              <a:rPr lang="fr-FR" sz="1600" b="1" kern="1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mic Sans MS" pitchFamily="66" charset="0"/>
              </a:rPr>
              <a:t> des systèmes matériels au repos</a:t>
            </a:r>
          </a:p>
          <a:p>
            <a:pPr algn="ctr"/>
            <a:endParaRPr lang="fr-FR" sz="1600" b="1" kern="1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mic Sans MS" pitchFamily="66" charset="0"/>
            </a:endParaRPr>
          </a:p>
          <a:p>
            <a:pPr algn="ctr"/>
            <a:r>
              <a:rPr lang="fr-FR" sz="8000" b="1" kern="1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mic Sans MS" pitchFamily="66" charset="0"/>
              </a:rPr>
              <a:t> </a:t>
            </a:r>
            <a:endParaRPr lang="fr-FR" sz="8000" b="1" kern="1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mic Sans MS" pitchFamily="66" charset="0"/>
            </a:endParaRPr>
          </a:p>
        </p:txBody>
      </p:sp>
    </p:spTree>
    <p:extLst>
      <p:ext uri="{BB962C8B-B14F-4D97-AF65-F5344CB8AC3E}">
        <p14:creationId xmlns:p14="http://schemas.microsoft.com/office/powerpoint/2010/main" val="1147889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8"/>
          <p:cNvSpPr txBox="1">
            <a:spLocks noChangeArrowheads="1"/>
          </p:cNvSpPr>
          <p:nvPr/>
        </p:nvSpPr>
        <p:spPr bwMode="auto">
          <a:xfrm>
            <a:off x="4762" y="1482428"/>
            <a:ext cx="1098551" cy="738664"/>
          </a:xfrm>
          <a:prstGeom prst="rect">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rIns="36000" bIns="36000">
            <a:spAutoFit/>
          </a:bodyPr>
          <a:lstStyle/>
          <a:p>
            <a:pPr algn="ctr"/>
            <a:r>
              <a:rPr lang="fr-FR" sz="1400" b="1" dirty="0" smtClean="0">
                <a:solidFill>
                  <a:schemeClr val="bg1"/>
                </a:solidFill>
                <a:effectLst>
                  <a:outerShdw blurRad="38100" dist="38100" dir="2700000" algn="tl">
                    <a:srgbClr val="000000"/>
                  </a:outerShdw>
                </a:effectLst>
              </a:rPr>
              <a:t>Modélisation Actions Mécaniques</a:t>
            </a:r>
            <a:endParaRPr lang="fr-FR" sz="1400" b="1" dirty="0">
              <a:solidFill>
                <a:schemeClr val="bg1"/>
              </a:solidFill>
              <a:effectLst>
                <a:outerShdw blurRad="38100" dist="38100" dir="2700000" algn="tl">
                  <a:srgbClr val="000000"/>
                </a:outerShdw>
              </a:effectLst>
            </a:endParaRPr>
          </a:p>
        </p:txBody>
      </p:sp>
      <p:sp>
        <p:nvSpPr>
          <p:cNvPr id="3" name="Text Box 64"/>
          <p:cNvSpPr txBox="1">
            <a:spLocks noChangeArrowheads="1"/>
          </p:cNvSpPr>
          <p:nvPr/>
        </p:nvSpPr>
        <p:spPr bwMode="auto">
          <a:xfrm>
            <a:off x="1158875" y="971550"/>
            <a:ext cx="7985125" cy="457200"/>
          </a:xfrm>
          <a:prstGeom prst="rect">
            <a:avLst/>
          </a:prstGeom>
          <a:noFill/>
          <a:ln w="9525">
            <a:noFill/>
            <a:miter lim="800000"/>
            <a:headEnd/>
            <a:tailEnd/>
          </a:ln>
          <a:effectLst/>
        </p:spPr>
        <p:txBody>
          <a:bodyPr>
            <a:spAutoFit/>
          </a:bodyPr>
          <a:lstStyle/>
          <a:p>
            <a:pPr algn="ctr">
              <a:spcBef>
                <a:spcPct val="0"/>
              </a:spcBef>
              <a:defRPr/>
            </a:pPr>
            <a:r>
              <a:rPr lang="fr-FR" sz="2400" b="1" i="0" dirty="0">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Modélisation </a:t>
            </a:r>
            <a:r>
              <a:rPr lang="fr-FR"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locale : </a:t>
            </a:r>
            <a:r>
              <a:rPr lang="fr-FR"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action </a:t>
            </a:r>
            <a:r>
              <a:rPr lang="fr-FR" b="1" dirty="0" smtClean="0">
                <a:effectLst>
                  <a:outerShdw blurRad="38100" dist="38100" dir="2700000" algn="tl">
                    <a:srgbClr val="C0C0C0"/>
                  </a:outerShdw>
                </a:effectLst>
                <a:latin typeface="Times New Roman" panose="02020603050405020304" pitchFamily="18" charset="0"/>
                <a:cs typeface="Times New Roman" panose="02020603050405020304" pitchFamily="18" charset="0"/>
              </a:rPr>
              <a:t>de contact</a:t>
            </a:r>
            <a:endParaRPr lang="fr-FR" b="1" i="0" dirty="0">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4" name="Text Box 64"/>
          <p:cNvSpPr txBox="1">
            <a:spLocks noChangeArrowheads="1"/>
          </p:cNvSpPr>
          <p:nvPr/>
        </p:nvSpPr>
        <p:spPr bwMode="auto">
          <a:xfrm>
            <a:off x="1158875" y="1434999"/>
            <a:ext cx="7985125" cy="461665"/>
          </a:xfrm>
          <a:prstGeom prst="rect">
            <a:avLst/>
          </a:prstGeom>
          <a:noFill/>
          <a:ln w="9525">
            <a:noFill/>
            <a:miter lim="800000"/>
            <a:headEnd/>
            <a:tailEnd/>
          </a:ln>
          <a:effectLst/>
        </p:spPr>
        <p:txBody>
          <a:bodyPr>
            <a:spAutoFit/>
          </a:bodyPr>
          <a:lstStyle/>
          <a:p>
            <a:pPr algn="ctr">
              <a:defRPr/>
            </a:pPr>
            <a:r>
              <a:rPr lang="fr-FR" sz="2400" b="1" dirty="0" smtClean="0">
                <a:effectLst>
                  <a:outerShdw blurRad="38100" dist="38100" dir="2700000" algn="tl">
                    <a:srgbClr val="C0C0C0"/>
                  </a:outerShdw>
                </a:effectLst>
                <a:latin typeface="Times New Roman" panose="02020603050405020304" pitchFamily="18" charset="0"/>
                <a:cs typeface="Times New Roman" panose="02020603050405020304" pitchFamily="18" charset="0"/>
              </a:rPr>
              <a:t>Contact ponctuel</a:t>
            </a:r>
            <a:endParaRPr lang="fr-FR"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pic>
        <p:nvPicPr>
          <p:cNvPr id="5" name="Image 4"/>
          <p:cNvPicPr/>
          <p:nvPr/>
        </p:nvPicPr>
        <p:blipFill rotWithShape="1">
          <a:blip r:embed="rId2" cstate="print">
            <a:extLst>
              <a:ext uri="{28A0092B-C50C-407E-A947-70E740481C1C}">
                <a14:useLocalDpi xmlns:a14="http://schemas.microsoft.com/office/drawing/2010/main" val="0"/>
              </a:ext>
            </a:extLst>
          </a:blip>
          <a:srcRect l="41544" t="21778" r="8789" b="16202"/>
          <a:stretch/>
        </p:blipFill>
        <p:spPr bwMode="auto">
          <a:xfrm>
            <a:off x="3513250" y="3549328"/>
            <a:ext cx="3276373" cy="2763792"/>
          </a:xfrm>
          <a:prstGeom prst="rect">
            <a:avLst/>
          </a:prstGeom>
          <a:ln>
            <a:noFill/>
          </a:ln>
          <a:extLst>
            <a:ext uri="{53640926-AAD7-44D8-BBD7-CCE9431645EC}">
              <a14:shadowObscured xmlns:a14="http://schemas.microsoft.com/office/drawing/2010/main"/>
            </a:ext>
          </a:extLst>
        </p:spPr>
      </p:pic>
      <mc:AlternateContent xmlns:mc="http://schemas.openxmlformats.org/markup-compatibility/2006" xmlns:a14="http://schemas.microsoft.com/office/drawing/2010/main">
        <mc:Choice Requires="a14">
          <p:sp>
            <p:nvSpPr>
              <p:cNvPr id="6" name="Rectangle 5"/>
              <p:cNvSpPr/>
              <p:nvPr/>
            </p:nvSpPr>
            <p:spPr>
              <a:xfrm>
                <a:off x="1284514" y="2073518"/>
                <a:ext cx="7696200" cy="425181"/>
              </a:xfrm>
              <a:prstGeom prst="rect">
                <a:avLst/>
              </a:prstGeom>
            </p:spPr>
            <p:txBody>
              <a:bodyPr wrap="square">
                <a:spAutoFit/>
              </a:bodyPr>
              <a:lstStyle/>
              <a:p>
                <a:pPr marL="285750" indent="-285750">
                  <a:buFont typeface="Arial" panose="020B0604020202020204" pitchFamily="34" charset="0"/>
                  <a:buChar char="•"/>
                </a:pPr>
                <a:r>
                  <a:rPr lang="fr-CA" dirty="0"/>
                  <a:t> </a:t>
                </a:r>
                <a:r>
                  <a:rPr lang="fr-CA" dirty="0" smtClean="0"/>
                  <a:t> </a:t>
                </a:r>
                <a14:m>
                  <m:oMath xmlns:m="http://schemas.openxmlformats.org/officeDocument/2006/math">
                    <m:acc>
                      <m:accPr>
                        <m:chr m:val="⃗"/>
                        <m:ctrlPr>
                          <a:rPr lang="fr-FR" i="1">
                            <a:latin typeface="Cambria Math"/>
                          </a:rPr>
                        </m:ctrlPr>
                      </m:accPr>
                      <m:e>
                        <m:r>
                          <a:rPr lang="fr-CA" i="1">
                            <a:latin typeface="Cambria Math"/>
                          </a:rPr>
                          <m:t>𝑉</m:t>
                        </m:r>
                      </m:e>
                    </m:acc>
                    <m:r>
                      <a:rPr lang="fr-CA" i="1">
                        <a:latin typeface="Cambria Math"/>
                      </a:rPr>
                      <m:t>(</m:t>
                    </m:r>
                    <m:r>
                      <a:rPr lang="fr-CA" i="1">
                        <a:latin typeface="Cambria Math"/>
                      </a:rPr>
                      <m:t>𝐼</m:t>
                    </m:r>
                    <m:r>
                      <a:rPr lang="fr-CA" i="1">
                        <a:latin typeface="Cambria Math"/>
                      </a:rPr>
                      <m:t>∈2/1)=</m:t>
                    </m:r>
                    <m:acc>
                      <m:accPr>
                        <m:chr m:val="⃗"/>
                        <m:ctrlPr>
                          <a:rPr lang="fr-FR" i="1">
                            <a:latin typeface="Cambria Math"/>
                          </a:rPr>
                        </m:ctrlPr>
                      </m:accPr>
                      <m:e>
                        <m:r>
                          <a:rPr lang="fr-CA" i="1">
                            <a:latin typeface="Cambria Math"/>
                          </a:rPr>
                          <m:t>0</m:t>
                        </m:r>
                      </m:e>
                    </m:acc>
                  </m:oMath>
                </a14:m>
                <a:r>
                  <a:rPr lang="fr-CA" dirty="0"/>
                  <a:t> </a:t>
                </a:r>
                <a:r>
                  <a:rPr lang="fr-CA" dirty="0" smtClean="0"/>
                  <a:t> :</a:t>
                </a:r>
                <a14:m>
                  <m:oMath xmlns:m="http://schemas.openxmlformats.org/officeDocument/2006/math">
                    <m:d>
                      <m:dPr>
                        <m:begChr m:val="‖"/>
                        <m:endChr m:val="‖"/>
                        <m:ctrlPr>
                          <a:rPr lang="fr-FR" i="1">
                            <a:latin typeface="Cambria Math"/>
                          </a:rPr>
                        </m:ctrlPr>
                      </m:dPr>
                      <m:e>
                        <m:sSub>
                          <m:sSubPr>
                            <m:ctrlPr>
                              <a:rPr lang="fr-FR" i="1">
                                <a:latin typeface="Cambria Math"/>
                              </a:rPr>
                            </m:ctrlPr>
                          </m:sSubPr>
                          <m:e>
                            <m:acc>
                              <m:accPr>
                                <m:chr m:val="⃗"/>
                                <m:ctrlPr>
                                  <a:rPr lang="fr-FR" i="1">
                                    <a:latin typeface="Cambria Math"/>
                                  </a:rPr>
                                </m:ctrlPr>
                              </m:accPr>
                              <m:e>
                                <m:r>
                                  <a:rPr lang="fr-CA" i="1">
                                    <a:latin typeface="Cambria Math"/>
                                  </a:rPr>
                                  <m:t>𝑇</m:t>
                                </m:r>
                              </m:e>
                            </m:acc>
                          </m:e>
                          <m:sub>
                            <m:r>
                              <a:rPr lang="fr-CA" i="1">
                                <a:latin typeface="Cambria Math"/>
                              </a:rPr>
                              <m:t>1→2</m:t>
                            </m:r>
                          </m:sub>
                        </m:sSub>
                      </m:e>
                    </m:d>
                    <m:r>
                      <a:rPr lang="fr-CA" i="1">
                        <a:latin typeface="Cambria Math"/>
                      </a:rPr>
                      <m:t>≤</m:t>
                    </m:r>
                    <m:r>
                      <a:rPr lang="fr-CA" i="1">
                        <a:latin typeface="Cambria Math"/>
                      </a:rPr>
                      <m:t>𝑓</m:t>
                    </m:r>
                    <m:d>
                      <m:dPr>
                        <m:begChr m:val="‖"/>
                        <m:endChr m:val="‖"/>
                        <m:ctrlPr>
                          <a:rPr lang="fr-FR" i="1">
                            <a:latin typeface="Cambria Math"/>
                          </a:rPr>
                        </m:ctrlPr>
                      </m:dPr>
                      <m:e>
                        <m:sSub>
                          <m:sSubPr>
                            <m:ctrlPr>
                              <a:rPr lang="fr-FR" i="1">
                                <a:latin typeface="Cambria Math"/>
                              </a:rPr>
                            </m:ctrlPr>
                          </m:sSubPr>
                          <m:e>
                            <m:r>
                              <a:rPr lang="fr-CA">
                                <a:latin typeface="Cambria Math"/>
                              </a:rPr>
                              <m:t> </m:t>
                            </m:r>
                            <m:acc>
                              <m:accPr>
                                <m:chr m:val="⃗"/>
                                <m:ctrlPr>
                                  <a:rPr lang="fr-FR" i="1">
                                    <a:latin typeface="Cambria Math"/>
                                  </a:rPr>
                                </m:ctrlPr>
                              </m:accPr>
                              <m:e>
                                <m:r>
                                  <a:rPr lang="fr-CA" i="1">
                                    <a:latin typeface="Cambria Math"/>
                                  </a:rPr>
                                  <m:t>𝑁</m:t>
                                </m:r>
                              </m:e>
                            </m:acc>
                          </m:e>
                          <m:sub>
                            <m:r>
                              <a:rPr lang="fr-CA" i="1">
                                <a:latin typeface="Cambria Math"/>
                              </a:rPr>
                              <m:t>1→2</m:t>
                            </m:r>
                          </m:sub>
                        </m:sSub>
                      </m:e>
                    </m:d>
                  </m:oMath>
                </a14:m>
                <a:r>
                  <a:rPr lang="fr-CA" dirty="0"/>
                  <a:t> et </a:t>
                </a:r>
                <a14:m>
                  <m:oMath xmlns:m="http://schemas.openxmlformats.org/officeDocument/2006/math">
                    <m:sSub>
                      <m:sSubPr>
                        <m:ctrlPr>
                          <a:rPr lang="fr-FR" i="1">
                            <a:latin typeface="Cambria Math"/>
                          </a:rPr>
                        </m:ctrlPr>
                      </m:sSubPr>
                      <m:e>
                        <m:acc>
                          <m:accPr>
                            <m:chr m:val="⃗"/>
                            <m:ctrlPr>
                              <a:rPr lang="fr-FR" i="1">
                                <a:latin typeface="Cambria Math"/>
                              </a:rPr>
                            </m:ctrlPr>
                          </m:accPr>
                          <m:e>
                            <m:r>
                              <a:rPr lang="fr-CA" i="1">
                                <a:latin typeface="Cambria Math"/>
                              </a:rPr>
                              <m:t>𝑇</m:t>
                            </m:r>
                          </m:e>
                        </m:acc>
                      </m:e>
                      <m:sub>
                        <m:r>
                          <a:rPr lang="fr-CA" i="1">
                            <a:latin typeface="Cambria Math"/>
                          </a:rPr>
                          <m:t>1→2</m:t>
                        </m:r>
                      </m:sub>
                    </m:sSub>
                  </m:oMath>
                </a14:m>
                <a:r>
                  <a:rPr lang="fr-CA" dirty="0"/>
                  <a:t> de direction inconnue </a:t>
                </a:r>
                <a:endParaRPr lang="fr-FR" dirty="0"/>
              </a:p>
            </p:txBody>
          </p:sp>
        </mc:Choice>
        <mc:Fallback xmlns="">
          <p:sp>
            <p:nvSpPr>
              <p:cNvPr id="6" name="Rectangle 5"/>
              <p:cNvSpPr>
                <a:spLocks noRot="1" noChangeAspect="1" noMove="1" noResize="1" noEditPoints="1" noAdjustHandles="1" noChangeArrowheads="1" noChangeShapeType="1" noTextEdit="1"/>
              </p:cNvSpPr>
              <p:nvPr/>
            </p:nvSpPr>
            <p:spPr>
              <a:xfrm>
                <a:off x="1284514" y="2073518"/>
                <a:ext cx="7696200" cy="425181"/>
              </a:xfrm>
              <a:prstGeom prst="rect">
                <a:avLst/>
              </a:prstGeom>
              <a:blipFill rotWithShape="1">
                <a:blip r:embed="rId3"/>
                <a:stretch>
                  <a:fillRect l="-555" b="-18571"/>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1284514" y="2797219"/>
                <a:ext cx="7696200" cy="425181"/>
              </a:xfrm>
              <a:prstGeom prst="rect">
                <a:avLst/>
              </a:prstGeom>
            </p:spPr>
            <p:txBody>
              <a:bodyPr wrap="square">
                <a:spAutoFit/>
              </a:bodyPr>
              <a:lstStyle/>
              <a:p>
                <a:pPr marL="285750" indent="-285750">
                  <a:buFont typeface="Arial" panose="020B0604020202020204" pitchFamily="34" charset="0"/>
                  <a:buChar char="•"/>
                </a:pPr>
                <a:r>
                  <a:rPr lang="fr-CA" dirty="0"/>
                  <a:t> </a:t>
                </a:r>
                <a:r>
                  <a:rPr lang="fr-CA" dirty="0" smtClean="0"/>
                  <a:t> </a:t>
                </a:r>
                <a14:m>
                  <m:oMath xmlns:m="http://schemas.openxmlformats.org/officeDocument/2006/math">
                    <m:acc>
                      <m:accPr>
                        <m:chr m:val="⃗"/>
                        <m:ctrlPr>
                          <a:rPr lang="fr-FR" i="1">
                            <a:latin typeface="Cambria Math"/>
                          </a:rPr>
                        </m:ctrlPr>
                      </m:accPr>
                      <m:e>
                        <m:r>
                          <a:rPr lang="fr-CA" i="1">
                            <a:latin typeface="Cambria Math"/>
                          </a:rPr>
                          <m:t>𝑉</m:t>
                        </m:r>
                      </m:e>
                    </m:acc>
                    <m:r>
                      <a:rPr lang="fr-CA" i="1">
                        <a:latin typeface="Cambria Math"/>
                      </a:rPr>
                      <m:t>(</m:t>
                    </m:r>
                    <m:r>
                      <a:rPr lang="fr-CA" i="1">
                        <a:latin typeface="Cambria Math"/>
                      </a:rPr>
                      <m:t>𝐼</m:t>
                    </m:r>
                    <m:r>
                      <a:rPr lang="fr-CA" i="1">
                        <a:latin typeface="Cambria Math"/>
                      </a:rPr>
                      <m:t>∈2/1)≠</m:t>
                    </m:r>
                    <m:acc>
                      <m:accPr>
                        <m:chr m:val="⃗"/>
                        <m:ctrlPr>
                          <a:rPr lang="fr-FR" i="1">
                            <a:latin typeface="Cambria Math"/>
                          </a:rPr>
                        </m:ctrlPr>
                      </m:accPr>
                      <m:e>
                        <m:r>
                          <a:rPr lang="fr-CA" i="1">
                            <a:latin typeface="Cambria Math"/>
                          </a:rPr>
                          <m:t>0</m:t>
                        </m:r>
                      </m:e>
                    </m:acc>
                  </m:oMath>
                </a14:m>
                <a:r>
                  <a:rPr lang="fr-CA" dirty="0"/>
                  <a:t>  : </a:t>
                </a:r>
                <a14:m>
                  <m:oMath xmlns:m="http://schemas.openxmlformats.org/officeDocument/2006/math">
                    <m:d>
                      <m:dPr>
                        <m:begChr m:val="‖"/>
                        <m:endChr m:val="‖"/>
                        <m:ctrlPr>
                          <a:rPr lang="fr-FR" i="1">
                            <a:latin typeface="Cambria Math"/>
                          </a:rPr>
                        </m:ctrlPr>
                      </m:dPr>
                      <m:e>
                        <m:sSub>
                          <m:sSubPr>
                            <m:ctrlPr>
                              <a:rPr lang="fr-FR" i="1">
                                <a:latin typeface="Cambria Math"/>
                              </a:rPr>
                            </m:ctrlPr>
                          </m:sSubPr>
                          <m:e>
                            <m:acc>
                              <m:accPr>
                                <m:chr m:val="⃗"/>
                                <m:ctrlPr>
                                  <a:rPr lang="fr-FR" i="1">
                                    <a:latin typeface="Cambria Math"/>
                                  </a:rPr>
                                </m:ctrlPr>
                              </m:accPr>
                              <m:e>
                                <m:r>
                                  <a:rPr lang="fr-CA" i="1">
                                    <a:latin typeface="Cambria Math"/>
                                  </a:rPr>
                                  <m:t>𝑇</m:t>
                                </m:r>
                              </m:e>
                            </m:acc>
                          </m:e>
                          <m:sub>
                            <m:r>
                              <a:rPr lang="fr-CA" i="1">
                                <a:latin typeface="Cambria Math"/>
                              </a:rPr>
                              <m:t>1→2</m:t>
                            </m:r>
                          </m:sub>
                        </m:sSub>
                      </m:e>
                    </m:d>
                    <m:r>
                      <a:rPr lang="fr-CA" i="1">
                        <a:latin typeface="Cambria Math"/>
                      </a:rPr>
                      <m:t>=</m:t>
                    </m:r>
                    <m:r>
                      <a:rPr lang="fr-CA" i="1">
                        <a:latin typeface="Cambria Math"/>
                      </a:rPr>
                      <m:t>𝑓</m:t>
                    </m:r>
                    <m:d>
                      <m:dPr>
                        <m:begChr m:val="‖"/>
                        <m:endChr m:val="‖"/>
                        <m:ctrlPr>
                          <a:rPr lang="fr-FR" i="1">
                            <a:latin typeface="Cambria Math"/>
                          </a:rPr>
                        </m:ctrlPr>
                      </m:dPr>
                      <m:e>
                        <m:sSub>
                          <m:sSubPr>
                            <m:ctrlPr>
                              <a:rPr lang="fr-FR" i="1">
                                <a:latin typeface="Cambria Math"/>
                              </a:rPr>
                            </m:ctrlPr>
                          </m:sSubPr>
                          <m:e>
                            <m:r>
                              <a:rPr lang="fr-CA">
                                <a:latin typeface="Cambria Math"/>
                              </a:rPr>
                              <m:t> </m:t>
                            </m:r>
                            <m:acc>
                              <m:accPr>
                                <m:chr m:val="⃗"/>
                                <m:ctrlPr>
                                  <a:rPr lang="fr-FR" i="1">
                                    <a:latin typeface="Cambria Math"/>
                                  </a:rPr>
                                </m:ctrlPr>
                              </m:accPr>
                              <m:e>
                                <m:r>
                                  <a:rPr lang="fr-CA" i="1">
                                    <a:latin typeface="Cambria Math"/>
                                  </a:rPr>
                                  <m:t>𝑁</m:t>
                                </m:r>
                              </m:e>
                            </m:acc>
                          </m:e>
                          <m:sub>
                            <m:r>
                              <a:rPr lang="fr-CA" i="1">
                                <a:latin typeface="Cambria Math"/>
                              </a:rPr>
                              <m:t>1→2</m:t>
                            </m:r>
                          </m:sub>
                        </m:sSub>
                      </m:e>
                    </m:d>
                  </m:oMath>
                </a14:m>
                <a:r>
                  <a:rPr lang="fr-CA" dirty="0"/>
                  <a:t> et </a:t>
                </a:r>
                <a14:m>
                  <m:oMath xmlns:m="http://schemas.openxmlformats.org/officeDocument/2006/math">
                    <m:sSub>
                      <m:sSubPr>
                        <m:ctrlPr>
                          <a:rPr lang="fr-FR" i="1">
                            <a:latin typeface="Cambria Math"/>
                          </a:rPr>
                        </m:ctrlPr>
                      </m:sSubPr>
                      <m:e>
                        <m:acc>
                          <m:accPr>
                            <m:chr m:val="⃗"/>
                            <m:ctrlPr>
                              <a:rPr lang="fr-FR" i="1">
                                <a:latin typeface="Cambria Math"/>
                              </a:rPr>
                            </m:ctrlPr>
                          </m:accPr>
                          <m:e>
                            <m:r>
                              <a:rPr lang="fr-CA" i="1">
                                <a:latin typeface="Cambria Math"/>
                              </a:rPr>
                              <m:t>𝑇</m:t>
                            </m:r>
                          </m:e>
                        </m:acc>
                      </m:e>
                      <m:sub>
                        <m:r>
                          <a:rPr lang="fr-CA" i="1">
                            <a:latin typeface="Cambria Math"/>
                          </a:rPr>
                          <m:t>1→2</m:t>
                        </m:r>
                      </m:sub>
                    </m:sSub>
                  </m:oMath>
                </a14:m>
                <a:r>
                  <a:rPr lang="fr-CA" dirty="0"/>
                  <a:t> opposé à </a:t>
                </a:r>
                <a14:m>
                  <m:oMath xmlns:m="http://schemas.openxmlformats.org/officeDocument/2006/math">
                    <m:acc>
                      <m:accPr>
                        <m:chr m:val="⃗"/>
                        <m:ctrlPr>
                          <a:rPr lang="fr-FR" i="1">
                            <a:latin typeface="Cambria Math"/>
                          </a:rPr>
                        </m:ctrlPr>
                      </m:accPr>
                      <m:e>
                        <m:r>
                          <a:rPr lang="fr-CA" i="1">
                            <a:latin typeface="Cambria Math"/>
                          </a:rPr>
                          <m:t>𝑉</m:t>
                        </m:r>
                      </m:e>
                    </m:acc>
                    <m:r>
                      <a:rPr lang="fr-CA" i="1">
                        <a:latin typeface="Cambria Math"/>
                      </a:rPr>
                      <m:t>(</m:t>
                    </m:r>
                    <m:r>
                      <a:rPr lang="fr-CA" i="1">
                        <a:latin typeface="Cambria Math"/>
                      </a:rPr>
                      <m:t>𝐼</m:t>
                    </m:r>
                    <m:r>
                      <a:rPr lang="fr-CA" i="1">
                        <a:latin typeface="Cambria Math"/>
                      </a:rPr>
                      <m:t>∈2/1)</m:t>
                    </m:r>
                  </m:oMath>
                </a14:m>
                <a:endParaRPr lang="fr-FR" dirty="0"/>
              </a:p>
            </p:txBody>
          </p:sp>
        </mc:Choice>
        <mc:Fallback xmlns="">
          <p:sp>
            <p:nvSpPr>
              <p:cNvPr id="7" name="Rectangle 6"/>
              <p:cNvSpPr>
                <a:spLocks noRot="1" noChangeAspect="1" noMove="1" noResize="1" noEditPoints="1" noAdjustHandles="1" noChangeArrowheads="1" noChangeShapeType="1" noTextEdit="1"/>
              </p:cNvSpPr>
              <p:nvPr/>
            </p:nvSpPr>
            <p:spPr>
              <a:xfrm>
                <a:off x="1284514" y="2797219"/>
                <a:ext cx="7696200" cy="425181"/>
              </a:xfrm>
              <a:prstGeom prst="rect">
                <a:avLst/>
              </a:prstGeom>
              <a:blipFill rotWithShape="1">
                <a:blip r:embed="rId4"/>
                <a:stretch>
                  <a:fillRect l="-555" b="-18571"/>
                </a:stretch>
              </a:blipFill>
            </p:spPr>
            <p:txBody>
              <a:bodyPr/>
              <a:lstStyle/>
              <a:p>
                <a:r>
                  <a:rPr lang="fr-FR">
                    <a:noFill/>
                  </a:rPr>
                  <a:t> </a:t>
                </a:r>
              </a:p>
            </p:txBody>
          </p:sp>
        </mc:Fallback>
      </mc:AlternateContent>
    </p:spTree>
    <p:extLst>
      <p:ext uri="{BB962C8B-B14F-4D97-AF65-F5344CB8AC3E}">
        <p14:creationId xmlns:p14="http://schemas.microsoft.com/office/powerpoint/2010/main" val="1897343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8"/>
          <p:cNvSpPr txBox="1">
            <a:spLocks noChangeArrowheads="1"/>
          </p:cNvSpPr>
          <p:nvPr/>
        </p:nvSpPr>
        <p:spPr bwMode="auto">
          <a:xfrm>
            <a:off x="0" y="1482428"/>
            <a:ext cx="1098551" cy="738664"/>
          </a:xfrm>
          <a:prstGeom prst="rect">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rIns="36000" bIns="36000">
            <a:spAutoFit/>
          </a:bodyPr>
          <a:lstStyle/>
          <a:p>
            <a:pPr algn="ctr"/>
            <a:r>
              <a:rPr lang="fr-FR" sz="1400" b="1" dirty="0" smtClean="0">
                <a:solidFill>
                  <a:schemeClr val="bg1"/>
                </a:solidFill>
                <a:effectLst>
                  <a:outerShdw blurRad="38100" dist="38100" dir="2700000" algn="tl">
                    <a:srgbClr val="000000"/>
                  </a:outerShdw>
                </a:effectLst>
              </a:rPr>
              <a:t>Modélisation Actions Mécaniques</a:t>
            </a:r>
            <a:endParaRPr lang="fr-FR" sz="1400" b="1" dirty="0">
              <a:solidFill>
                <a:schemeClr val="bg1"/>
              </a:solidFill>
              <a:effectLst>
                <a:outerShdw blurRad="38100" dist="38100" dir="2700000" algn="tl">
                  <a:srgbClr val="000000"/>
                </a:outerShdw>
              </a:effectLst>
            </a:endParaRPr>
          </a:p>
        </p:txBody>
      </p:sp>
      <p:sp>
        <p:nvSpPr>
          <p:cNvPr id="6" name="Text Box 64"/>
          <p:cNvSpPr txBox="1">
            <a:spLocks noChangeArrowheads="1"/>
          </p:cNvSpPr>
          <p:nvPr/>
        </p:nvSpPr>
        <p:spPr bwMode="auto">
          <a:xfrm>
            <a:off x="1154113" y="971550"/>
            <a:ext cx="7985125" cy="738664"/>
          </a:xfrm>
          <a:prstGeom prst="rect">
            <a:avLst/>
          </a:prstGeom>
          <a:noFill/>
          <a:ln w="9525">
            <a:noFill/>
            <a:miter lim="800000"/>
            <a:headEnd/>
            <a:tailEnd/>
          </a:ln>
          <a:effectLst/>
        </p:spPr>
        <p:txBody>
          <a:bodyPr>
            <a:spAutoFit/>
          </a:bodyPr>
          <a:lstStyle/>
          <a:p>
            <a:pPr algn="ctr">
              <a:spcBef>
                <a:spcPct val="0"/>
              </a:spcBef>
              <a:defRPr/>
            </a:pPr>
            <a:r>
              <a:rPr lang="fr-FR" sz="2400" b="1" i="0" dirty="0">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Modélisation </a:t>
            </a:r>
            <a:r>
              <a:rPr lang="fr-FR" sz="2400" b="1" i="0" dirty="0" smtClean="0">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globale : </a:t>
            </a:r>
          </a:p>
          <a:p>
            <a:pPr algn="ctr">
              <a:spcBef>
                <a:spcPct val="0"/>
              </a:spcBef>
              <a:defRPr/>
            </a:pPr>
            <a:r>
              <a:rPr lang="fr-FR" b="1" i="0" dirty="0" smtClean="0">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on intègre les actions élémentaires</a:t>
            </a:r>
            <a:endParaRPr lang="fr-FR" b="1" i="0" dirty="0">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graphicFrame>
        <p:nvGraphicFramePr>
          <p:cNvPr id="7" name="Object 17"/>
          <p:cNvGraphicFramePr>
            <a:graphicFrameLocks noChangeAspect="1"/>
          </p:cNvGraphicFramePr>
          <p:nvPr>
            <p:extLst>
              <p:ext uri="{D42A27DB-BD31-4B8C-83A1-F6EECF244321}">
                <p14:modId xmlns:p14="http://schemas.microsoft.com/office/powerpoint/2010/main" val="2928770236"/>
              </p:ext>
            </p:extLst>
          </p:nvPr>
        </p:nvGraphicFramePr>
        <p:xfrm>
          <a:off x="3870324" y="1875117"/>
          <a:ext cx="2562225" cy="646112"/>
        </p:xfrm>
        <a:graphic>
          <a:graphicData uri="http://schemas.openxmlformats.org/presentationml/2006/ole">
            <mc:AlternateContent xmlns:mc="http://schemas.openxmlformats.org/markup-compatibility/2006">
              <mc:Choice xmlns:v="urn:schemas-microsoft-com:vml" Requires="v">
                <p:oleObj spid="_x0000_s53302" name="Équation" r:id="rId3" imgW="1511280" imgH="380880" progId="Equation.3">
                  <p:embed/>
                </p:oleObj>
              </mc:Choice>
              <mc:Fallback>
                <p:oleObj name="Équation" r:id="rId3" imgW="1511280" imgH="3808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70324" y="1875117"/>
                        <a:ext cx="2562225" cy="646112"/>
                      </a:xfrm>
                      <a:prstGeom prst="rect">
                        <a:avLst/>
                      </a:prstGeom>
                      <a:noFill/>
                      <a:ln>
                        <a:solidFill>
                          <a:srgbClr val="FF0000"/>
                        </a:solidFill>
                      </a:ln>
                      <a:extLst/>
                    </p:spPr>
                  </p:pic>
                </p:oleObj>
              </mc:Fallback>
            </mc:AlternateContent>
          </a:graphicData>
        </a:graphic>
      </p:graphicFrame>
      <p:sp>
        <p:nvSpPr>
          <p:cNvPr id="8" name="ZoneTexte 7"/>
          <p:cNvSpPr txBox="1">
            <a:spLocks noChangeArrowheads="1"/>
          </p:cNvSpPr>
          <p:nvPr/>
        </p:nvSpPr>
        <p:spPr bwMode="auto">
          <a:xfrm>
            <a:off x="1338881" y="2797187"/>
            <a:ext cx="736123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0"/>
              </a:spcBef>
              <a:defRPr>
                <a:solidFill>
                  <a:schemeClr val="tx1"/>
                </a:solidFill>
                <a:latin typeface="Times New Roman" pitchFamily="18" charset="0"/>
              </a:defRPr>
            </a:lvl1pPr>
            <a:lvl2pPr marL="742950" indent="-285750" algn="l" eaLnBrk="0" hangingPunct="0">
              <a:spcBef>
                <a:spcPct val="0"/>
              </a:spcBef>
              <a:defRPr>
                <a:solidFill>
                  <a:schemeClr val="tx1"/>
                </a:solidFill>
                <a:latin typeface="Times New Roman" pitchFamily="18" charset="0"/>
              </a:defRPr>
            </a:lvl2pPr>
            <a:lvl3pPr marL="1143000" indent="-228600" algn="l" eaLnBrk="0" hangingPunct="0">
              <a:spcBef>
                <a:spcPct val="0"/>
              </a:spcBef>
              <a:defRPr>
                <a:solidFill>
                  <a:schemeClr val="tx1"/>
                </a:solidFill>
                <a:latin typeface="Times New Roman" pitchFamily="18" charset="0"/>
              </a:defRPr>
            </a:lvl3pPr>
            <a:lvl4pPr marL="1600200" indent="-228600" algn="l" eaLnBrk="0" hangingPunct="0">
              <a:spcBef>
                <a:spcPct val="0"/>
              </a:spcBef>
              <a:defRPr>
                <a:solidFill>
                  <a:schemeClr val="tx1"/>
                </a:solidFill>
                <a:latin typeface="Times New Roman" pitchFamily="18" charset="0"/>
              </a:defRPr>
            </a:lvl4pPr>
            <a:lvl5pPr marL="2057400" indent="-228600" algn="l" eaLnBrk="0" hangingPunct="0">
              <a:spcBef>
                <a:spcPct val="0"/>
              </a:spcBef>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fr-CA" altLang="fr-FR" i="0" u="sng" dirty="0" smtClean="0"/>
              <a:t>Premier principe de la statique </a:t>
            </a:r>
            <a:r>
              <a:rPr lang="fr-CA" altLang="fr-FR" b="1" i="0" dirty="0" smtClean="0"/>
              <a:t>: </a:t>
            </a:r>
          </a:p>
          <a:p>
            <a:pPr algn="ctr" eaLnBrk="1" hangingPunct="1"/>
            <a:r>
              <a:rPr lang="fr-CA" altLang="fr-FR" b="1" i="0" dirty="0" smtClean="0"/>
              <a:t>Toute </a:t>
            </a:r>
            <a:r>
              <a:rPr lang="fr-CA" altLang="fr-FR" b="1" i="0" dirty="0"/>
              <a:t>action mécanique est entièrement caractérisée, </a:t>
            </a:r>
            <a:endParaRPr lang="fr-CA" altLang="fr-FR" b="1" i="0" dirty="0" smtClean="0"/>
          </a:p>
          <a:p>
            <a:pPr algn="ctr" eaLnBrk="1" hangingPunct="1"/>
            <a:r>
              <a:rPr lang="fr-CA" altLang="fr-FR" b="1" i="0" dirty="0" smtClean="0"/>
              <a:t>d'un </a:t>
            </a:r>
            <a:r>
              <a:rPr lang="fr-CA" altLang="fr-FR" b="1" i="0" dirty="0"/>
              <a:t>point de vue mécanique, </a:t>
            </a:r>
            <a:endParaRPr lang="fr-CA" altLang="fr-FR" b="1" i="0" dirty="0" smtClean="0"/>
          </a:p>
          <a:p>
            <a:pPr algn="ctr" eaLnBrk="1" hangingPunct="1"/>
            <a:r>
              <a:rPr lang="fr-CA" altLang="fr-FR" b="1" i="0" dirty="0" smtClean="0"/>
              <a:t>par </a:t>
            </a:r>
            <a:r>
              <a:rPr lang="fr-CA" altLang="fr-FR" b="1" i="0" dirty="0"/>
              <a:t>un torseur</a:t>
            </a:r>
            <a:r>
              <a:rPr lang="fr-CA" altLang="fr-FR" i="0" dirty="0"/>
              <a:t>.</a:t>
            </a:r>
            <a:endParaRPr lang="fr-FR" altLang="fr-FR" i="0" dirty="0"/>
          </a:p>
        </p:txBody>
      </p:sp>
      <p:graphicFrame>
        <p:nvGraphicFramePr>
          <p:cNvPr id="9" name="Object 18"/>
          <p:cNvGraphicFramePr>
            <a:graphicFrameLocks noChangeAspect="1"/>
          </p:cNvGraphicFramePr>
          <p:nvPr>
            <p:extLst>
              <p:ext uri="{D42A27DB-BD31-4B8C-83A1-F6EECF244321}">
                <p14:modId xmlns:p14="http://schemas.microsoft.com/office/powerpoint/2010/main" val="2957715692"/>
              </p:ext>
            </p:extLst>
          </p:nvPr>
        </p:nvGraphicFramePr>
        <p:xfrm>
          <a:off x="3401201" y="4249268"/>
          <a:ext cx="3665918" cy="1033930"/>
        </p:xfrm>
        <a:graphic>
          <a:graphicData uri="http://schemas.openxmlformats.org/presentationml/2006/ole">
            <mc:AlternateContent xmlns:mc="http://schemas.openxmlformats.org/markup-compatibility/2006">
              <mc:Choice xmlns:v="urn:schemas-microsoft-com:vml" Requires="v">
                <p:oleObj spid="_x0000_s53303" name="Équation" r:id="rId5" imgW="1892160" imgH="533160" progId="Equation.3">
                  <p:embed/>
                </p:oleObj>
              </mc:Choice>
              <mc:Fallback>
                <p:oleObj name="Équation" r:id="rId5" imgW="1892160" imgH="53316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01201" y="4249268"/>
                        <a:ext cx="3665918" cy="1033930"/>
                      </a:xfrm>
                      <a:prstGeom prst="rect">
                        <a:avLst/>
                      </a:prstGeom>
                      <a:noFill/>
                      <a:ln>
                        <a:solidFill>
                          <a:srgbClr val="FF0000"/>
                        </a:solidFill>
                      </a:ln>
                      <a:extLst/>
                    </p:spPr>
                  </p:pic>
                </p:oleObj>
              </mc:Fallback>
            </mc:AlternateContent>
          </a:graphicData>
        </a:graphic>
      </p:graphicFrame>
    </p:spTree>
    <p:extLst>
      <p:ext uri="{BB962C8B-B14F-4D97-AF65-F5344CB8AC3E}">
        <p14:creationId xmlns:p14="http://schemas.microsoft.com/office/powerpoint/2010/main" val="1052972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8"/>
          <p:cNvSpPr txBox="1">
            <a:spLocks noChangeArrowheads="1"/>
          </p:cNvSpPr>
          <p:nvPr/>
        </p:nvSpPr>
        <p:spPr bwMode="auto">
          <a:xfrm>
            <a:off x="0" y="1482428"/>
            <a:ext cx="1098551" cy="738664"/>
          </a:xfrm>
          <a:prstGeom prst="rect">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rIns="36000" bIns="36000">
            <a:spAutoFit/>
          </a:bodyPr>
          <a:lstStyle/>
          <a:p>
            <a:pPr algn="ctr"/>
            <a:r>
              <a:rPr lang="fr-FR" sz="1400" b="1" dirty="0" smtClean="0">
                <a:solidFill>
                  <a:schemeClr val="bg1"/>
                </a:solidFill>
                <a:effectLst>
                  <a:outerShdw blurRad="38100" dist="38100" dir="2700000" algn="tl">
                    <a:srgbClr val="000000"/>
                  </a:outerShdw>
                </a:effectLst>
              </a:rPr>
              <a:t>Modélisation Actions Mécaniques</a:t>
            </a:r>
            <a:endParaRPr lang="fr-FR" sz="1400" b="1" dirty="0">
              <a:solidFill>
                <a:schemeClr val="bg1"/>
              </a:solidFill>
              <a:effectLst>
                <a:outerShdw blurRad="38100" dist="38100" dir="2700000" algn="tl">
                  <a:srgbClr val="000000"/>
                </a:outerShdw>
              </a:effectLst>
            </a:endParaRPr>
          </a:p>
        </p:txBody>
      </p:sp>
      <p:sp>
        <p:nvSpPr>
          <p:cNvPr id="3" name="Text Box 64"/>
          <p:cNvSpPr txBox="1">
            <a:spLocks noChangeArrowheads="1"/>
          </p:cNvSpPr>
          <p:nvPr/>
        </p:nvSpPr>
        <p:spPr bwMode="auto">
          <a:xfrm>
            <a:off x="1154113" y="971550"/>
            <a:ext cx="7985125" cy="461665"/>
          </a:xfrm>
          <a:prstGeom prst="rect">
            <a:avLst/>
          </a:prstGeom>
          <a:noFill/>
          <a:ln w="9525">
            <a:noFill/>
            <a:miter lim="800000"/>
            <a:headEnd/>
            <a:tailEnd/>
          </a:ln>
          <a:effectLst/>
        </p:spPr>
        <p:txBody>
          <a:bodyPr>
            <a:spAutoFit/>
          </a:bodyPr>
          <a:lstStyle/>
          <a:p>
            <a:pPr algn="ctr">
              <a:spcBef>
                <a:spcPct val="0"/>
              </a:spcBef>
              <a:defRPr/>
            </a:pPr>
            <a:r>
              <a:rPr lang="fr-FR" sz="2400" b="1" i="0" dirty="0">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Modélisation </a:t>
            </a:r>
            <a:r>
              <a:rPr lang="fr-FR" sz="2400" b="1" i="0" dirty="0" smtClean="0">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globale : </a:t>
            </a:r>
            <a:r>
              <a:rPr lang="fr-FR" sz="2000" i="0" dirty="0" smtClean="0">
                <a:solidFill>
                  <a:schemeClr val="tx1"/>
                </a:solidFill>
                <a:latin typeface="Times New Roman" panose="02020603050405020304" pitchFamily="18" charset="0"/>
                <a:cs typeface="Times New Roman" panose="02020603050405020304" pitchFamily="18" charset="0"/>
              </a:rPr>
              <a:t>cas d’une « force » centrale</a:t>
            </a:r>
          </a:p>
        </p:txBody>
      </p:sp>
      <p:graphicFrame>
        <p:nvGraphicFramePr>
          <p:cNvPr id="4" name="Object 18"/>
          <p:cNvGraphicFramePr>
            <a:graphicFrameLocks noChangeAspect="1"/>
          </p:cNvGraphicFramePr>
          <p:nvPr>
            <p:extLst>
              <p:ext uri="{D42A27DB-BD31-4B8C-83A1-F6EECF244321}">
                <p14:modId xmlns:p14="http://schemas.microsoft.com/office/powerpoint/2010/main" val="2056676758"/>
              </p:ext>
            </p:extLst>
          </p:nvPr>
        </p:nvGraphicFramePr>
        <p:xfrm>
          <a:off x="1554256" y="2026397"/>
          <a:ext cx="3306099" cy="932447"/>
        </p:xfrm>
        <a:graphic>
          <a:graphicData uri="http://schemas.openxmlformats.org/presentationml/2006/ole">
            <mc:AlternateContent xmlns:mc="http://schemas.openxmlformats.org/markup-compatibility/2006">
              <mc:Choice xmlns:v="urn:schemas-microsoft-com:vml" Requires="v">
                <p:oleObj spid="_x0000_s54302" name="Équation" r:id="rId3" imgW="1892160" imgH="533160" progId="Equation.3">
                  <p:embed/>
                </p:oleObj>
              </mc:Choice>
              <mc:Fallback>
                <p:oleObj name="Équation" r:id="rId3" imgW="1892160" imgH="53316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4256" y="2026397"/>
                        <a:ext cx="3306099" cy="932447"/>
                      </a:xfrm>
                      <a:prstGeom prst="rect">
                        <a:avLst/>
                      </a:prstGeom>
                      <a:noFill/>
                      <a:ln>
                        <a:solidFill>
                          <a:srgbClr val="FF0000"/>
                        </a:solidFill>
                      </a:ln>
                      <a:extLst/>
                    </p:spPr>
                  </p:pic>
                </p:oleObj>
              </mc:Fallback>
            </mc:AlternateContent>
          </a:graphicData>
        </a:graphic>
      </p:graphicFrame>
      <p:sp>
        <p:nvSpPr>
          <p:cNvPr id="5" name="ZoneTexte 4"/>
          <p:cNvSpPr txBox="1">
            <a:spLocks noChangeArrowheads="1"/>
          </p:cNvSpPr>
          <p:nvPr/>
        </p:nvSpPr>
        <p:spPr bwMode="auto">
          <a:xfrm>
            <a:off x="1466057" y="1573235"/>
            <a:ext cx="368061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0"/>
              </a:spcBef>
              <a:defRPr>
                <a:solidFill>
                  <a:schemeClr val="tx1"/>
                </a:solidFill>
                <a:latin typeface="Times New Roman" pitchFamily="18" charset="0"/>
              </a:defRPr>
            </a:lvl1pPr>
            <a:lvl2pPr marL="742950" indent="-285750" algn="l" eaLnBrk="0" hangingPunct="0">
              <a:spcBef>
                <a:spcPct val="0"/>
              </a:spcBef>
              <a:defRPr>
                <a:solidFill>
                  <a:schemeClr val="tx1"/>
                </a:solidFill>
                <a:latin typeface="Times New Roman" pitchFamily="18" charset="0"/>
              </a:defRPr>
            </a:lvl2pPr>
            <a:lvl3pPr marL="1143000" indent="-228600" algn="l" eaLnBrk="0" hangingPunct="0">
              <a:spcBef>
                <a:spcPct val="0"/>
              </a:spcBef>
              <a:defRPr>
                <a:solidFill>
                  <a:schemeClr val="tx1"/>
                </a:solidFill>
                <a:latin typeface="Times New Roman" pitchFamily="18" charset="0"/>
              </a:defRPr>
            </a:lvl3pPr>
            <a:lvl4pPr marL="1600200" indent="-228600" algn="l" eaLnBrk="0" hangingPunct="0">
              <a:spcBef>
                <a:spcPct val="0"/>
              </a:spcBef>
              <a:defRPr>
                <a:solidFill>
                  <a:schemeClr val="tx1"/>
                </a:solidFill>
                <a:latin typeface="Times New Roman" pitchFamily="18" charset="0"/>
              </a:defRPr>
            </a:lvl4pPr>
            <a:lvl5pPr marL="2057400" indent="-228600" algn="l" eaLnBrk="0" hangingPunct="0">
              <a:spcBef>
                <a:spcPct val="0"/>
              </a:spcBef>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fr-CA" altLang="fr-FR" sz="1400" i="0" u="sng" dirty="0" smtClean="0"/>
              <a:t>Premier principe de la statique </a:t>
            </a:r>
            <a:r>
              <a:rPr lang="fr-CA" altLang="fr-FR" sz="1400" b="1" i="0" dirty="0" smtClean="0"/>
              <a:t>:</a:t>
            </a:r>
            <a:endParaRPr lang="fr-FR" altLang="fr-FR" sz="1400" i="0" dirty="0"/>
          </a:p>
        </p:txBody>
      </p:sp>
      <p:grpSp>
        <p:nvGrpSpPr>
          <p:cNvPr id="8" name="Groupe 7"/>
          <p:cNvGrpSpPr/>
          <p:nvPr/>
        </p:nvGrpSpPr>
        <p:grpSpPr>
          <a:xfrm>
            <a:off x="6717435" y="3303654"/>
            <a:ext cx="2383430" cy="3104073"/>
            <a:chOff x="6324946" y="3303654"/>
            <a:chExt cx="2383430" cy="3104073"/>
          </a:xfrm>
        </p:grpSpPr>
        <p:pic>
          <p:nvPicPr>
            <p:cNvPr id="6"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24946" y="3377045"/>
              <a:ext cx="2344969" cy="30306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7913256" y="3303654"/>
              <a:ext cx="795120" cy="5195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1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32911" y="3702628"/>
            <a:ext cx="5484524" cy="10164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427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66056" y="4972186"/>
            <a:ext cx="3886199" cy="686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4275"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66056" y="5656104"/>
            <a:ext cx="4960360" cy="7135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2" name="Groupe 11"/>
          <p:cNvGrpSpPr/>
          <p:nvPr/>
        </p:nvGrpSpPr>
        <p:grpSpPr>
          <a:xfrm>
            <a:off x="5268191" y="3823200"/>
            <a:ext cx="1244931" cy="848056"/>
            <a:chOff x="5268191" y="3632700"/>
            <a:chExt cx="1244931" cy="848056"/>
          </a:xfrm>
        </p:grpSpPr>
        <p:sp>
          <p:nvSpPr>
            <p:cNvPr id="11" name="Ellipse 10"/>
            <p:cNvSpPr/>
            <p:nvPr/>
          </p:nvSpPr>
          <p:spPr>
            <a:xfrm>
              <a:off x="5321081" y="3972523"/>
              <a:ext cx="1192041" cy="50823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Ellipse 14"/>
            <p:cNvSpPr/>
            <p:nvPr/>
          </p:nvSpPr>
          <p:spPr>
            <a:xfrm>
              <a:off x="5268191" y="3632700"/>
              <a:ext cx="301337" cy="429225"/>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4" name="ZoneTexte 13"/>
          <p:cNvSpPr txBox="1"/>
          <p:nvPr/>
        </p:nvSpPr>
        <p:spPr>
          <a:xfrm>
            <a:off x="5749391" y="2065696"/>
            <a:ext cx="1527463" cy="646331"/>
          </a:xfrm>
          <a:prstGeom prst="rect">
            <a:avLst/>
          </a:prstGeom>
          <a:noFill/>
        </p:spPr>
        <p:txBody>
          <a:bodyPr wrap="square" rtlCol="0">
            <a:spAutoFit/>
          </a:bodyPr>
          <a:lstStyle/>
          <a:p>
            <a:r>
              <a:rPr lang="fr-FR" dirty="0" smtClean="0"/>
              <a:t>Pour fermer une porte !</a:t>
            </a:r>
            <a:endParaRPr lang="fr-FR" dirty="0"/>
          </a:p>
        </p:txBody>
      </p:sp>
      <p:sp>
        <p:nvSpPr>
          <p:cNvPr id="19" name="Flèche droite 18"/>
          <p:cNvSpPr/>
          <p:nvPr/>
        </p:nvSpPr>
        <p:spPr>
          <a:xfrm>
            <a:off x="7079607" y="2295018"/>
            <a:ext cx="394493" cy="249382"/>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ZoneTexte 16"/>
          <p:cNvSpPr txBox="1"/>
          <p:nvPr/>
        </p:nvSpPr>
        <p:spPr>
          <a:xfrm>
            <a:off x="5240237" y="5088883"/>
            <a:ext cx="2545772" cy="369332"/>
          </a:xfrm>
          <a:prstGeom prst="rect">
            <a:avLst/>
          </a:prstGeom>
          <a:noFill/>
        </p:spPr>
        <p:txBody>
          <a:bodyPr wrap="square" rtlCol="0">
            <a:spAutoFit/>
          </a:bodyPr>
          <a:lstStyle/>
          <a:p>
            <a:r>
              <a:rPr lang="fr-FR" dirty="0" smtClean="0">
                <a:latin typeface="Times New Roman" panose="02020603050405020304" pitchFamily="18" charset="0"/>
                <a:cs typeface="Times New Roman" panose="02020603050405020304" pitchFamily="18" charset="0"/>
              </a:rPr>
              <a:t>= </a:t>
            </a:r>
            <a:r>
              <a:rPr lang="fr-FR" dirty="0" smtClean="0">
                <a:solidFill>
                  <a:srgbClr val="00B050"/>
                </a:solidFill>
                <a:latin typeface="Times New Roman" panose="02020603050405020304" pitchFamily="18" charset="0"/>
                <a:cs typeface="Times New Roman" panose="02020603050405020304" pitchFamily="18" charset="0"/>
              </a:rPr>
              <a:t>Force </a:t>
            </a:r>
            <a:r>
              <a:rPr lang="fr-FR" dirty="0" smtClean="0">
                <a:latin typeface="Times New Roman" panose="02020603050405020304" pitchFamily="18" charset="0"/>
                <a:cs typeface="Times New Roman" panose="02020603050405020304" pitchFamily="18" charset="0"/>
              </a:rPr>
              <a:t>* Bras de levier</a:t>
            </a:r>
            <a:endParaRPr lang="fr-FR" dirty="0">
              <a:latin typeface="Times New Roman" panose="02020603050405020304" pitchFamily="18" charset="0"/>
              <a:cs typeface="Times New Roman" panose="02020603050405020304" pitchFamily="18" charset="0"/>
            </a:endParaRPr>
          </a:p>
        </p:txBody>
      </p:sp>
      <p:grpSp>
        <p:nvGrpSpPr>
          <p:cNvPr id="18" name="Groupe 17"/>
          <p:cNvGrpSpPr/>
          <p:nvPr/>
        </p:nvGrpSpPr>
        <p:grpSpPr>
          <a:xfrm>
            <a:off x="7547379" y="1584968"/>
            <a:ext cx="1155926" cy="1607788"/>
            <a:chOff x="7547379" y="1584968"/>
            <a:chExt cx="1155926" cy="1607788"/>
          </a:xfrm>
        </p:grpSpPr>
        <p:pic>
          <p:nvPicPr>
            <p:cNvPr id="13"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547379" y="1584968"/>
              <a:ext cx="1155926" cy="16077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ZoneTexte 8"/>
            <p:cNvSpPr txBox="1"/>
            <p:nvPr/>
          </p:nvSpPr>
          <p:spPr>
            <a:xfrm>
              <a:off x="7969092" y="2651067"/>
              <a:ext cx="455569" cy="307777"/>
            </a:xfrm>
            <a:prstGeom prst="rect">
              <a:avLst/>
            </a:prstGeom>
            <a:noFill/>
          </p:spPr>
          <p:txBody>
            <a:bodyPr wrap="square" rtlCol="0">
              <a:spAutoFit/>
            </a:bodyPr>
            <a:lstStyle/>
            <a:p>
              <a:r>
                <a:rPr lang="fr-FR" sz="1400" b="1" i="1" dirty="0" smtClean="0">
                  <a:solidFill>
                    <a:srgbClr val="00B050"/>
                  </a:solidFill>
                  <a:latin typeface="Times New Roman" panose="02020603050405020304" pitchFamily="18" charset="0"/>
                  <a:cs typeface="Times New Roman" panose="02020603050405020304" pitchFamily="18" charset="0"/>
                </a:rPr>
                <a:t>F</a:t>
              </a:r>
              <a:r>
                <a:rPr lang="fr-FR" sz="1400" b="1" i="1" baseline="-25000" dirty="0" smtClean="0">
                  <a:solidFill>
                    <a:srgbClr val="00B050"/>
                  </a:solidFill>
                  <a:latin typeface="Times New Roman" panose="02020603050405020304" pitchFamily="18" charset="0"/>
                  <a:cs typeface="Times New Roman" panose="02020603050405020304" pitchFamily="18" charset="0"/>
                </a:rPr>
                <a:t>A</a:t>
              </a:r>
              <a:endParaRPr lang="fr-FR" sz="1400" b="1" i="1" baseline="-25000" dirty="0">
                <a:solidFill>
                  <a:srgbClr val="00B050"/>
                </a:solidFill>
                <a:latin typeface="Times New Roman" panose="02020603050405020304" pitchFamily="18" charset="0"/>
                <a:cs typeface="Times New Roman" panose="02020603050405020304" pitchFamily="18" charset="0"/>
              </a:endParaRPr>
            </a:p>
          </p:txBody>
        </p:sp>
      </p:grpSp>
      <p:pic>
        <p:nvPicPr>
          <p:cNvPr id="54293" name="Picture 2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52019" y="3148445"/>
            <a:ext cx="7589311" cy="4926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94256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429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427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542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9" grpId="0" animBg="1"/>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8"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18096" t="18127" r="18190" b="10000"/>
          <a:stretch/>
        </p:blipFill>
        <p:spPr bwMode="auto">
          <a:xfrm>
            <a:off x="1857828" y="1930400"/>
            <a:ext cx="6622054" cy="42018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 Box 28"/>
          <p:cNvSpPr txBox="1">
            <a:spLocks noChangeArrowheads="1"/>
          </p:cNvSpPr>
          <p:nvPr/>
        </p:nvSpPr>
        <p:spPr bwMode="auto">
          <a:xfrm>
            <a:off x="0" y="1482428"/>
            <a:ext cx="1098551" cy="738664"/>
          </a:xfrm>
          <a:prstGeom prst="rect">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rIns="36000" bIns="36000">
            <a:spAutoFit/>
          </a:bodyPr>
          <a:lstStyle/>
          <a:p>
            <a:pPr algn="ctr"/>
            <a:r>
              <a:rPr lang="fr-FR" sz="1400" b="1" dirty="0" smtClean="0">
                <a:solidFill>
                  <a:schemeClr val="bg1"/>
                </a:solidFill>
                <a:effectLst>
                  <a:outerShdw blurRad="38100" dist="38100" dir="2700000" algn="tl">
                    <a:srgbClr val="000000"/>
                  </a:outerShdw>
                </a:effectLst>
              </a:rPr>
              <a:t>Modélisation Actions Mécaniques</a:t>
            </a:r>
            <a:endParaRPr lang="fr-FR" sz="1400" b="1" dirty="0">
              <a:solidFill>
                <a:schemeClr val="bg1"/>
              </a:solidFill>
              <a:effectLst>
                <a:outerShdw blurRad="38100" dist="38100" dir="2700000" algn="tl">
                  <a:srgbClr val="000000"/>
                </a:outerShdw>
              </a:effectLst>
            </a:endParaRPr>
          </a:p>
        </p:txBody>
      </p:sp>
      <p:sp>
        <p:nvSpPr>
          <p:cNvPr id="8" name="Text Box 64"/>
          <p:cNvSpPr txBox="1">
            <a:spLocks noChangeArrowheads="1"/>
          </p:cNvSpPr>
          <p:nvPr/>
        </p:nvSpPr>
        <p:spPr bwMode="auto">
          <a:xfrm>
            <a:off x="1154113" y="971550"/>
            <a:ext cx="7985125" cy="461665"/>
          </a:xfrm>
          <a:prstGeom prst="rect">
            <a:avLst/>
          </a:prstGeom>
          <a:noFill/>
          <a:ln w="9525">
            <a:noFill/>
            <a:miter lim="800000"/>
            <a:headEnd/>
            <a:tailEnd/>
          </a:ln>
          <a:effectLst/>
        </p:spPr>
        <p:txBody>
          <a:bodyPr>
            <a:spAutoFit/>
          </a:bodyPr>
          <a:lstStyle/>
          <a:p>
            <a:pPr algn="ctr">
              <a:spcBef>
                <a:spcPct val="0"/>
              </a:spcBef>
              <a:defRPr/>
            </a:pPr>
            <a:r>
              <a:rPr lang="fr-FR" sz="2400" b="1" i="0" dirty="0">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Modélisation </a:t>
            </a:r>
            <a:r>
              <a:rPr lang="fr-FR" sz="2400" b="1" i="0" dirty="0" smtClean="0">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globale : </a:t>
            </a:r>
            <a:r>
              <a:rPr lang="fr-FR" i="0" dirty="0" smtClean="0">
                <a:solidFill>
                  <a:schemeClr val="tx1"/>
                </a:solidFill>
                <a:latin typeface="Times New Roman" panose="02020603050405020304" pitchFamily="18" charset="0"/>
                <a:cs typeface="Times New Roman" panose="02020603050405020304" pitchFamily="18" charset="0"/>
              </a:rPr>
              <a:t>autre </a:t>
            </a:r>
            <a:r>
              <a:rPr lang="fr-FR" sz="2000" i="0" dirty="0" smtClean="0">
                <a:solidFill>
                  <a:schemeClr val="tx1"/>
                </a:solidFill>
                <a:latin typeface="Times New Roman" panose="02020603050405020304" pitchFamily="18" charset="0"/>
                <a:cs typeface="Times New Roman" panose="02020603050405020304" pitchFamily="18" charset="0"/>
              </a:rPr>
              <a:t>cas</a:t>
            </a:r>
          </a:p>
        </p:txBody>
      </p:sp>
      <p:sp>
        <p:nvSpPr>
          <p:cNvPr id="9" name="Text Box 64"/>
          <p:cNvSpPr txBox="1">
            <a:spLocks noChangeArrowheads="1"/>
          </p:cNvSpPr>
          <p:nvPr/>
        </p:nvSpPr>
        <p:spPr bwMode="auto">
          <a:xfrm>
            <a:off x="1098551" y="1457325"/>
            <a:ext cx="7985125" cy="461665"/>
          </a:xfrm>
          <a:prstGeom prst="rect">
            <a:avLst/>
          </a:prstGeom>
          <a:noFill/>
          <a:ln w="9525">
            <a:noFill/>
            <a:miter lim="800000"/>
            <a:headEnd/>
            <a:tailEnd/>
          </a:ln>
          <a:effectLst/>
        </p:spPr>
        <p:txBody>
          <a:bodyPr>
            <a:spAutoFit/>
          </a:bodyPr>
          <a:lstStyle/>
          <a:p>
            <a:pPr algn="ctr">
              <a:defRPr/>
            </a:pPr>
            <a:r>
              <a:rPr lang="fr-FR" sz="2400" dirty="0">
                <a:latin typeface="Times New Roman" panose="02020603050405020304" pitchFamily="18" charset="0"/>
                <a:cs typeface="Times New Roman" panose="02020603050405020304" pitchFamily="18" charset="0"/>
              </a:rPr>
              <a:t>Application : frein de TGV</a:t>
            </a:r>
          </a:p>
        </p:txBody>
      </p:sp>
      <p:grpSp>
        <p:nvGrpSpPr>
          <p:cNvPr id="6" name="Groupe 5"/>
          <p:cNvGrpSpPr/>
          <p:nvPr/>
        </p:nvGrpSpPr>
        <p:grpSpPr>
          <a:xfrm>
            <a:off x="5091113" y="4267200"/>
            <a:ext cx="2071687" cy="923925"/>
            <a:chOff x="5091113" y="4267200"/>
            <a:chExt cx="2071687" cy="923925"/>
          </a:xfrm>
        </p:grpSpPr>
        <p:sp>
          <p:nvSpPr>
            <p:cNvPr id="3" name="Ellipse 2"/>
            <p:cNvSpPr/>
            <p:nvPr/>
          </p:nvSpPr>
          <p:spPr>
            <a:xfrm>
              <a:off x="6362700" y="4267200"/>
              <a:ext cx="800100" cy="9239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5" name="Connecteur droit avec flèche 4"/>
            <p:cNvCxnSpPr/>
            <p:nvPr/>
          </p:nvCxnSpPr>
          <p:spPr>
            <a:xfrm flipH="1" flipV="1">
              <a:off x="5091113" y="4267200"/>
              <a:ext cx="1271587" cy="3048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11371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TGV"/>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Effect>
                      <a14:brightnessContrast bright="20000" contrast="-40000"/>
                    </a14:imgEffect>
                  </a14:imgLayer>
                </a14:imgProps>
              </a:ext>
              <a:ext uri="{28A0092B-C50C-407E-A947-70E740481C1C}">
                <a14:useLocalDpi xmlns:a14="http://schemas.microsoft.com/office/drawing/2010/main" val="0"/>
              </a:ext>
            </a:extLst>
          </a:blip>
          <a:srcRect l="3360" t="4869" b="2032"/>
          <a:stretch>
            <a:fillRect/>
          </a:stretch>
        </p:blipFill>
        <p:spPr bwMode="auto">
          <a:xfrm>
            <a:off x="1447511" y="2093625"/>
            <a:ext cx="3699164" cy="384059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5" name="ZoneTexte 4"/>
          <p:cNvSpPr txBox="1">
            <a:spLocks noChangeArrowheads="1"/>
          </p:cNvSpPr>
          <p:nvPr/>
        </p:nvSpPr>
        <p:spPr bwMode="auto">
          <a:xfrm>
            <a:off x="5233987" y="2213227"/>
            <a:ext cx="3754149"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CA" altLang="fr-FR" dirty="0"/>
              <a:t>Ce frein est composé d’un vérin hydraulique flottant (2,3) agissant sur deux leviers mobiles (4) et (5) en rotation par rapport au châssis (1) et assurant l’effort presseur des plaquettes (6) et (7) sur le disque (8</a:t>
            </a:r>
            <a:r>
              <a:rPr lang="fr-CA" altLang="fr-FR" dirty="0" smtClean="0"/>
              <a:t>).</a:t>
            </a:r>
          </a:p>
          <a:p>
            <a:pPr eaLnBrk="1" hangingPunct="1"/>
            <a:endParaRPr lang="fr-FR" altLang="fr-FR" dirty="0"/>
          </a:p>
          <a:p>
            <a:pPr eaLnBrk="1" hangingPunct="1"/>
            <a:r>
              <a:rPr lang="fr-CA" altLang="fr-FR" dirty="0"/>
              <a:t>La répartition de pression sur le disque est uniforme : </a:t>
            </a:r>
            <a:r>
              <a:rPr lang="fr-CA" altLang="fr-FR" dirty="0" smtClean="0"/>
              <a:t>p(M</a:t>
            </a:r>
            <a:r>
              <a:rPr lang="fr-CA" altLang="fr-FR" dirty="0"/>
              <a:t>) = p</a:t>
            </a:r>
            <a:r>
              <a:rPr lang="fr-CA" altLang="fr-FR" baseline="-25000" dirty="0"/>
              <a:t>0  </a:t>
            </a:r>
            <a:r>
              <a:rPr lang="fr-CA" altLang="fr-FR" dirty="0" smtClean="0"/>
              <a:t>(p</a:t>
            </a:r>
            <a:r>
              <a:rPr lang="fr-CA" altLang="fr-FR" baseline="-25000" dirty="0" smtClean="0"/>
              <a:t>0</a:t>
            </a:r>
            <a:r>
              <a:rPr lang="fr-CA" altLang="fr-FR" dirty="0" smtClean="0"/>
              <a:t>  </a:t>
            </a:r>
            <a:r>
              <a:rPr lang="fr-CA" altLang="fr-FR" dirty="0" err="1" smtClean="0"/>
              <a:t>cste</a:t>
            </a:r>
            <a:r>
              <a:rPr lang="fr-CA" altLang="fr-FR" dirty="0" smtClean="0"/>
              <a:t>)</a:t>
            </a:r>
            <a:endParaRPr lang="fr-FR" altLang="fr-FR" dirty="0"/>
          </a:p>
          <a:p>
            <a:pPr eaLnBrk="1" hangingPunct="1"/>
            <a:endParaRPr lang="fr-FR" altLang="fr-FR" dirty="0"/>
          </a:p>
        </p:txBody>
      </p:sp>
      <p:sp>
        <p:nvSpPr>
          <p:cNvPr id="8" name="Text Box 28"/>
          <p:cNvSpPr txBox="1">
            <a:spLocks noChangeArrowheads="1"/>
          </p:cNvSpPr>
          <p:nvPr/>
        </p:nvSpPr>
        <p:spPr bwMode="auto">
          <a:xfrm>
            <a:off x="0" y="1482428"/>
            <a:ext cx="1098551" cy="738664"/>
          </a:xfrm>
          <a:prstGeom prst="rect">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rIns="36000" bIns="36000">
            <a:spAutoFit/>
          </a:bodyPr>
          <a:lstStyle/>
          <a:p>
            <a:pPr algn="ctr"/>
            <a:r>
              <a:rPr lang="fr-FR" sz="1400" b="1" dirty="0" smtClean="0">
                <a:solidFill>
                  <a:schemeClr val="bg1"/>
                </a:solidFill>
                <a:effectLst>
                  <a:outerShdw blurRad="38100" dist="38100" dir="2700000" algn="tl">
                    <a:srgbClr val="000000"/>
                  </a:outerShdw>
                </a:effectLst>
              </a:rPr>
              <a:t>Modélisation Actions Mécaniques</a:t>
            </a:r>
            <a:endParaRPr lang="fr-FR" sz="1400" b="1" dirty="0">
              <a:solidFill>
                <a:schemeClr val="bg1"/>
              </a:solidFill>
              <a:effectLst>
                <a:outerShdw blurRad="38100" dist="38100" dir="2700000" algn="tl">
                  <a:srgbClr val="000000"/>
                </a:outerShdw>
              </a:effectLst>
            </a:endParaRPr>
          </a:p>
        </p:txBody>
      </p:sp>
      <p:sp>
        <p:nvSpPr>
          <p:cNvPr id="9" name="Text Box 64"/>
          <p:cNvSpPr txBox="1">
            <a:spLocks noChangeArrowheads="1"/>
          </p:cNvSpPr>
          <p:nvPr/>
        </p:nvSpPr>
        <p:spPr bwMode="auto">
          <a:xfrm>
            <a:off x="1154113" y="971550"/>
            <a:ext cx="7985125" cy="461665"/>
          </a:xfrm>
          <a:prstGeom prst="rect">
            <a:avLst/>
          </a:prstGeom>
          <a:noFill/>
          <a:ln w="9525">
            <a:noFill/>
            <a:miter lim="800000"/>
            <a:headEnd/>
            <a:tailEnd/>
          </a:ln>
          <a:effectLst/>
        </p:spPr>
        <p:txBody>
          <a:bodyPr>
            <a:spAutoFit/>
          </a:bodyPr>
          <a:lstStyle/>
          <a:p>
            <a:pPr algn="ctr">
              <a:spcBef>
                <a:spcPct val="0"/>
              </a:spcBef>
              <a:defRPr/>
            </a:pPr>
            <a:r>
              <a:rPr lang="fr-FR" sz="2400" b="1" i="0" dirty="0">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Modélisation </a:t>
            </a:r>
            <a:r>
              <a:rPr lang="fr-FR" sz="2400" b="1" i="0" dirty="0" smtClean="0">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globale : </a:t>
            </a:r>
            <a:r>
              <a:rPr lang="fr-FR" i="0" dirty="0" smtClean="0">
                <a:solidFill>
                  <a:schemeClr val="tx1"/>
                </a:solidFill>
                <a:latin typeface="Times New Roman" panose="02020603050405020304" pitchFamily="18" charset="0"/>
                <a:cs typeface="Times New Roman" panose="02020603050405020304" pitchFamily="18" charset="0"/>
              </a:rPr>
              <a:t>autre </a:t>
            </a:r>
            <a:r>
              <a:rPr lang="fr-FR" sz="2000" i="0" dirty="0" smtClean="0">
                <a:solidFill>
                  <a:schemeClr val="tx1"/>
                </a:solidFill>
                <a:latin typeface="Times New Roman" panose="02020603050405020304" pitchFamily="18" charset="0"/>
                <a:cs typeface="Times New Roman" panose="02020603050405020304" pitchFamily="18" charset="0"/>
              </a:rPr>
              <a:t>cas</a:t>
            </a:r>
          </a:p>
        </p:txBody>
      </p:sp>
      <p:sp>
        <p:nvSpPr>
          <p:cNvPr id="10" name="Text Box 64"/>
          <p:cNvSpPr txBox="1">
            <a:spLocks noChangeArrowheads="1"/>
          </p:cNvSpPr>
          <p:nvPr/>
        </p:nvSpPr>
        <p:spPr bwMode="auto">
          <a:xfrm>
            <a:off x="1098551" y="1457325"/>
            <a:ext cx="7985125" cy="461665"/>
          </a:xfrm>
          <a:prstGeom prst="rect">
            <a:avLst/>
          </a:prstGeom>
          <a:noFill/>
          <a:ln w="9525">
            <a:noFill/>
            <a:miter lim="800000"/>
            <a:headEnd/>
            <a:tailEnd/>
          </a:ln>
          <a:effectLst/>
        </p:spPr>
        <p:txBody>
          <a:bodyPr>
            <a:spAutoFit/>
          </a:bodyPr>
          <a:lstStyle/>
          <a:p>
            <a:pPr algn="ctr">
              <a:defRPr/>
            </a:pPr>
            <a:r>
              <a:rPr lang="fr-FR" sz="2400" dirty="0">
                <a:latin typeface="Times New Roman" panose="02020603050405020304" pitchFamily="18" charset="0"/>
                <a:cs typeface="Times New Roman" panose="02020603050405020304" pitchFamily="18" charset="0"/>
              </a:rPr>
              <a:t>Application : frein de TGV</a:t>
            </a:r>
          </a:p>
        </p:txBody>
      </p:sp>
      <p:pic>
        <p:nvPicPr>
          <p:cNvPr id="63" name="Picture 2" descr="TGV"/>
          <p:cNvPicPr>
            <a:picLocks noChangeAspect="1" noChangeArrowheads="1"/>
          </p:cNvPicPr>
          <p:nvPr/>
        </p:nvPicPr>
        <p:blipFill>
          <a:blip r:embed="rId4">
            <a:extLst>
              <a:ext uri="{BEBA8EAE-BF5A-486C-A8C5-ECC9F3942E4B}">
                <a14:imgProps xmlns:a14="http://schemas.microsoft.com/office/drawing/2010/main">
                  <a14:imgLayer r:embed="rId3">
                    <a14:imgEffect>
                      <a14:sharpenSoften amount="-25000"/>
                    </a14:imgEffect>
                    <a14:imgEffect>
                      <a14:brightnessContrast bright="40000" contrast="40000"/>
                    </a14:imgEffect>
                  </a14:imgLayer>
                </a14:imgProps>
              </a:ext>
              <a:ext uri="{28A0092B-C50C-407E-A947-70E740481C1C}">
                <a14:useLocalDpi xmlns:a14="http://schemas.microsoft.com/office/drawing/2010/main" val="0"/>
              </a:ext>
            </a:extLst>
          </a:blip>
          <a:srcRect l="3360" t="4869" b="2032"/>
          <a:stretch>
            <a:fillRect/>
          </a:stretch>
        </p:blipFill>
        <p:spPr bwMode="auto">
          <a:xfrm>
            <a:off x="1420049" y="2093624"/>
            <a:ext cx="3699164" cy="384059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grpSp>
        <p:nvGrpSpPr>
          <p:cNvPr id="56" name="Groupe 55"/>
          <p:cNvGrpSpPr/>
          <p:nvPr/>
        </p:nvGrpSpPr>
        <p:grpSpPr>
          <a:xfrm>
            <a:off x="2009775" y="5105400"/>
            <a:ext cx="3109438" cy="512326"/>
            <a:chOff x="2009775" y="5105400"/>
            <a:chExt cx="3109438" cy="512326"/>
          </a:xfrm>
        </p:grpSpPr>
        <p:cxnSp>
          <p:nvCxnSpPr>
            <p:cNvPr id="3" name="Connecteur droit avec flèche 2"/>
            <p:cNvCxnSpPr/>
            <p:nvPr/>
          </p:nvCxnSpPr>
          <p:spPr>
            <a:xfrm>
              <a:off x="3819525" y="5114925"/>
              <a:ext cx="685800" cy="0"/>
            </a:xfrm>
            <a:prstGeom prst="straightConnector1">
              <a:avLst/>
            </a:prstGeom>
            <a:ln w="28575">
              <a:solidFill>
                <a:srgbClr val="FF3300"/>
              </a:solidFill>
              <a:tailEnd type="arrow"/>
            </a:ln>
          </p:spPr>
          <p:style>
            <a:lnRef idx="1">
              <a:schemeClr val="accent1"/>
            </a:lnRef>
            <a:fillRef idx="0">
              <a:schemeClr val="accent1"/>
            </a:fillRef>
            <a:effectRef idx="0">
              <a:schemeClr val="accent1"/>
            </a:effectRef>
            <a:fontRef idx="minor">
              <a:schemeClr val="tx1"/>
            </a:fontRef>
          </p:style>
        </p:cxnSp>
        <p:cxnSp>
          <p:nvCxnSpPr>
            <p:cNvPr id="11" name="Connecteur droit avec flèche 10"/>
            <p:cNvCxnSpPr/>
            <p:nvPr/>
          </p:nvCxnSpPr>
          <p:spPr>
            <a:xfrm flipH="1">
              <a:off x="2009775" y="5105400"/>
              <a:ext cx="685800" cy="0"/>
            </a:xfrm>
            <a:prstGeom prst="straightConnector1">
              <a:avLst/>
            </a:prstGeom>
            <a:ln w="28575">
              <a:solidFill>
                <a:srgbClr val="FF3300"/>
              </a:solidFill>
              <a:tailEnd type="arrow"/>
            </a:ln>
          </p:spPr>
          <p:style>
            <a:lnRef idx="1">
              <a:schemeClr val="accent1"/>
            </a:lnRef>
            <a:fillRef idx="0">
              <a:schemeClr val="accent1"/>
            </a:fillRef>
            <a:effectRef idx="0">
              <a:schemeClr val="accent1"/>
            </a:effectRef>
            <a:fontRef idx="minor">
              <a:schemeClr val="tx1"/>
            </a:fontRef>
          </p:style>
        </p:cxnSp>
        <p:sp>
          <p:nvSpPr>
            <p:cNvPr id="55" name="ZoneTexte 54"/>
            <p:cNvSpPr txBox="1"/>
            <p:nvPr/>
          </p:nvSpPr>
          <p:spPr>
            <a:xfrm>
              <a:off x="2272186" y="5248394"/>
              <a:ext cx="2847027" cy="369332"/>
            </a:xfrm>
            <a:prstGeom prst="rect">
              <a:avLst/>
            </a:prstGeom>
            <a:noFill/>
          </p:spPr>
          <p:txBody>
            <a:bodyPr wrap="square" rtlCol="0">
              <a:spAutoFit/>
            </a:bodyPr>
            <a:lstStyle/>
            <a:p>
              <a:r>
                <a:rPr lang="fr-FR" b="1" dirty="0" smtClean="0">
                  <a:solidFill>
                    <a:srgbClr val="FF0000"/>
                  </a:solidFill>
                </a:rPr>
                <a:t>Le vérin (3+2) s’allonge</a:t>
              </a:r>
              <a:endParaRPr lang="fr-FR" b="1" dirty="0">
                <a:solidFill>
                  <a:srgbClr val="FF0000"/>
                </a:solidFill>
              </a:endParaRPr>
            </a:p>
          </p:txBody>
        </p:sp>
      </p:grpSp>
      <p:grpSp>
        <p:nvGrpSpPr>
          <p:cNvPr id="58" name="Groupe 57"/>
          <p:cNvGrpSpPr/>
          <p:nvPr/>
        </p:nvGrpSpPr>
        <p:grpSpPr>
          <a:xfrm>
            <a:off x="1739650" y="3524627"/>
            <a:ext cx="3295671" cy="1110529"/>
            <a:chOff x="1739650" y="3524627"/>
            <a:chExt cx="3295671" cy="1110529"/>
          </a:xfrm>
        </p:grpSpPr>
        <p:sp>
          <p:nvSpPr>
            <p:cNvPr id="14" name="Flèche en arc 13"/>
            <p:cNvSpPr/>
            <p:nvPr/>
          </p:nvSpPr>
          <p:spPr>
            <a:xfrm rot="5723125" flipH="1">
              <a:off x="3828187" y="3571990"/>
              <a:ext cx="716092" cy="621366"/>
            </a:xfrm>
            <a:prstGeom prst="circularArrow">
              <a:avLst>
                <a:gd name="adj1" fmla="val 5004"/>
                <a:gd name="adj2" fmla="val 1142319"/>
                <a:gd name="adj3" fmla="val 21522914"/>
                <a:gd name="adj4" fmla="val 10800000"/>
                <a:gd name="adj5" fmla="val 11131"/>
              </a:avLst>
            </a:prstGeom>
            <a:solidFill>
              <a:srgbClr val="FF3300"/>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6" name="Flèche en arc 15"/>
            <p:cNvSpPr/>
            <p:nvPr/>
          </p:nvSpPr>
          <p:spPr>
            <a:xfrm rot="15430655">
              <a:off x="2019906" y="3588605"/>
              <a:ext cx="736077" cy="621366"/>
            </a:xfrm>
            <a:prstGeom prst="circularArrow">
              <a:avLst>
                <a:gd name="adj1" fmla="val 5004"/>
                <a:gd name="adj2" fmla="val 1142319"/>
                <a:gd name="adj3" fmla="val 21522914"/>
                <a:gd name="adj4" fmla="val 10800000"/>
                <a:gd name="adj5" fmla="val 11131"/>
              </a:avLst>
            </a:prstGeom>
            <a:solidFill>
              <a:srgbClr val="FF3300"/>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57" name="ZoneTexte 56"/>
            <p:cNvSpPr txBox="1"/>
            <p:nvPr/>
          </p:nvSpPr>
          <p:spPr>
            <a:xfrm>
              <a:off x="1739650" y="4265824"/>
              <a:ext cx="3295671" cy="369332"/>
            </a:xfrm>
            <a:prstGeom prst="rect">
              <a:avLst/>
            </a:prstGeom>
            <a:noFill/>
          </p:spPr>
          <p:txBody>
            <a:bodyPr wrap="square" rtlCol="0">
              <a:spAutoFit/>
            </a:bodyPr>
            <a:lstStyle/>
            <a:p>
              <a:r>
                <a:rPr lang="fr-FR" b="1" dirty="0" smtClean="0">
                  <a:solidFill>
                    <a:srgbClr val="FF0000"/>
                  </a:solidFill>
                </a:rPr>
                <a:t>4 et 5 tournent autour de C et D</a:t>
              </a:r>
              <a:endParaRPr lang="fr-FR" b="1" dirty="0">
                <a:solidFill>
                  <a:srgbClr val="FF0000"/>
                </a:solidFill>
              </a:endParaRPr>
            </a:p>
          </p:txBody>
        </p:sp>
      </p:grpSp>
      <p:grpSp>
        <p:nvGrpSpPr>
          <p:cNvPr id="60" name="Groupe 59"/>
          <p:cNvGrpSpPr/>
          <p:nvPr/>
        </p:nvGrpSpPr>
        <p:grpSpPr>
          <a:xfrm>
            <a:off x="1961036" y="2990850"/>
            <a:ext cx="2847027" cy="476433"/>
            <a:chOff x="1961036" y="2990850"/>
            <a:chExt cx="2847027" cy="476433"/>
          </a:xfrm>
        </p:grpSpPr>
        <p:cxnSp>
          <p:nvCxnSpPr>
            <p:cNvPr id="12" name="Connecteur droit avec flèche 11"/>
            <p:cNvCxnSpPr/>
            <p:nvPr/>
          </p:nvCxnSpPr>
          <p:spPr>
            <a:xfrm>
              <a:off x="2447925" y="2990850"/>
              <a:ext cx="419100" cy="0"/>
            </a:xfrm>
            <a:prstGeom prst="straightConnector1">
              <a:avLst/>
            </a:prstGeom>
            <a:ln w="28575">
              <a:solidFill>
                <a:srgbClr val="FF3300"/>
              </a:solidFill>
              <a:tailEnd type="arrow"/>
            </a:ln>
          </p:spPr>
          <p:style>
            <a:lnRef idx="1">
              <a:schemeClr val="accent1"/>
            </a:lnRef>
            <a:fillRef idx="0">
              <a:schemeClr val="accent1"/>
            </a:fillRef>
            <a:effectRef idx="0">
              <a:schemeClr val="accent1"/>
            </a:effectRef>
            <a:fontRef idx="minor">
              <a:schemeClr val="tx1"/>
            </a:fontRef>
          </p:style>
        </p:cxnSp>
        <p:cxnSp>
          <p:nvCxnSpPr>
            <p:cNvPr id="13" name="Connecteur droit avec flèche 12"/>
            <p:cNvCxnSpPr/>
            <p:nvPr/>
          </p:nvCxnSpPr>
          <p:spPr>
            <a:xfrm flipH="1">
              <a:off x="3695700" y="3000375"/>
              <a:ext cx="438150" cy="0"/>
            </a:xfrm>
            <a:prstGeom prst="straightConnector1">
              <a:avLst/>
            </a:prstGeom>
            <a:ln w="28575">
              <a:solidFill>
                <a:srgbClr val="FF3300"/>
              </a:solidFill>
              <a:tailEnd type="arrow"/>
            </a:ln>
          </p:spPr>
          <p:style>
            <a:lnRef idx="1">
              <a:schemeClr val="accent1"/>
            </a:lnRef>
            <a:fillRef idx="0">
              <a:schemeClr val="accent1"/>
            </a:fillRef>
            <a:effectRef idx="0">
              <a:schemeClr val="accent1"/>
            </a:effectRef>
            <a:fontRef idx="minor">
              <a:schemeClr val="tx1"/>
            </a:fontRef>
          </p:style>
        </p:cxnSp>
        <p:sp>
          <p:nvSpPr>
            <p:cNvPr id="59" name="ZoneTexte 58"/>
            <p:cNvSpPr txBox="1"/>
            <p:nvPr/>
          </p:nvSpPr>
          <p:spPr>
            <a:xfrm>
              <a:off x="1961036" y="3097951"/>
              <a:ext cx="2847027" cy="369332"/>
            </a:xfrm>
            <a:prstGeom prst="rect">
              <a:avLst/>
            </a:prstGeom>
            <a:noFill/>
          </p:spPr>
          <p:txBody>
            <a:bodyPr wrap="square" rtlCol="0">
              <a:spAutoFit/>
            </a:bodyPr>
            <a:lstStyle/>
            <a:p>
              <a:r>
                <a:rPr lang="fr-FR" b="1" dirty="0" smtClean="0">
                  <a:solidFill>
                    <a:srgbClr val="FF0000"/>
                  </a:solidFill>
                </a:rPr>
                <a:t>4 et 5 poussent sur 6 et 7</a:t>
              </a:r>
              <a:endParaRPr lang="fr-FR" b="1" dirty="0">
                <a:solidFill>
                  <a:srgbClr val="FF0000"/>
                </a:solidFill>
              </a:endParaRPr>
            </a:p>
          </p:txBody>
        </p:sp>
      </p:grpSp>
      <p:grpSp>
        <p:nvGrpSpPr>
          <p:cNvPr id="62" name="Groupe 61"/>
          <p:cNvGrpSpPr/>
          <p:nvPr/>
        </p:nvGrpSpPr>
        <p:grpSpPr>
          <a:xfrm>
            <a:off x="1642974" y="2152688"/>
            <a:ext cx="3503701" cy="1352511"/>
            <a:chOff x="1642974" y="2152688"/>
            <a:chExt cx="3503701" cy="1352511"/>
          </a:xfrm>
        </p:grpSpPr>
        <p:grpSp>
          <p:nvGrpSpPr>
            <p:cNvPr id="52" name="Groupe 51"/>
            <p:cNvGrpSpPr/>
            <p:nvPr/>
          </p:nvGrpSpPr>
          <p:grpSpPr>
            <a:xfrm>
              <a:off x="2917810" y="2601699"/>
              <a:ext cx="739790" cy="903500"/>
              <a:chOff x="2917810" y="2601699"/>
              <a:chExt cx="739790" cy="903500"/>
            </a:xfrm>
          </p:grpSpPr>
          <p:grpSp>
            <p:nvGrpSpPr>
              <p:cNvPr id="40" name="Groupe 39"/>
              <p:cNvGrpSpPr/>
              <p:nvPr/>
            </p:nvGrpSpPr>
            <p:grpSpPr>
              <a:xfrm>
                <a:off x="3384550" y="2609850"/>
                <a:ext cx="273050" cy="895349"/>
                <a:chOff x="3214688" y="2609850"/>
                <a:chExt cx="442912" cy="895349"/>
              </a:xfrm>
            </p:grpSpPr>
            <p:cxnSp>
              <p:nvCxnSpPr>
                <p:cNvPr id="17" name="Connecteur droit avec flèche 16"/>
                <p:cNvCxnSpPr/>
                <p:nvPr/>
              </p:nvCxnSpPr>
              <p:spPr>
                <a:xfrm flipH="1">
                  <a:off x="3219450" y="2609850"/>
                  <a:ext cx="438150" cy="0"/>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8" name="Connecteur droit avec flèche 17"/>
                <p:cNvCxnSpPr/>
                <p:nvPr/>
              </p:nvCxnSpPr>
              <p:spPr>
                <a:xfrm flipH="1">
                  <a:off x="3219450" y="2709862"/>
                  <a:ext cx="438150" cy="0"/>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9" name="Connecteur droit avec flèche 18"/>
                <p:cNvCxnSpPr/>
                <p:nvPr/>
              </p:nvCxnSpPr>
              <p:spPr>
                <a:xfrm flipH="1">
                  <a:off x="3219450" y="2809875"/>
                  <a:ext cx="438150" cy="0"/>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0" name="Connecteur droit avec flèche 19"/>
                <p:cNvCxnSpPr/>
                <p:nvPr/>
              </p:nvCxnSpPr>
              <p:spPr>
                <a:xfrm flipH="1">
                  <a:off x="3219450" y="2909887"/>
                  <a:ext cx="438150" cy="0"/>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1" name="Connecteur droit avec flèche 20"/>
                <p:cNvCxnSpPr/>
                <p:nvPr/>
              </p:nvCxnSpPr>
              <p:spPr>
                <a:xfrm flipH="1">
                  <a:off x="3214688" y="3000375"/>
                  <a:ext cx="438150" cy="0"/>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2" name="Connecteur droit avec flèche 21"/>
                <p:cNvCxnSpPr/>
                <p:nvPr/>
              </p:nvCxnSpPr>
              <p:spPr>
                <a:xfrm flipH="1">
                  <a:off x="3214688" y="3100387"/>
                  <a:ext cx="438150" cy="0"/>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3" name="Connecteur droit avec flèche 22"/>
                <p:cNvCxnSpPr/>
                <p:nvPr/>
              </p:nvCxnSpPr>
              <p:spPr>
                <a:xfrm flipH="1">
                  <a:off x="3214688" y="3200400"/>
                  <a:ext cx="438150" cy="0"/>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4" name="Connecteur droit avec flèche 23"/>
                <p:cNvCxnSpPr/>
                <p:nvPr/>
              </p:nvCxnSpPr>
              <p:spPr>
                <a:xfrm flipH="1">
                  <a:off x="3214688" y="3300412"/>
                  <a:ext cx="438150" cy="0"/>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5" name="Connecteur droit avec flèche 24"/>
                <p:cNvCxnSpPr/>
                <p:nvPr/>
              </p:nvCxnSpPr>
              <p:spPr>
                <a:xfrm flipH="1">
                  <a:off x="3214688" y="3405187"/>
                  <a:ext cx="438150" cy="0"/>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6" name="Connecteur droit avec flèche 25"/>
                <p:cNvCxnSpPr/>
                <p:nvPr/>
              </p:nvCxnSpPr>
              <p:spPr>
                <a:xfrm flipH="1">
                  <a:off x="3214688" y="3505199"/>
                  <a:ext cx="438150" cy="0"/>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grpSp>
            <p:nvGrpSpPr>
              <p:cNvPr id="41" name="Groupe 40"/>
              <p:cNvGrpSpPr/>
              <p:nvPr/>
            </p:nvGrpSpPr>
            <p:grpSpPr>
              <a:xfrm rot="10800000">
                <a:off x="2917810" y="2601699"/>
                <a:ext cx="273050" cy="895349"/>
                <a:chOff x="3214688" y="2609850"/>
                <a:chExt cx="442912" cy="895349"/>
              </a:xfrm>
            </p:grpSpPr>
            <p:cxnSp>
              <p:nvCxnSpPr>
                <p:cNvPr id="42" name="Connecteur droit avec flèche 41"/>
                <p:cNvCxnSpPr/>
                <p:nvPr/>
              </p:nvCxnSpPr>
              <p:spPr>
                <a:xfrm flipH="1">
                  <a:off x="3219450" y="2609850"/>
                  <a:ext cx="438150" cy="0"/>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43" name="Connecteur droit avec flèche 42"/>
                <p:cNvCxnSpPr/>
                <p:nvPr/>
              </p:nvCxnSpPr>
              <p:spPr>
                <a:xfrm flipH="1">
                  <a:off x="3219450" y="2709862"/>
                  <a:ext cx="438150" cy="0"/>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44" name="Connecteur droit avec flèche 43"/>
                <p:cNvCxnSpPr/>
                <p:nvPr/>
              </p:nvCxnSpPr>
              <p:spPr>
                <a:xfrm flipH="1">
                  <a:off x="3219450" y="2809875"/>
                  <a:ext cx="438150" cy="0"/>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45" name="Connecteur droit avec flèche 44"/>
                <p:cNvCxnSpPr/>
                <p:nvPr/>
              </p:nvCxnSpPr>
              <p:spPr>
                <a:xfrm flipH="1">
                  <a:off x="3219450" y="2909887"/>
                  <a:ext cx="438150" cy="0"/>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46" name="Connecteur droit avec flèche 45"/>
                <p:cNvCxnSpPr/>
                <p:nvPr/>
              </p:nvCxnSpPr>
              <p:spPr>
                <a:xfrm flipH="1">
                  <a:off x="3214688" y="3000375"/>
                  <a:ext cx="438150" cy="0"/>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47" name="Connecteur droit avec flèche 46"/>
                <p:cNvCxnSpPr/>
                <p:nvPr/>
              </p:nvCxnSpPr>
              <p:spPr>
                <a:xfrm flipH="1">
                  <a:off x="3214688" y="3100387"/>
                  <a:ext cx="438150" cy="0"/>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48" name="Connecteur droit avec flèche 47"/>
                <p:cNvCxnSpPr/>
                <p:nvPr/>
              </p:nvCxnSpPr>
              <p:spPr>
                <a:xfrm flipH="1">
                  <a:off x="3214688" y="3200400"/>
                  <a:ext cx="438150" cy="0"/>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49" name="Connecteur droit avec flèche 48"/>
                <p:cNvCxnSpPr/>
                <p:nvPr/>
              </p:nvCxnSpPr>
              <p:spPr>
                <a:xfrm flipH="1">
                  <a:off x="3214688" y="3300412"/>
                  <a:ext cx="438150" cy="0"/>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50" name="Connecteur droit avec flèche 49"/>
                <p:cNvCxnSpPr/>
                <p:nvPr/>
              </p:nvCxnSpPr>
              <p:spPr>
                <a:xfrm flipH="1">
                  <a:off x="3214688" y="3405187"/>
                  <a:ext cx="438150" cy="0"/>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51" name="Connecteur droit avec flèche 50"/>
                <p:cNvCxnSpPr/>
                <p:nvPr/>
              </p:nvCxnSpPr>
              <p:spPr>
                <a:xfrm flipH="1">
                  <a:off x="3214688" y="3505199"/>
                  <a:ext cx="438150" cy="0"/>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grpSp>
        <p:sp>
          <p:nvSpPr>
            <p:cNvPr id="61" name="ZoneTexte 60"/>
            <p:cNvSpPr txBox="1"/>
            <p:nvPr/>
          </p:nvSpPr>
          <p:spPr>
            <a:xfrm>
              <a:off x="1642974" y="2152688"/>
              <a:ext cx="3503701" cy="369332"/>
            </a:xfrm>
            <a:prstGeom prst="rect">
              <a:avLst/>
            </a:prstGeom>
            <a:noFill/>
          </p:spPr>
          <p:txBody>
            <a:bodyPr wrap="square" rtlCol="0">
              <a:spAutoFit/>
            </a:bodyPr>
            <a:lstStyle/>
            <a:p>
              <a:r>
                <a:rPr lang="fr-FR" b="1" dirty="0" smtClean="0">
                  <a:solidFill>
                    <a:srgbClr val="00B050"/>
                  </a:solidFill>
                </a:rPr>
                <a:t>Le disque lié à la roue est pincé</a:t>
              </a:r>
              <a:endParaRPr lang="fr-FR" b="1" dirty="0">
                <a:solidFill>
                  <a:srgbClr val="00B050"/>
                </a:solidFill>
              </a:endParaRPr>
            </a:p>
          </p:txBody>
        </p:sp>
      </p:grpSp>
    </p:spTree>
    <p:extLst>
      <p:ext uri="{BB962C8B-B14F-4D97-AF65-F5344CB8AC3E}">
        <p14:creationId xmlns:p14="http://schemas.microsoft.com/office/powerpoint/2010/main" val="2888907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8"/>
          <p:cNvSpPr txBox="1">
            <a:spLocks noChangeArrowheads="1"/>
          </p:cNvSpPr>
          <p:nvPr/>
        </p:nvSpPr>
        <p:spPr bwMode="auto">
          <a:xfrm>
            <a:off x="4762" y="1482428"/>
            <a:ext cx="1098551" cy="738664"/>
          </a:xfrm>
          <a:prstGeom prst="rect">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rIns="36000" bIns="36000">
            <a:spAutoFit/>
          </a:bodyPr>
          <a:lstStyle/>
          <a:p>
            <a:pPr algn="ctr"/>
            <a:r>
              <a:rPr lang="fr-FR" sz="1400" b="1" dirty="0" smtClean="0">
                <a:solidFill>
                  <a:schemeClr val="bg1"/>
                </a:solidFill>
                <a:effectLst>
                  <a:outerShdw blurRad="38100" dist="38100" dir="2700000" algn="tl">
                    <a:srgbClr val="000000"/>
                  </a:outerShdw>
                </a:effectLst>
              </a:rPr>
              <a:t>Modélisation Actions Mécaniques</a:t>
            </a:r>
            <a:endParaRPr lang="fr-FR" sz="1400" b="1" dirty="0">
              <a:solidFill>
                <a:schemeClr val="bg1"/>
              </a:solidFill>
              <a:effectLst>
                <a:outerShdw blurRad="38100" dist="38100" dir="2700000" algn="tl">
                  <a:srgbClr val="000000"/>
                </a:outerShdw>
              </a:effectLst>
            </a:endParaRPr>
          </a:p>
        </p:txBody>
      </p:sp>
      <p:pic>
        <p:nvPicPr>
          <p:cNvPr id="4" name="Picture 2" descr="détail TGV"/>
          <p:cNvPicPr>
            <a:picLocks noChangeAspect="1" noChangeArrowheads="1"/>
          </p:cNvPicPr>
          <p:nvPr/>
        </p:nvPicPr>
        <p:blipFill>
          <a:blip r:embed="rId2">
            <a:lum contrast="12000"/>
            <a:extLst>
              <a:ext uri="{28A0092B-C50C-407E-A947-70E740481C1C}">
                <a14:useLocalDpi xmlns:a14="http://schemas.microsoft.com/office/drawing/2010/main" val="0"/>
              </a:ext>
            </a:extLst>
          </a:blip>
          <a:srcRect/>
          <a:stretch>
            <a:fillRect/>
          </a:stretch>
        </p:blipFill>
        <p:spPr bwMode="auto">
          <a:xfrm>
            <a:off x="1398444" y="1891660"/>
            <a:ext cx="7327034" cy="3556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ZoneTexte 4"/>
          <p:cNvSpPr txBox="1">
            <a:spLocks noChangeArrowheads="1"/>
          </p:cNvSpPr>
          <p:nvPr/>
        </p:nvSpPr>
        <p:spPr bwMode="auto">
          <a:xfrm>
            <a:off x="1304925" y="5448299"/>
            <a:ext cx="76962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CA" altLang="fr-FR" i="1" dirty="0"/>
              <a:t>1-  Déterminer le torseur des actions mécaniques de (6) sur (8) au point O.</a:t>
            </a:r>
            <a:endParaRPr lang="fr-FR" altLang="fr-FR" dirty="0"/>
          </a:p>
          <a:p>
            <a:pPr eaLnBrk="1" hangingPunct="1"/>
            <a:r>
              <a:rPr lang="fr-CA" altLang="fr-FR" i="1" dirty="0"/>
              <a:t>2-  Déterminer le point A (appelé point d’application de l’effort) tel que les </a:t>
            </a:r>
          </a:p>
          <a:p>
            <a:pPr eaLnBrk="1" hangingPunct="1"/>
            <a:r>
              <a:rPr lang="fr-CA" altLang="fr-FR" i="1" dirty="0"/>
              <a:t>     actions mécaniques de (6) sur (8) soient modélisables par un </a:t>
            </a:r>
            <a:r>
              <a:rPr lang="fr-CA" altLang="fr-FR" i="1" u="sng" dirty="0"/>
              <a:t>glisseur.</a:t>
            </a:r>
            <a:endParaRPr lang="fr-FR" altLang="fr-FR" u="sng" dirty="0"/>
          </a:p>
        </p:txBody>
      </p:sp>
      <p:sp>
        <p:nvSpPr>
          <p:cNvPr id="6" name="Text Box 64"/>
          <p:cNvSpPr txBox="1">
            <a:spLocks noChangeArrowheads="1"/>
          </p:cNvSpPr>
          <p:nvPr/>
        </p:nvSpPr>
        <p:spPr bwMode="auto">
          <a:xfrm>
            <a:off x="1154113" y="971550"/>
            <a:ext cx="7985125" cy="461665"/>
          </a:xfrm>
          <a:prstGeom prst="rect">
            <a:avLst/>
          </a:prstGeom>
          <a:noFill/>
          <a:ln w="9525">
            <a:noFill/>
            <a:miter lim="800000"/>
            <a:headEnd/>
            <a:tailEnd/>
          </a:ln>
          <a:effectLst/>
        </p:spPr>
        <p:txBody>
          <a:bodyPr>
            <a:spAutoFit/>
          </a:bodyPr>
          <a:lstStyle/>
          <a:p>
            <a:pPr algn="ctr">
              <a:spcBef>
                <a:spcPct val="0"/>
              </a:spcBef>
              <a:defRPr/>
            </a:pPr>
            <a:r>
              <a:rPr lang="fr-FR" sz="2400" b="1" i="0" dirty="0">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Modélisation </a:t>
            </a:r>
            <a:r>
              <a:rPr lang="fr-FR" sz="2400" b="1" i="0" dirty="0" smtClean="0">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globale : </a:t>
            </a:r>
            <a:r>
              <a:rPr lang="fr-FR" i="0" dirty="0" smtClean="0">
                <a:solidFill>
                  <a:schemeClr val="tx1"/>
                </a:solidFill>
                <a:latin typeface="Times New Roman" panose="02020603050405020304" pitchFamily="18" charset="0"/>
                <a:cs typeface="Times New Roman" panose="02020603050405020304" pitchFamily="18" charset="0"/>
              </a:rPr>
              <a:t>autre </a:t>
            </a:r>
            <a:r>
              <a:rPr lang="fr-FR" sz="2000" i="0" dirty="0" smtClean="0">
                <a:solidFill>
                  <a:schemeClr val="tx1"/>
                </a:solidFill>
                <a:latin typeface="Times New Roman" panose="02020603050405020304" pitchFamily="18" charset="0"/>
                <a:cs typeface="Times New Roman" panose="02020603050405020304" pitchFamily="18" charset="0"/>
              </a:rPr>
              <a:t>cas</a:t>
            </a:r>
          </a:p>
        </p:txBody>
      </p:sp>
      <p:sp>
        <p:nvSpPr>
          <p:cNvPr id="7" name="Text Box 64"/>
          <p:cNvSpPr txBox="1">
            <a:spLocks noChangeArrowheads="1"/>
          </p:cNvSpPr>
          <p:nvPr/>
        </p:nvSpPr>
        <p:spPr bwMode="auto">
          <a:xfrm>
            <a:off x="1098551" y="1457325"/>
            <a:ext cx="7985125" cy="457200"/>
          </a:xfrm>
          <a:prstGeom prst="rect">
            <a:avLst/>
          </a:prstGeom>
          <a:noFill/>
          <a:ln w="9525">
            <a:noFill/>
            <a:miter lim="800000"/>
            <a:headEnd/>
            <a:tailEnd/>
          </a:ln>
          <a:effectLst/>
        </p:spPr>
        <p:txBody>
          <a:bodyPr>
            <a:spAutoFit/>
          </a:bodyPr>
          <a:lstStyle/>
          <a:p>
            <a:pPr algn="ctr">
              <a:defRPr/>
            </a:pPr>
            <a:r>
              <a:rPr lang="fr-FR" sz="2400" dirty="0">
                <a:latin typeface="Times New Roman" panose="02020603050405020304" pitchFamily="18" charset="0"/>
                <a:cs typeface="Times New Roman" panose="02020603050405020304" pitchFamily="18" charset="0"/>
              </a:rPr>
              <a:t>Application : frein de TGV</a:t>
            </a:r>
          </a:p>
        </p:txBody>
      </p:sp>
      <p:sp>
        <p:nvSpPr>
          <p:cNvPr id="3" name="Rectangle 2"/>
          <p:cNvSpPr/>
          <p:nvPr/>
        </p:nvSpPr>
        <p:spPr>
          <a:xfrm>
            <a:off x="4197350" y="4092361"/>
            <a:ext cx="210545" cy="8987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1" name="Groupe 10"/>
          <p:cNvGrpSpPr/>
          <p:nvPr/>
        </p:nvGrpSpPr>
        <p:grpSpPr>
          <a:xfrm>
            <a:off x="4197350" y="4211424"/>
            <a:ext cx="273050" cy="695325"/>
            <a:chOff x="3214688" y="2709862"/>
            <a:chExt cx="442912" cy="695325"/>
          </a:xfrm>
        </p:grpSpPr>
        <p:cxnSp>
          <p:nvCxnSpPr>
            <p:cNvPr id="24" name="Connecteur droit avec flèche 23"/>
            <p:cNvCxnSpPr/>
            <p:nvPr/>
          </p:nvCxnSpPr>
          <p:spPr>
            <a:xfrm flipH="1">
              <a:off x="3219450" y="2709862"/>
              <a:ext cx="438150" cy="0"/>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5" name="Connecteur droit avec flèche 24"/>
            <p:cNvCxnSpPr/>
            <p:nvPr/>
          </p:nvCxnSpPr>
          <p:spPr>
            <a:xfrm flipH="1">
              <a:off x="3219450" y="2809875"/>
              <a:ext cx="438150" cy="0"/>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6" name="Connecteur droit avec flèche 25"/>
            <p:cNvCxnSpPr/>
            <p:nvPr/>
          </p:nvCxnSpPr>
          <p:spPr>
            <a:xfrm flipH="1">
              <a:off x="3219450" y="2909887"/>
              <a:ext cx="438150" cy="0"/>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7" name="Connecteur droit avec flèche 26"/>
            <p:cNvCxnSpPr/>
            <p:nvPr/>
          </p:nvCxnSpPr>
          <p:spPr>
            <a:xfrm flipH="1">
              <a:off x="3214688" y="3000375"/>
              <a:ext cx="438150" cy="0"/>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8" name="Connecteur droit avec flèche 27"/>
            <p:cNvCxnSpPr/>
            <p:nvPr/>
          </p:nvCxnSpPr>
          <p:spPr>
            <a:xfrm flipH="1">
              <a:off x="3214688" y="3100387"/>
              <a:ext cx="438150" cy="0"/>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9" name="Connecteur droit avec flèche 28"/>
            <p:cNvCxnSpPr/>
            <p:nvPr/>
          </p:nvCxnSpPr>
          <p:spPr>
            <a:xfrm flipH="1">
              <a:off x="3214688" y="3200400"/>
              <a:ext cx="438150" cy="0"/>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30" name="Connecteur droit avec flèche 29"/>
            <p:cNvCxnSpPr/>
            <p:nvPr/>
          </p:nvCxnSpPr>
          <p:spPr>
            <a:xfrm flipH="1">
              <a:off x="3214688" y="3300412"/>
              <a:ext cx="438150" cy="0"/>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31" name="Connecteur droit avec flèche 30"/>
            <p:cNvCxnSpPr/>
            <p:nvPr/>
          </p:nvCxnSpPr>
          <p:spPr>
            <a:xfrm flipH="1">
              <a:off x="3214688" y="3405187"/>
              <a:ext cx="438150" cy="0"/>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sp>
        <p:nvSpPr>
          <p:cNvPr id="33" name="Rectangle 32"/>
          <p:cNvSpPr/>
          <p:nvPr/>
        </p:nvSpPr>
        <p:spPr>
          <a:xfrm>
            <a:off x="2870200" y="4079448"/>
            <a:ext cx="210545" cy="8987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2" name="Groupe 11"/>
          <p:cNvGrpSpPr/>
          <p:nvPr/>
        </p:nvGrpSpPr>
        <p:grpSpPr>
          <a:xfrm rot="10800000">
            <a:off x="2801226" y="4227513"/>
            <a:ext cx="273050" cy="695325"/>
            <a:chOff x="3214688" y="2709862"/>
            <a:chExt cx="442912" cy="695325"/>
          </a:xfrm>
        </p:grpSpPr>
        <p:cxnSp>
          <p:nvCxnSpPr>
            <p:cNvPr id="14" name="Connecteur droit avec flèche 13"/>
            <p:cNvCxnSpPr/>
            <p:nvPr/>
          </p:nvCxnSpPr>
          <p:spPr>
            <a:xfrm flipH="1">
              <a:off x="3219450" y="2709862"/>
              <a:ext cx="438150" cy="0"/>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5" name="Connecteur droit avec flèche 14"/>
            <p:cNvCxnSpPr/>
            <p:nvPr/>
          </p:nvCxnSpPr>
          <p:spPr>
            <a:xfrm flipH="1">
              <a:off x="3219450" y="2809875"/>
              <a:ext cx="438150" cy="0"/>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6" name="Connecteur droit avec flèche 15"/>
            <p:cNvCxnSpPr/>
            <p:nvPr/>
          </p:nvCxnSpPr>
          <p:spPr>
            <a:xfrm flipH="1">
              <a:off x="3219450" y="2909887"/>
              <a:ext cx="438150" cy="0"/>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7" name="Connecteur droit avec flèche 16"/>
            <p:cNvCxnSpPr/>
            <p:nvPr/>
          </p:nvCxnSpPr>
          <p:spPr>
            <a:xfrm flipH="1">
              <a:off x="3214688" y="3000375"/>
              <a:ext cx="438150" cy="0"/>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8" name="Connecteur droit avec flèche 17"/>
            <p:cNvCxnSpPr/>
            <p:nvPr/>
          </p:nvCxnSpPr>
          <p:spPr>
            <a:xfrm flipH="1">
              <a:off x="3214688" y="3100387"/>
              <a:ext cx="438150" cy="0"/>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9" name="Connecteur droit avec flèche 18"/>
            <p:cNvCxnSpPr/>
            <p:nvPr/>
          </p:nvCxnSpPr>
          <p:spPr>
            <a:xfrm flipH="1">
              <a:off x="3214688" y="3200400"/>
              <a:ext cx="438150" cy="0"/>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0" name="Connecteur droit avec flèche 19"/>
            <p:cNvCxnSpPr/>
            <p:nvPr/>
          </p:nvCxnSpPr>
          <p:spPr>
            <a:xfrm flipH="1">
              <a:off x="3214688" y="3300412"/>
              <a:ext cx="438150" cy="0"/>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1" name="Connecteur droit avec flèche 20"/>
            <p:cNvCxnSpPr/>
            <p:nvPr/>
          </p:nvCxnSpPr>
          <p:spPr>
            <a:xfrm flipH="1">
              <a:off x="3214688" y="3405187"/>
              <a:ext cx="438150" cy="0"/>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04649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8"/>
          <p:cNvSpPr txBox="1">
            <a:spLocks noChangeArrowheads="1"/>
          </p:cNvSpPr>
          <p:nvPr/>
        </p:nvSpPr>
        <p:spPr bwMode="auto">
          <a:xfrm>
            <a:off x="4762" y="1482428"/>
            <a:ext cx="1098551" cy="738664"/>
          </a:xfrm>
          <a:prstGeom prst="rect">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rIns="36000" bIns="36000">
            <a:spAutoFit/>
          </a:bodyPr>
          <a:lstStyle/>
          <a:p>
            <a:pPr algn="ctr"/>
            <a:r>
              <a:rPr lang="fr-FR" sz="1400" b="1" dirty="0" smtClean="0">
                <a:solidFill>
                  <a:schemeClr val="bg1"/>
                </a:solidFill>
                <a:effectLst>
                  <a:outerShdw blurRad="38100" dist="38100" dir="2700000" algn="tl">
                    <a:srgbClr val="000000"/>
                  </a:outerShdw>
                </a:effectLst>
              </a:rPr>
              <a:t>Modélisation Actions Mécaniques</a:t>
            </a:r>
            <a:endParaRPr lang="fr-FR" sz="1400" b="1" dirty="0">
              <a:solidFill>
                <a:schemeClr val="bg1"/>
              </a:solidFill>
              <a:effectLst>
                <a:outerShdw blurRad="38100" dist="38100" dir="2700000" algn="tl">
                  <a:srgbClr val="000000"/>
                </a:outerShdw>
              </a:effectLst>
            </a:endParaRPr>
          </a:p>
        </p:txBody>
      </p:sp>
      <p:sp>
        <p:nvSpPr>
          <p:cNvPr id="3" name="Text Box 64"/>
          <p:cNvSpPr txBox="1">
            <a:spLocks noChangeArrowheads="1"/>
          </p:cNvSpPr>
          <p:nvPr/>
        </p:nvSpPr>
        <p:spPr bwMode="auto">
          <a:xfrm>
            <a:off x="1158875" y="971550"/>
            <a:ext cx="7985125" cy="738664"/>
          </a:xfrm>
          <a:prstGeom prst="rect">
            <a:avLst/>
          </a:prstGeom>
          <a:noFill/>
          <a:ln w="9525">
            <a:noFill/>
            <a:miter lim="800000"/>
            <a:headEnd/>
            <a:tailEnd/>
          </a:ln>
          <a:effectLst/>
        </p:spPr>
        <p:txBody>
          <a:bodyPr>
            <a:spAutoFit/>
          </a:bodyPr>
          <a:lstStyle/>
          <a:p>
            <a:pPr algn="ctr">
              <a:spcBef>
                <a:spcPct val="0"/>
              </a:spcBef>
              <a:defRPr/>
            </a:pPr>
            <a:r>
              <a:rPr lang="fr-FR" sz="2400" b="1" i="0" dirty="0">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Modélisation </a:t>
            </a:r>
            <a:r>
              <a:rPr lang="fr-FR" sz="2400" b="1" i="0" dirty="0" smtClean="0">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globale : </a:t>
            </a:r>
          </a:p>
          <a:p>
            <a:pPr algn="ctr">
              <a:spcBef>
                <a:spcPct val="0"/>
              </a:spcBef>
              <a:defRPr/>
            </a:pPr>
            <a:r>
              <a:rPr lang="fr-FR" b="1" i="0" dirty="0" smtClean="0">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on intègre les actions élémentaires</a:t>
            </a:r>
            <a:endParaRPr lang="fr-FR" b="1" i="0" dirty="0">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graphicFrame>
        <p:nvGraphicFramePr>
          <p:cNvPr id="4" name="Object 17"/>
          <p:cNvGraphicFramePr>
            <a:graphicFrameLocks noChangeAspect="1"/>
          </p:cNvGraphicFramePr>
          <p:nvPr>
            <p:extLst>
              <p:ext uri="{D42A27DB-BD31-4B8C-83A1-F6EECF244321}">
                <p14:modId xmlns:p14="http://schemas.microsoft.com/office/powerpoint/2010/main" val="2962150317"/>
              </p:ext>
            </p:extLst>
          </p:nvPr>
        </p:nvGraphicFramePr>
        <p:xfrm>
          <a:off x="3870324" y="1875117"/>
          <a:ext cx="2562225" cy="646112"/>
        </p:xfrm>
        <a:graphic>
          <a:graphicData uri="http://schemas.openxmlformats.org/presentationml/2006/ole">
            <mc:AlternateContent xmlns:mc="http://schemas.openxmlformats.org/markup-compatibility/2006">
              <mc:Choice xmlns:v="urn:schemas-microsoft-com:vml" Requires="v">
                <p:oleObj spid="_x0000_s42270" name="Équation" r:id="rId3" imgW="1511280" imgH="380880" progId="Equation.3">
                  <p:embed/>
                </p:oleObj>
              </mc:Choice>
              <mc:Fallback>
                <p:oleObj name="Équation" r:id="rId3" imgW="1511280" imgH="3808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70324" y="1875117"/>
                        <a:ext cx="2562225" cy="646112"/>
                      </a:xfrm>
                      <a:prstGeom prst="rect">
                        <a:avLst/>
                      </a:prstGeom>
                      <a:noFill/>
                      <a:ln>
                        <a:solidFill>
                          <a:srgbClr val="FF0000"/>
                        </a:solidFill>
                      </a:ln>
                      <a:extLst/>
                    </p:spPr>
                  </p:pic>
                </p:oleObj>
              </mc:Fallback>
            </mc:AlternateContent>
          </a:graphicData>
        </a:graphic>
      </p:graphicFrame>
      <p:sp>
        <p:nvSpPr>
          <p:cNvPr id="5" name="ZoneTexte 4"/>
          <p:cNvSpPr txBox="1">
            <a:spLocks noChangeArrowheads="1"/>
          </p:cNvSpPr>
          <p:nvPr/>
        </p:nvSpPr>
        <p:spPr bwMode="auto">
          <a:xfrm>
            <a:off x="1266144" y="2672496"/>
            <a:ext cx="73612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0"/>
              </a:spcBef>
              <a:defRPr>
                <a:solidFill>
                  <a:schemeClr val="tx1"/>
                </a:solidFill>
                <a:latin typeface="Times New Roman" pitchFamily="18" charset="0"/>
              </a:defRPr>
            </a:lvl1pPr>
            <a:lvl2pPr marL="742950" indent="-285750" algn="l" eaLnBrk="0" hangingPunct="0">
              <a:spcBef>
                <a:spcPct val="0"/>
              </a:spcBef>
              <a:defRPr>
                <a:solidFill>
                  <a:schemeClr val="tx1"/>
                </a:solidFill>
                <a:latin typeface="Times New Roman" pitchFamily="18" charset="0"/>
              </a:defRPr>
            </a:lvl2pPr>
            <a:lvl3pPr marL="1143000" indent="-228600" algn="l" eaLnBrk="0" hangingPunct="0">
              <a:spcBef>
                <a:spcPct val="0"/>
              </a:spcBef>
              <a:defRPr>
                <a:solidFill>
                  <a:schemeClr val="tx1"/>
                </a:solidFill>
                <a:latin typeface="Times New Roman" pitchFamily="18" charset="0"/>
              </a:defRPr>
            </a:lvl3pPr>
            <a:lvl4pPr marL="1600200" indent="-228600" algn="l" eaLnBrk="0" hangingPunct="0">
              <a:spcBef>
                <a:spcPct val="0"/>
              </a:spcBef>
              <a:defRPr>
                <a:solidFill>
                  <a:schemeClr val="tx1"/>
                </a:solidFill>
                <a:latin typeface="Times New Roman" pitchFamily="18" charset="0"/>
              </a:defRPr>
            </a:lvl4pPr>
            <a:lvl5pPr marL="2057400" indent="-228600" algn="l" eaLnBrk="0" hangingPunct="0">
              <a:spcBef>
                <a:spcPct val="0"/>
              </a:spcBef>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CA" altLang="fr-FR" sz="1400" i="0" u="sng" dirty="0" smtClean="0"/>
              <a:t>Premier principe de la statique </a:t>
            </a:r>
            <a:r>
              <a:rPr lang="fr-CA" altLang="fr-FR" sz="1400" b="1" i="0" dirty="0" smtClean="0"/>
              <a:t>: Toute </a:t>
            </a:r>
            <a:r>
              <a:rPr lang="fr-CA" altLang="fr-FR" sz="1400" b="1" i="0" dirty="0"/>
              <a:t>action mécanique est entièrement caractérisée, d'un point de vue mécanique, par un torseur</a:t>
            </a:r>
            <a:r>
              <a:rPr lang="fr-CA" altLang="fr-FR" sz="1400" i="0" dirty="0"/>
              <a:t>.</a:t>
            </a:r>
            <a:endParaRPr lang="fr-FR" altLang="fr-FR" sz="1400" i="0" dirty="0"/>
          </a:p>
        </p:txBody>
      </p:sp>
      <p:graphicFrame>
        <p:nvGraphicFramePr>
          <p:cNvPr id="6" name="Object 18"/>
          <p:cNvGraphicFramePr>
            <a:graphicFrameLocks noChangeAspect="1"/>
          </p:cNvGraphicFramePr>
          <p:nvPr>
            <p:extLst>
              <p:ext uri="{D42A27DB-BD31-4B8C-83A1-F6EECF244321}">
                <p14:modId xmlns:p14="http://schemas.microsoft.com/office/powerpoint/2010/main" val="2523600423"/>
              </p:ext>
            </p:extLst>
          </p:nvPr>
        </p:nvGraphicFramePr>
        <p:xfrm>
          <a:off x="3349245" y="3334868"/>
          <a:ext cx="3665918" cy="1033930"/>
        </p:xfrm>
        <a:graphic>
          <a:graphicData uri="http://schemas.openxmlformats.org/presentationml/2006/ole">
            <mc:AlternateContent xmlns:mc="http://schemas.openxmlformats.org/markup-compatibility/2006">
              <mc:Choice xmlns:v="urn:schemas-microsoft-com:vml" Requires="v">
                <p:oleObj spid="_x0000_s42271" name="Équation" r:id="rId5" imgW="1892160" imgH="533160" progId="Equation.3">
                  <p:embed/>
                </p:oleObj>
              </mc:Choice>
              <mc:Fallback>
                <p:oleObj name="Équation" r:id="rId5" imgW="1892160" imgH="53316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49245" y="3334868"/>
                        <a:ext cx="3665918" cy="1033930"/>
                      </a:xfrm>
                      <a:prstGeom prst="rect">
                        <a:avLst/>
                      </a:prstGeom>
                      <a:noFill/>
                      <a:ln>
                        <a:solidFill>
                          <a:srgbClr val="FF0000"/>
                        </a:solidFill>
                      </a:ln>
                      <a:extLst/>
                    </p:spPr>
                  </p:pic>
                </p:oleObj>
              </mc:Fallback>
            </mc:AlternateContent>
          </a:graphicData>
        </a:graphic>
      </p:graphicFrame>
      <p:graphicFrame>
        <p:nvGraphicFramePr>
          <p:cNvPr id="7" name="Object 19"/>
          <p:cNvGraphicFramePr>
            <a:graphicFrameLocks noChangeAspect="1"/>
          </p:cNvGraphicFramePr>
          <p:nvPr>
            <p:extLst>
              <p:ext uri="{D42A27DB-BD31-4B8C-83A1-F6EECF244321}">
                <p14:modId xmlns:p14="http://schemas.microsoft.com/office/powerpoint/2010/main" val="571814549"/>
              </p:ext>
            </p:extLst>
          </p:nvPr>
        </p:nvGraphicFramePr>
        <p:xfrm>
          <a:off x="1503363" y="5537200"/>
          <a:ext cx="3294062" cy="904875"/>
        </p:xfrm>
        <a:graphic>
          <a:graphicData uri="http://schemas.openxmlformats.org/presentationml/2006/ole">
            <mc:AlternateContent xmlns:mc="http://schemas.openxmlformats.org/markup-compatibility/2006">
              <mc:Choice xmlns:v="urn:schemas-microsoft-com:vml" Requires="v">
                <p:oleObj spid="_x0000_s42272" name="Équation" r:id="rId7" imgW="1942920" imgH="533160" progId="Equation.3">
                  <p:embed/>
                </p:oleObj>
              </mc:Choice>
              <mc:Fallback>
                <p:oleObj name="Équation" r:id="rId7" imgW="1942920" imgH="533160" progId="Equation.3">
                  <p:embed/>
                  <p:pic>
                    <p:nvPicPr>
                      <p:cNvPr id="0" name=""/>
                      <p:cNvPicPr>
                        <a:picLocks noChangeAspect="1" noChangeArrowheads="1"/>
                      </p:cNvPicPr>
                      <p:nvPr/>
                    </p:nvPicPr>
                    <p:blipFill>
                      <a:blip r:embed="rId8"/>
                      <a:srcRect/>
                      <a:stretch>
                        <a:fillRect/>
                      </a:stretch>
                    </p:blipFill>
                    <p:spPr bwMode="auto">
                      <a:xfrm>
                        <a:off x="1503363" y="5537200"/>
                        <a:ext cx="3294062" cy="904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20"/>
          <p:cNvGraphicFramePr>
            <a:graphicFrameLocks noChangeAspect="1"/>
          </p:cNvGraphicFramePr>
          <p:nvPr>
            <p:extLst>
              <p:ext uri="{D42A27DB-BD31-4B8C-83A1-F6EECF244321}">
                <p14:modId xmlns:p14="http://schemas.microsoft.com/office/powerpoint/2010/main" val="21746780"/>
              </p:ext>
            </p:extLst>
          </p:nvPr>
        </p:nvGraphicFramePr>
        <p:xfrm>
          <a:off x="5343525" y="5553980"/>
          <a:ext cx="3014662" cy="904875"/>
        </p:xfrm>
        <a:graphic>
          <a:graphicData uri="http://schemas.openxmlformats.org/presentationml/2006/ole">
            <mc:AlternateContent xmlns:mc="http://schemas.openxmlformats.org/markup-compatibility/2006">
              <mc:Choice xmlns:v="urn:schemas-microsoft-com:vml" Requires="v">
                <p:oleObj spid="_x0000_s42273" name="Équation" r:id="rId9" imgW="1777680" imgH="533160" progId="Equation.3">
                  <p:embed/>
                </p:oleObj>
              </mc:Choice>
              <mc:Fallback>
                <p:oleObj name="Équation" r:id="rId9" imgW="1777680" imgH="53316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43525" y="5553980"/>
                        <a:ext cx="3014662" cy="904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9" name="Group 21"/>
          <p:cNvGrpSpPr>
            <a:grpSpLocks/>
          </p:cNvGrpSpPr>
          <p:nvPr/>
        </p:nvGrpSpPr>
        <p:grpSpPr bwMode="auto">
          <a:xfrm>
            <a:off x="3773488" y="4548639"/>
            <a:ext cx="808037" cy="708025"/>
            <a:chOff x="7660" y="7080"/>
            <a:chExt cx="820" cy="560"/>
          </a:xfrm>
        </p:grpSpPr>
        <p:sp>
          <p:nvSpPr>
            <p:cNvPr id="10" name="Line 22"/>
            <p:cNvSpPr>
              <a:spLocks noChangeShapeType="1"/>
            </p:cNvSpPr>
            <p:nvPr/>
          </p:nvSpPr>
          <p:spPr bwMode="auto">
            <a:xfrm flipH="1">
              <a:off x="7660" y="7080"/>
              <a:ext cx="500" cy="500"/>
            </a:xfrm>
            <a:prstGeom prst="line">
              <a:avLst/>
            </a:prstGeom>
            <a:noFill/>
            <a:ln w="9525">
              <a:solidFill>
                <a:srgbClr val="FF0000"/>
              </a:solidFill>
              <a:round/>
              <a:headEnd/>
              <a:tailEnd type="triangle" w="sm" len="sm"/>
            </a:ln>
            <a:extLst>
              <a:ext uri="{909E8E84-426E-40DD-AFC4-6F175D3DCCD1}">
                <a14:hiddenFill xmlns:a14="http://schemas.microsoft.com/office/drawing/2010/main">
                  <a:noFill/>
                </a14:hiddenFill>
              </a:ext>
            </a:extLst>
          </p:spPr>
          <p:txBody>
            <a:bodyPr/>
            <a:lstStyle/>
            <a:p>
              <a:endParaRPr lang="fr-FR"/>
            </a:p>
          </p:txBody>
        </p:sp>
        <p:sp>
          <p:nvSpPr>
            <p:cNvPr id="11" name="Line 23"/>
            <p:cNvSpPr>
              <a:spLocks noChangeShapeType="1"/>
            </p:cNvSpPr>
            <p:nvPr/>
          </p:nvSpPr>
          <p:spPr bwMode="auto">
            <a:xfrm flipH="1">
              <a:off x="7980" y="7140"/>
              <a:ext cx="500" cy="500"/>
            </a:xfrm>
            <a:prstGeom prst="line">
              <a:avLst/>
            </a:prstGeom>
            <a:noFill/>
            <a:ln w="9525">
              <a:solidFill>
                <a:srgbClr val="FF0000"/>
              </a:solidFill>
              <a:round/>
              <a:headEnd type="triangle" w="sm" len="sm"/>
              <a:tailEnd type="none" w="sm" len="sm"/>
            </a:ln>
            <a:extLst>
              <a:ext uri="{909E8E84-426E-40DD-AFC4-6F175D3DCCD1}">
                <a14:hiddenFill xmlns:a14="http://schemas.microsoft.com/office/drawing/2010/main">
                  <a:noFill/>
                </a14:hiddenFill>
              </a:ext>
            </a:extLst>
          </p:spPr>
          <p:txBody>
            <a:bodyPr/>
            <a:lstStyle/>
            <a:p>
              <a:endParaRPr lang="fr-FR"/>
            </a:p>
          </p:txBody>
        </p:sp>
      </p:grpSp>
      <p:sp>
        <p:nvSpPr>
          <p:cNvPr id="12" name="ZoneTexte 11"/>
          <p:cNvSpPr txBox="1">
            <a:spLocks noChangeArrowheads="1"/>
          </p:cNvSpPr>
          <p:nvPr/>
        </p:nvSpPr>
        <p:spPr bwMode="auto">
          <a:xfrm>
            <a:off x="1763486" y="4729614"/>
            <a:ext cx="195920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0"/>
              </a:spcBef>
              <a:defRPr>
                <a:solidFill>
                  <a:schemeClr val="tx1"/>
                </a:solidFill>
                <a:latin typeface="Times New Roman" pitchFamily="18" charset="0"/>
              </a:defRPr>
            </a:lvl1pPr>
            <a:lvl2pPr marL="742950" indent="-285750" algn="l" eaLnBrk="0" hangingPunct="0">
              <a:spcBef>
                <a:spcPct val="0"/>
              </a:spcBef>
              <a:defRPr>
                <a:solidFill>
                  <a:schemeClr val="tx1"/>
                </a:solidFill>
                <a:latin typeface="Times New Roman" pitchFamily="18" charset="0"/>
              </a:defRPr>
            </a:lvl2pPr>
            <a:lvl3pPr marL="1143000" indent="-228600" algn="l" eaLnBrk="0" hangingPunct="0">
              <a:spcBef>
                <a:spcPct val="0"/>
              </a:spcBef>
              <a:defRPr>
                <a:solidFill>
                  <a:schemeClr val="tx1"/>
                </a:solidFill>
                <a:latin typeface="Times New Roman" pitchFamily="18" charset="0"/>
              </a:defRPr>
            </a:lvl3pPr>
            <a:lvl4pPr marL="1600200" indent="-228600" algn="l" eaLnBrk="0" hangingPunct="0">
              <a:spcBef>
                <a:spcPct val="0"/>
              </a:spcBef>
              <a:defRPr>
                <a:solidFill>
                  <a:schemeClr val="tx1"/>
                </a:solidFill>
                <a:latin typeface="Times New Roman" pitchFamily="18" charset="0"/>
              </a:defRPr>
            </a:lvl4pPr>
            <a:lvl5pPr marL="2057400" indent="-228600" algn="l" eaLnBrk="0" hangingPunct="0">
              <a:spcBef>
                <a:spcPct val="0"/>
              </a:spcBef>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fr-FR" altLang="fr-FR" sz="1800" i="0" dirty="0"/>
              <a:t>Torseur </a:t>
            </a:r>
            <a:r>
              <a:rPr lang="fr-FR" altLang="fr-FR" sz="1800" i="0" dirty="0" smtClean="0"/>
              <a:t>couple</a:t>
            </a:r>
          </a:p>
          <a:p>
            <a:pPr algn="ctr" eaLnBrk="1" hangingPunct="1"/>
            <a:r>
              <a:rPr lang="fr-FR" altLang="fr-FR" sz="1200" dirty="0" smtClean="0"/>
              <a:t>Exemple  : action fournie par un moteur</a:t>
            </a:r>
            <a:endParaRPr lang="fr-FR" altLang="fr-FR" sz="1200" i="0" dirty="0"/>
          </a:p>
        </p:txBody>
      </p:sp>
      <p:grpSp>
        <p:nvGrpSpPr>
          <p:cNvPr id="13" name="Group 24"/>
          <p:cNvGrpSpPr>
            <a:grpSpLocks/>
          </p:cNvGrpSpPr>
          <p:nvPr/>
        </p:nvGrpSpPr>
        <p:grpSpPr bwMode="auto">
          <a:xfrm>
            <a:off x="7413625" y="4515301"/>
            <a:ext cx="393700" cy="714375"/>
            <a:chOff x="8170" y="9300"/>
            <a:chExt cx="620" cy="1125"/>
          </a:xfrm>
        </p:grpSpPr>
        <p:sp>
          <p:nvSpPr>
            <p:cNvPr id="14" name="Line 25"/>
            <p:cNvSpPr>
              <a:spLocks noChangeShapeType="1"/>
            </p:cNvSpPr>
            <p:nvPr/>
          </p:nvSpPr>
          <p:spPr bwMode="auto">
            <a:xfrm>
              <a:off x="8490" y="9300"/>
              <a:ext cx="0" cy="1125"/>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15" name="Line 26"/>
            <p:cNvSpPr>
              <a:spLocks noChangeShapeType="1"/>
            </p:cNvSpPr>
            <p:nvPr/>
          </p:nvSpPr>
          <p:spPr bwMode="auto">
            <a:xfrm flipV="1">
              <a:off x="8415" y="9520"/>
              <a:ext cx="150" cy="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6" name="Text Box 27"/>
            <p:cNvSpPr txBox="1">
              <a:spLocks noChangeArrowheads="1"/>
            </p:cNvSpPr>
            <p:nvPr/>
          </p:nvSpPr>
          <p:spPr bwMode="auto">
            <a:xfrm>
              <a:off x="8610" y="9380"/>
              <a:ext cx="180"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gn="l" eaLnBrk="0" hangingPunct="0">
                <a:spcBef>
                  <a:spcPct val="0"/>
                </a:spcBef>
                <a:defRPr>
                  <a:solidFill>
                    <a:schemeClr val="tx1"/>
                  </a:solidFill>
                  <a:latin typeface="Times New Roman" pitchFamily="18" charset="0"/>
                </a:defRPr>
              </a:lvl1pPr>
              <a:lvl2pPr marL="742950" indent="-285750" algn="l" eaLnBrk="0" hangingPunct="0">
                <a:spcBef>
                  <a:spcPct val="0"/>
                </a:spcBef>
                <a:defRPr>
                  <a:solidFill>
                    <a:schemeClr val="tx1"/>
                  </a:solidFill>
                  <a:latin typeface="Times New Roman" pitchFamily="18" charset="0"/>
                </a:defRPr>
              </a:lvl2pPr>
              <a:lvl3pPr marL="1143000" indent="-228600" algn="l" eaLnBrk="0" hangingPunct="0">
                <a:spcBef>
                  <a:spcPct val="0"/>
                </a:spcBef>
                <a:defRPr>
                  <a:solidFill>
                    <a:schemeClr val="tx1"/>
                  </a:solidFill>
                  <a:latin typeface="Times New Roman" pitchFamily="18" charset="0"/>
                </a:defRPr>
              </a:lvl3pPr>
              <a:lvl4pPr marL="1600200" indent="-228600" algn="l" eaLnBrk="0" hangingPunct="0">
                <a:spcBef>
                  <a:spcPct val="0"/>
                </a:spcBef>
                <a:defRPr>
                  <a:solidFill>
                    <a:schemeClr val="tx1"/>
                  </a:solidFill>
                  <a:latin typeface="Times New Roman" pitchFamily="18" charset="0"/>
                </a:defRPr>
              </a:lvl4pPr>
              <a:lvl5pPr marL="2057400" indent="-228600" algn="l" eaLnBrk="0" hangingPunct="0">
                <a:spcBef>
                  <a:spcPct val="0"/>
                </a:spcBef>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Aft>
                  <a:spcPts val="1000"/>
                </a:spcAft>
              </a:pPr>
              <a:r>
                <a:rPr lang="fr-FR" altLang="fr-FR" sz="1100" i="0">
                  <a:latin typeface="Calibri" pitchFamily="34" charset="0"/>
                </a:rPr>
                <a:t>A</a:t>
              </a:r>
              <a:endParaRPr lang="fr-FR" altLang="fr-FR" sz="1800" i="0"/>
            </a:p>
          </p:txBody>
        </p:sp>
        <p:sp>
          <p:nvSpPr>
            <p:cNvPr id="17" name="Text Box 28"/>
            <p:cNvSpPr txBox="1">
              <a:spLocks noChangeArrowheads="1"/>
            </p:cNvSpPr>
            <p:nvPr/>
          </p:nvSpPr>
          <p:spPr bwMode="auto">
            <a:xfrm>
              <a:off x="8220" y="9950"/>
              <a:ext cx="180"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gn="l" eaLnBrk="0" hangingPunct="0">
                <a:spcBef>
                  <a:spcPct val="0"/>
                </a:spcBef>
                <a:defRPr>
                  <a:solidFill>
                    <a:schemeClr val="tx1"/>
                  </a:solidFill>
                  <a:latin typeface="Times New Roman" pitchFamily="18" charset="0"/>
                </a:defRPr>
              </a:lvl1pPr>
              <a:lvl2pPr marL="742950" indent="-285750" algn="l" eaLnBrk="0" hangingPunct="0">
                <a:spcBef>
                  <a:spcPct val="0"/>
                </a:spcBef>
                <a:defRPr>
                  <a:solidFill>
                    <a:schemeClr val="tx1"/>
                  </a:solidFill>
                  <a:latin typeface="Times New Roman" pitchFamily="18" charset="0"/>
                </a:defRPr>
              </a:lvl2pPr>
              <a:lvl3pPr marL="1143000" indent="-228600" algn="l" eaLnBrk="0" hangingPunct="0">
                <a:spcBef>
                  <a:spcPct val="0"/>
                </a:spcBef>
                <a:defRPr>
                  <a:solidFill>
                    <a:schemeClr val="tx1"/>
                  </a:solidFill>
                  <a:latin typeface="Times New Roman" pitchFamily="18" charset="0"/>
                </a:defRPr>
              </a:lvl3pPr>
              <a:lvl4pPr marL="1600200" indent="-228600" algn="l" eaLnBrk="0" hangingPunct="0">
                <a:spcBef>
                  <a:spcPct val="0"/>
                </a:spcBef>
                <a:defRPr>
                  <a:solidFill>
                    <a:schemeClr val="tx1"/>
                  </a:solidFill>
                  <a:latin typeface="Times New Roman" pitchFamily="18" charset="0"/>
                </a:defRPr>
              </a:lvl4pPr>
              <a:lvl5pPr marL="2057400" indent="-228600" algn="l" eaLnBrk="0" hangingPunct="0">
                <a:spcBef>
                  <a:spcPct val="0"/>
                </a:spcBef>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Aft>
                  <a:spcPts val="1000"/>
                </a:spcAft>
              </a:pPr>
              <a:r>
                <a:rPr lang="fr-FR" altLang="fr-FR" sz="1100" i="0">
                  <a:solidFill>
                    <a:srgbClr val="FF0000"/>
                  </a:solidFill>
                  <a:latin typeface="Calibri" pitchFamily="34" charset="0"/>
                </a:rPr>
                <a:t>F</a:t>
              </a:r>
              <a:endParaRPr lang="fr-FR" altLang="fr-FR" sz="1800" i="0"/>
            </a:p>
          </p:txBody>
        </p:sp>
        <p:sp>
          <p:nvSpPr>
            <p:cNvPr id="18" name="Line 29"/>
            <p:cNvSpPr>
              <a:spLocks noChangeShapeType="1"/>
            </p:cNvSpPr>
            <p:nvPr/>
          </p:nvSpPr>
          <p:spPr bwMode="auto">
            <a:xfrm>
              <a:off x="8170" y="9950"/>
              <a:ext cx="170" cy="0"/>
            </a:xfrm>
            <a:prstGeom prst="line">
              <a:avLst/>
            </a:prstGeom>
            <a:noFill/>
            <a:ln w="6350">
              <a:solidFill>
                <a:srgbClr val="FF0000"/>
              </a:solidFill>
              <a:round/>
              <a:headEnd/>
              <a:tailEnd type="arrow" w="sm" len="sm"/>
            </a:ln>
            <a:extLst>
              <a:ext uri="{909E8E84-426E-40DD-AFC4-6F175D3DCCD1}">
                <a14:hiddenFill xmlns:a14="http://schemas.microsoft.com/office/drawing/2010/main">
                  <a:noFill/>
                </a14:hiddenFill>
              </a:ext>
            </a:extLst>
          </p:spPr>
          <p:txBody>
            <a:bodyPr/>
            <a:lstStyle/>
            <a:p>
              <a:endParaRPr lang="fr-FR"/>
            </a:p>
          </p:txBody>
        </p:sp>
      </p:grpSp>
      <p:sp>
        <p:nvSpPr>
          <p:cNvPr id="19" name="ZoneTexte 18"/>
          <p:cNvSpPr txBox="1">
            <a:spLocks noChangeArrowheads="1"/>
          </p:cNvSpPr>
          <p:nvPr/>
        </p:nvSpPr>
        <p:spPr bwMode="auto">
          <a:xfrm>
            <a:off x="5343525" y="4753426"/>
            <a:ext cx="167163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0"/>
              </a:spcBef>
              <a:defRPr>
                <a:solidFill>
                  <a:schemeClr val="tx1"/>
                </a:solidFill>
                <a:latin typeface="Times New Roman" pitchFamily="18" charset="0"/>
              </a:defRPr>
            </a:lvl1pPr>
            <a:lvl2pPr marL="742950" indent="-285750" algn="l" eaLnBrk="0" hangingPunct="0">
              <a:spcBef>
                <a:spcPct val="0"/>
              </a:spcBef>
              <a:defRPr>
                <a:solidFill>
                  <a:schemeClr val="tx1"/>
                </a:solidFill>
                <a:latin typeface="Times New Roman" pitchFamily="18" charset="0"/>
              </a:defRPr>
            </a:lvl2pPr>
            <a:lvl3pPr marL="1143000" indent="-228600" algn="l" eaLnBrk="0" hangingPunct="0">
              <a:spcBef>
                <a:spcPct val="0"/>
              </a:spcBef>
              <a:defRPr>
                <a:solidFill>
                  <a:schemeClr val="tx1"/>
                </a:solidFill>
                <a:latin typeface="Times New Roman" pitchFamily="18" charset="0"/>
              </a:defRPr>
            </a:lvl3pPr>
            <a:lvl4pPr marL="1600200" indent="-228600" algn="l" eaLnBrk="0" hangingPunct="0">
              <a:spcBef>
                <a:spcPct val="0"/>
              </a:spcBef>
              <a:defRPr>
                <a:solidFill>
                  <a:schemeClr val="tx1"/>
                </a:solidFill>
                <a:latin typeface="Times New Roman" pitchFamily="18" charset="0"/>
              </a:defRPr>
            </a:lvl4pPr>
            <a:lvl5pPr marL="2057400" indent="-228600" algn="l" eaLnBrk="0" hangingPunct="0">
              <a:spcBef>
                <a:spcPct val="0"/>
              </a:spcBef>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fr-FR" altLang="fr-FR" sz="1800" i="0" dirty="0" smtClean="0"/>
              <a:t>Glisseur  </a:t>
            </a:r>
          </a:p>
          <a:p>
            <a:pPr algn="ctr" eaLnBrk="1" hangingPunct="1"/>
            <a:r>
              <a:rPr lang="fr-FR" altLang="fr-FR" sz="1200" dirty="0" smtClean="0"/>
              <a:t>C’est la force en </a:t>
            </a:r>
            <a:r>
              <a:rPr lang="fr-FR" altLang="fr-FR" sz="1200" dirty="0" smtClean="0">
                <a:sym typeface="Symbol"/>
              </a:rPr>
              <a:t></a:t>
            </a:r>
            <a:endParaRPr lang="fr-FR" altLang="fr-FR" sz="1200" i="0" dirty="0"/>
          </a:p>
        </p:txBody>
      </p:sp>
    </p:spTree>
    <p:extLst>
      <p:ext uri="{BB962C8B-B14F-4D97-AF65-F5344CB8AC3E}">
        <p14:creationId xmlns:p14="http://schemas.microsoft.com/office/powerpoint/2010/main" val="1797201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22" presetClass="entr" presetSubtype="8"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500"/>
                                        <p:tgtEl>
                                          <p:spTgt spid="9"/>
                                        </p:tgtEl>
                                      </p:cBhvr>
                                    </p:animEffect>
                                  </p:childTnLst>
                                </p:cTn>
                              </p:par>
                              <p:par>
                                <p:cTn id="11" presetID="22" presetClass="entr" presetSubtype="8"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2" fill="hold" grpId="0" nodeType="click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wipe(right)">
                                      <p:cBhvr>
                                        <p:cTn id="18" dur="500"/>
                                        <p:tgtEl>
                                          <p:spTgt spid="19"/>
                                        </p:tgtEl>
                                      </p:cBhvr>
                                    </p:animEffect>
                                  </p:childTnLst>
                                </p:cTn>
                              </p:par>
                              <p:par>
                                <p:cTn id="19" presetID="22" presetClass="entr" presetSubtype="2"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right)">
                                      <p:cBhvr>
                                        <p:cTn id="21" dur="500"/>
                                        <p:tgtEl>
                                          <p:spTgt spid="13"/>
                                        </p:tgtEl>
                                      </p:cBhvr>
                                    </p:animEffect>
                                  </p:childTnLst>
                                </p:cTn>
                              </p:par>
                              <p:par>
                                <p:cTn id="22" presetID="22" presetClass="entr" presetSubtype="2"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right)">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8"/>
          <p:cNvSpPr txBox="1">
            <a:spLocks noChangeArrowheads="1"/>
          </p:cNvSpPr>
          <p:nvPr/>
        </p:nvSpPr>
        <p:spPr bwMode="auto">
          <a:xfrm>
            <a:off x="4762" y="1482428"/>
            <a:ext cx="1098551" cy="738664"/>
          </a:xfrm>
          <a:prstGeom prst="rect">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rIns="36000" bIns="36000">
            <a:spAutoFit/>
          </a:bodyPr>
          <a:lstStyle/>
          <a:p>
            <a:pPr algn="ctr"/>
            <a:r>
              <a:rPr lang="fr-FR" sz="1400" b="1" dirty="0" smtClean="0">
                <a:solidFill>
                  <a:schemeClr val="bg1"/>
                </a:solidFill>
                <a:effectLst>
                  <a:outerShdw blurRad="38100" dist="38100" dir="2700000" algn="tl">
                    <a:srgbClr val="000000"/>
                  </a:outerShdw>
                </a:effectLst>
              </a:rPr>
              <a:t>Modélisation Actions Mécaniques</a:t>
            </a:r>
            <a:endParaRPr lang="fr-FR" sz="1400" b="1" dirty="0">
              <a:solidFill>
                <a:schemeClr val="bg1"/>
              </a:solidFill>
              <a:effectLst>
                <a:outerShdw blurRad="38100" dist="38100" dir="2700000" algn="tl">
                  <a:srgbClr val="000000"/>
                </a:outerShdw>
              </a:effectLst>
            </a:endParaRPr>
          </a:p>
        </p:txBody>
      </p:sp>
      <p:sp>
        <p:nvSpPr>
          <p:cNvPr id="3" name="Text Box 64"/>
          <p:cNvSpPr txBox="1">
            <a:spLocks noChangeArrowheads="1"/>
          </p:cNvSpPr>
          <p:nvPr/>
        </p:nvSpPr>
        <p:spPr bwMode="auto">
          <a:xfrm>
            <a:off x="1158875" y="971550"/>
            <a:ext cx="7985125" cy="1200329"/>
          </a:xfrm>
          <a:prstGeom prst="rect">
            <a:avLst/>
          </a:prstGeom>
          <a:noFill/>
          <a:ln w="9525">
            <a:noFill/>
            <a:miter lim="800000"/>
            <a:headEnd/>
            <a:tailEnd/>
          </a:ln>
          <a:effectLst/>
        </p:spPr>
        <p:txBody>
          <a:bodyPr>
            <a:spAutoFit/>
          </a:bodyPr>
          <a:lstStyle/>
          <a:p>
            <a:pPr algn="ctr">
              <a:spcBef>
                <a:spcPct val="0"/>
              </a:spcBef>
              <a:defRPr/>
            </a:pPr>
            <a:r>
              <a:rPr lang="fr-FR" sz="2400" b="1" i="0" dirty="0">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Modélisation </a:t>
            </a:r>
            <a:r>
              <a:rPr lang="fr-FR" sz="2400" b="1" i="0" dirty="0" smtClean="0">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globale : </a:t>
            </a:r>
          </a:p>
          <a:p>
            <a:pPr algn="ctr">
              <a:spcBef>
                <a:spcPct val="0"/>
              </a:spcBef>
              <a:defRPr/>
            </a:pPr>
            <a:r>
              <a:rPr lang="fr-FR" sz="2400" b="1" dirty="0" smtClean="0">
                <a:effectLst>
                  <a:outerShdw blurRad="38100" dist="38100" dir="2700000" algn="tl">
                    <a:srgbClr val="C0C0C0"/>
                  </a:outerShdw>
                </a:effectLst>
                <a:latin typeface="Times New Roman" panose="02020603050405020304" pitchFamily="18" charset="0"/>
                <a:cs typeface="Times New Roman" panose="02020603050405020304" pitchFamily="18" charset="0"/>
              </a:rPr>
              <a:t>L’action </a:t>
            </a:r>
            <a:r>
              <a:rPr lang="fr-FR"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de pesanteur</a:t>
            </a:r>
          </a:p>
          <a:p>
            <a:pPr algn="ctr">
              <a:spcBef>
                <a:spcPct val="0"/>
              </a:spcBef>
              <a:defRPr/>
            </a:pPr>
            <a:r>
              <a:rPr lang="fr-FR" sz="2400" b="1" i="0" dirty="0" smtClean="0">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endParaRPr lang="fr-FR" sz="2400" b="1" i="0" dirty="0">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graphicFrame>
        <p:nvGraphicFramePr>
          <p:cNvPr id="43" name="Object 6"/>
          <p:cNvGraphicFramePr>
            <a:graphicFrameLocks noChangeAspect="1"/>
          </p:cNvGraphicFramePr>
          <p:nvPr>
            <p:extLst>
              <p:ext uri="{D42A27DB-BD31-4B8C-83A1-F6EECF244321}">
                <p14:modId xmlns:p14="http://schemas.microsoft.com/office/powerpoint/2010/main" val="3417240303"/>
              </p:ext>
            </p:extLst>
          </p:nvPr>
        </p:nvGraphicFramePr>
        <p:xfrm>
          <a:off x="3857055" y="1903894"/>
          <a:ext cx="2262187" cy="646112"/>
        </p:xfrm>
        <a:graphic>
          <a:graphicData uri="http://schemas.openxmlformats.org/presentationml/2006/ole">
            <mc:AlternateContent xmlns:mc="http://schemas.openxmlformats.org/markup-compatibility/2006">
              <mc:Choice xmlns:v="urn:schemas-microsoft-com:vml" Requires="v">
                <p:oleObj spid="_x0000_s43148" name="Équation" r:id="rId3" imgW="1333440" imgH="380880" progId="Equation.3">
                  <p:embed/>
                </p:oleObj>
              </mc:Choice>
              <mc:Fallback>
                <p:oleObj name="Équation" r:id="rId3" imgW="1333440" imgH="3808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7055" y="1903894"/>
                        <a:ext cx="2262187" cy="6461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4" name="Object 7"/>
          <p:cNvGraphicFramePr>
            <a:graphicFrameLocks noChangeAspect="1"/>
          </p:cNvGraphicFramePr>
          <p:nvPr>
            <p:extLst>
              <p:ext uri="{D42A27DB-BD31-4B8C-83A1-F6EECF244321}">
                <p14:modId xmlns:p14="http://schemas.microsoft.com/office/powerpoint/2010/main" val="4268649437"/>
              </p:ext>
            </p:extLst>
          </p:nvPr>
        </p:nvGraphicFramePr>
        <p:xfrm>
          <a:off x="2765447" y="2594767"/>
          <a:ext cx="4141049" cy="1100932"/>
        </p:xfrm>
        <a:graphic>
          <a:graphicData uri="http://schemas.openxmlformats.org/presentationml/2006/ole">
            <mc:AlternateContent xmlns:mc="http://schemas.openxmlformats.org/markup-compatibility/2006">
              <mc:Choice xmlns:v="urn:schemas-microsoft-com:vml" Requires="v">
                <p:oleObj spid="_x0000_s43149" name="Équation" r:id="rId5" imgW="2006280" imgH="533160" progId="Equation.3">
                  <p:embed/>
                </p:oleObj>
              </mc:Choice>
              <mc:Fallback>
                <p:oleObj name="Équation" r:id="rId5" imgW="2006280" imgH="533160" progId="Equation.3">
                  <p:embed/>
                  <p:pic>
                    <p:nvPicPr>
                      <p:cNvPr id="0" name=""/>
                      <p:cNvPicPr>
                        <a:picLocks noChangeAspect="1" noChangeArrowheads="1"/>
                      </p:cNvPicPr>
                      <p:nvPr/>
                    </p:nvPicPr>
                    <p:blipFill>
                      <a:blip r:embed="rId6"/>
                      <a:srcRect/>
                      <a:stretch>
                        <a:fillRect/>
                      </a:stretch>
                    </p:blipFill>
                    <p:spPr bwMode="auto">
                      <a:xfrm>
                        <a:off x="2765447" y="2594767"/>
                        <a:ext cx="4141049" cy="1100932"/>
                      </a:xfrm>
                      <a:prstGeom prst="rect">
                        <a:avLst/>
                      </a:prstGeom>
                      <a:noFill/>
                      <a:extLst/>
                    </p:spPr>
                  </p:pic>
                </p:oleObj>
              </mc:Fallback>
            </mc:AlternateContent>
          </a:graphicData>
        </a:graphic>
      </p:graphicFrame>
      <p:sp>
        <p:nvSpPr>
          <p:cNvPr id="47" name="ZoneTexte 46"/>
          <p:cNvSpPr txBox="1">
            <a:spLocks noChangeArrowheads="1"/>
          </p:cNvSpPr>
          <p:nvPr/>
        </p:nvSpPr>
        <p:spPr bwMode="auto">
          <a:xfrm>
            <a:off x="1558584" y="3695699"/>
            <a:ext cx="71421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altLang="fr-FR" dirty="0"/>
              <a:t>G est appelé barycentre (en géométrie) ou centre de gravité (en mécanique)</a:t>
            </a:r>
          </a:p>
        </p:txBody>
      </p:sp>
      <p:grpSp>
        <p:nvGrpSpPr>
          <p:cNvPr id="48" name="Groupe 18"/>
          <p:cNvGrpSpPr>
            <a:grpSpLocks/>
          </p:cNvGrpSpPr>
          <p:nvPr/>
        </p:nvGrpSpPr>
        <p:grpSpPr bwMode="auto">
          <a:xfrm>
            <a:off x="1171347" y="4116616"/>
            <a:ext cx="7329251" cy="2031325"/>
            <a:chOff x="1202077" y="4048016"/>
            <a:chExt cx="7328896" cy="2030650"/>
          </a:xfrm>
        </p:grpSpPr>
        <p:sp>
          <p:nvSpPr>
            <p:cNvPr id="49" name="ZoneTexte 15"/>
            <p:cNvSpPr txBox="1">
              <a:spLocks noChangeArrowheads="1"/>
            </p:cNvSpPr>
            <p:nvPr/>
          </p:nvSpPr>
          <p:spPr bwMode="auto">
            <a:xfrm>
              <a:off x="1202077" y="4048016"/>
              <a:ext cx="7328896" cy="203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altLang="fr-FR" u="sng" dirty="0"/>
                <a:t>3 méthodes pour déterminer la position de G</a:t>
              </a:r>
              <a:r>
                <a:rPr lang="fr-FR" altLang="fr-FR" dirty="0"/>
                <a:t> </a:t>
              </a:r>
              <a:r>
                <a:rPr lang="fr-FR" altLang="fr-FR" dirty="0" smtClean="0"/>
                <a:t>: </a:t>
              </a:r>
              <a:r>
                <a:rPr lang="fr-FR" altLang="fr-FR" sz="1200" dirty="0" smtClean="0">
                  <a:solidFill>
                    <a:srgbClr val="FF0000"/>
                  </a:solidFill>
                </a:rPr>
                <a:t>toujours commencer par l’étude des symétries</a:t>
              </a:r>
              <a:endParaRPr lang="fr-FR" altLang="fr-FR" sz="1200" dirty="0">
                <a:solidFill>
                  <a:srgbClr val="FF0000"/>
                </a:solidFill>
              </a:endParaRPr>
            </a:p>
            <a:p>
              <a:pPr eaLnBrk="1" hangingPunct="1"/>
              <a:endParaRPr lang="fr-FR" altLang="fr-FR" u="sng" dirty="0"/>
            </a:p>
            <a:p>
              <a:pPr lvl="2" eaLnBrk="1" hangingPunct="1">
                <a:buFont typeface="Wingdings" pitchFamily="2" charset="2"/>
                <a:buChar char="§"/>
              </a:pPr>
              <a:r>
                <a:rPr lang="fr-FR" altLang="fr-FR" i="1" dirty="0"/>
                <a:t>  Le calcul intégral :</a:t>
              </a:r>
            </a:p>
            <a:p>
              <a:pPr lvl="2" eaLnBrk="1" hangingPunct="1">
                <a:buFont typeface="Wingdings" pitchFamily="2" charset="2"/>
                <a:buChar char="§"/>
              </a:pPr>
              <a:endParaRPr lang="fr-FR" altLang="fr-FR" i="1" dirty="0"/>
            </a:p>
            <a:p>
              <a:pPr lvl="2" eaLnBrk="1" hangingPunct="1">
                <a:buFont typeface="Wingdings" pitchFamily="2" charset="2"/>
                <a:buChar char="§"/>
              </a:pPr>
              <a:r>
                <a:rPr lang="fr-FR" altLang="fr-FR" i="1" dirty="0"/>
                <a:t>  La méthode barycentrique : </a:t>
              </a:r>
            </a:p>
            <a:p>
              <a:pPr lvl="2" eaLnBrk="1" hangingPunct="1">
                <a:buFont typeface="Wingdings" pitchFamily="2" charset="2"/>
                <a:buChar char="§"/>
              </a:pPr>
              <a:endParaRPr lang="fr-FR" altLang="fr-FR" i="1" dirty="0"/>
            </a:p>
            <a:p>
              <a:pPr lvl="2" eaLnBrk="1" hangingPunct="1">
                <a:buFont typeface="Wingdings" pitchFamily="2" charset="2"/>
                <a:buChar char="§"/>
              </a:pPr>
              <a:r>
                <a:rPr lang="fr-FR" altLang="fr-FR" i="1" dirty="0"/>
                <a:t>  Les 2 théorèmes de </a:t>
              </a:r>
              <a:r>
                <a:rPr lang="fr-FR" altLang="fr-FR" i="1" dirty="0" err="1"/>
                <a:t>Guldin</a:t>
              </a:r>
              <a:endParaRPr lang="fr-FR" altLang="fr-FR" i="1" dirty="0"/>
            </a:p>
          </p:txBody>
        </p:sp>
        <p:pic>
          <p:nvPicPr>
            <p:cNvPr id="50" name="Picture 3"/>
            <p:cNvPicPr>
              <a:picLocks noChangeAspect="1" noChangeArrowheads="1"/>
            </p:cNvPicPr>
            <p:nvPr/>
          </p:nvPicPr>
          <p:blipFill>
            <a:blip r:embed="rId7">
              <a:extLst>
                <a:ext uri="{28A0092B-C50C-407E-A947-70E740481C1C}">
                  <a14:useLocalDpi xmlns:a14="http://schemas.microsoft.com/office/drawing/2010/main" val="0"/>
                </a:ext>
              </a:extLst>
            </a:blip>
            <a:srcRect l="67207" t="34222" r="16563" b="58742"/>
            <a:stretch>
              <a:fillRect/>
            </a:stretch>
          </p:blipFill>
          <p:spPr bwMode="auto">
            <a:xfrm>
              <a:off x="4274820" y="4595974"/>
              <a:ext cx="1744980" cy="425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Picture 4"/>
            <p:cNvPicPr>
              <a:picLocks noChangeAspect="1" noChangeArrowheads="1"/>
            </p:cNvPicPr>
            <p:nvPr/>
          </p:nvPicPr>
          <p:blipFill>
            <a:blip r:embed="rId7">
              <a:extLst>
                <a:ext uri="{28A0092B-C50C-407E-A947-70E740481C1C}">
                  <a14:useLocalDpi xmlns:a14="http://schemas.microsoft.com/office/drawing/2010/main" val="0"/>
                </a:ext>
              </a:extLst>
            </a:blip>
            <a:srcRect l="51875" t="44260" r="20938" b="46111"/>
            <a:stretch>
              <a:fillRect/>
            </a:stretch>
          </p:blipFill>
          <p:spPr bwMode="auto">
            <a:xfrm>
              <a:off x="5010150" y="5124474"/>
              <a:ext cx="3194050" cy="63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5" name="Groupe 94"/>
          <p:cNvGrpSpPr/>
          <p:nvPr/>
        </p:nvGrpSpPr>
        <p:grpSpPr>
          <a:xfrm>
            <a:off x="1237828" y="3788230"/>
            <a:ext cx="7876268" cy="2693656"/>
            <a:chOff x="1152708" y="2138520"/>
            <a:chExt cx="7876268" cy="2461663"/>
          </a:xfrm>
        </p:grpSpPr>
        <p:sp>
          <p:nvSpPr>
            <p:cNvPr id="96" name="Rectangle 95"/>
            <p:cNvSpPr/>
            <p:nvPr/>
          </p:nvSpPr>
          <p:spPr>
            <a:xfrm>
              <a:off x="1152708" y="2147266"/>
              <a:ext cx="7876268" cy="24529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97" name="Groupe 96"/>
            <p:cNvGrpSpPr/>
            <p:nvPr/>
          </p:nvGrpSpPr>
          <p:grpSpPr>
            <a:xfrm>
              <a:off x="1302613" y="2138520"/>
              <a:ext cx="7726363" cy="2276475"/>
              <a:chOff x="1250950" y="3989388"/>
              <a:chExt cx="7726363" cy="2276475"/>
            </a:xfrm>
          </p:grpSpPr>
          <p:sp>
            <p:nvSpPr>
              <p:cNvPr id="98" name="Text Box 66"/>
              <p:cNvSpPr txBox="1">
                <a:spLocks noChangeArrowheads="1"/>
              </p:cNvSpPr>
              <p:nvPr/>
            </p:nvSpPr>
            <p:spPr bwMode="auto">
              <a:xfrm>
                <a:off x="1250950" y="3989388"/>
                <a:ext cx="3427413"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0"/>
                  </a:spcBef>
                  <a:defRPr>
                    <a:solidFill>
                      <a:schemeClr val="tx1"/>
                    </a:solidFill>
                    <a:latin typeface="Times New Roman" pitchFamily="18" charset="0"/>
                  </a:defRPr>
                </a:lvl1pPr>
                <a:lvl2pPr marL="742950" indent="-285750" algn="l" eaLnBrk="0" hangingPunct="0">
                  <a:spcBef>
                    <a:spcPct val="0"/>
                  </a:spcBef>
                  <a:defRPr>
                    <a:solidFill>
                      <a:schemeClr val="tx1"/>
                    </a:solidFill>
                    <a:latin typeface="Times New Roman" pitchFamily="18" charset="0"/>
                  </a:defRPr>
                </a:lvl2pPr>
                <a:lvl3pPr marL="1143000" indent="-228600" algn="l" eaLnBrk="0" hangingPunct="0">
                  <a:spcBef>
                    <a:spcPct val="0"/>
                  </a:spcBef>
                  <a:defRPr>
                    <a:solidFill>
                      <a:schemeClr val="tx1"/>
                    </a:solidFill>
                    <a:latin typeface="Times New Roman" pitchFamily="18" charset="0"/>
                  </a:defRPr>
                </a:lvl3pPr>
                <a:lvl4pPr marL="1600200" indent="-228600" algn="l" eaLnBrk="0" hangingPunct="0">
                  <a:spcBef>
                    <a:spcPct val="0"/>
                  </a:spcBef>
                  <a:defRPr>
                    <a:solidFill>
                      <a:schemeClr val="tx1"/>
                    </a:solidFill>
                    <a:latin typeface="Times New Roman" pitchFamily="18" charset="0"/>
                  </a:defRPr>
                </a:lvl4pPr>
                <a:lvl5pPr marL="2057400" indent="-228600" algn="l" eaLnBrk="0" hangingPunct="0">
                  <a:spcBef>
                    <a:spcPct val="0"/>
                  </a:spcBef>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altLang="fr-FR" sz="1800" i="0" dirty="0"/>
                  <a:t>G d’une courbe (1</a:t>
                </a:r>
                <a:r>
                  <a:rPr lang="fr-FR" altLang="fr-FR" sz="1800" i="0" baseline="30000" dirty="0"/>
                  <a:t>er</a:t>
                </a:r>
                <a:r>
                  <a:rPr lang="fr-FR" altLang="fr-FR" sz="1800" i="0" dirty="0"/>
                  <a:t> th de </a:t>
                </a:r>
                <a:r>
                  <a:rPr lang="fr-FR" altLang="fr-FR" sz="1800" i="0" dirty="0" err="1"/>
                  <a:t>Guldin</a:t>
                </a:r>
                <a:r>
                  <a:rPr lang="fr-FR" altLang="fr-FR" sz="1800" i="0" dirty="0"/>
                  <a:t>) : </a:t>
                </a:r>
              </a:p>
              <a:p>
                <a:pPr eaLnBrk="1" hangingPunct="1"/>
                <a:r>
                  <a:rPr lang="fr-FR" altLang="fr-FR" sz="2400" i="0" dirty="0"/>
                  <a:t>S = (2 </a:t>
                </a:r>
                <a:r>
                  <a:rPr lang="el-GR" altLang="fr-FR" sz="2400" i="0" dirty="0">
                    <a:cs typeface="Times New Roman" pitchFamily="18" charset="0"/>
                  </a:rPr>
                  <a:t>π</a:t>
                </a:r>
                <a:r>
                  <a:rPr lang="fr-FR" altLang="fr-FR" sz="2400" i="0" dirty="0">
                    <a:cs typeface="Times New Roman" pitchFamily="18" charset="0"/>
                  </a:rPr>
                  <a:t> </a:t>
                </a:r>
                <a:r>
                  <a:rPr lang="fr-FR" altLang="fr-FR" sz="2400" i="0" dirty="0" err="1">
                    <a:cs typeface="Times New Roman" pitchFamily="18" charset="0"/>
                  </a:rPr>
                  <a:t>r</a:t>
                </a:r>
                <a:r>
                  <a:rPr lang="fr-FR" altLang="fr-FR" sz="2400" i="0" baseline="-25000" dirty="0" err="1">
                    <a:cs typeface="Times New Roman" pitchFamily="18" charset="0"/>
                  </a:rPr>
                  <a:t>G</a:t>
                </a:r>
                <a:r>
                  <a:rPr lang="fr-FR" altLang="fr-FR" sz="2400" i="0" dirty="0">
                    <a:cs typeface="Times New Roman" pitchFamily="18" charset="0"/>
                  </a:rPr>
                  <a:t>) . L</a:t>
                </a:r>
                <a:endParaRPr lang="el-GR" altLang="fr-FR" sz="2400" i="0" dirty="0">
                  <a:cs typeface="Times New Roman" pitchFamily="18" charset="0"/>
                </a:endParaRPr>
              </a:p>
            </p:txBody>
          </p:sp>
          <p:sp>
            <p:nvSpPr>
              <p:cNvPr id="99" name="Text Box 67"/>
              <p:cNvSpPr txBox="1">
                <a:spLocks noChangeArrowheads="1"/>
              </p:cNvSpPr>
              <p:nvPr/>
            </p:nvSpPr>
            <p:spPr bwMode="auto">
              <a:xfrm>
                <a:off x="5375275" y="4005263"/>
                <a:ext cx="360203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0"/>
                  </a:spcBef>
                  <a:defRPr>
                    <a:solidFill>
                      <a:schemeClr val="tx1"/>
                    </a:solidFill>
                    <a:latin typeface="Times New Roman" pitchFamily="18" charset="0"/>
                  </a:defRPr>
                </a:lvl1pPr>
                <a:lvl2pPr marL="742950" indent="-285750" algn="l" eaLnBrk="0" hangingPunct="0">
                  <a:spcBef>
                    <a:spcPct val="0"/>
                  </a:spcBef>
                  <a:defRPr>
                    <a:solidFill>
                      <a:schemeClr val="tx1"/>
                    </a:solidFill>
                    <a:latin typeface="Times New Roman" pitchFamily="18" charset="0"/>
                  </a:defRPr>
                </a:lvl2pPr>
                <a:lvl3pPr marL="1143000" indent="-228600" algn="l" eaLnBrk="0" hangingPunct="0">
                  <a:spcBef>
                    <a:spcPct val="0"/>
                  </a:spcBef>
                  <a:defRPr>
                    <a:solidFill>
                      <a:schemeClr val="tx1"/>
                    </a:solidFill>
                    <a:latin typeface="Times New Roman" pitchFamily="18" charset="0"/>
                  </a:defRPr>
                </a:lvl3pPr>
                <a:lvl4pPr marL="1600200" indent="-228600" algn="l" eaLnBrk="0" hangingPunct="0">
                  <a:spcBef>
                    <a:spcPct val="0"/>
                  </a:spcBef>
                  <a:defRPr>
                    <a:solidFill>
                      <a:schemeClr val="tx1"/>
                    </a:solidFill>
                    <a:latin typeface="Times New Roman" pitchFamily="18" charset="0"/>
                  </a:defRPr>
                </a:lvl4pPr>
                <a:lvl5pPr marL="2057400" indent="-228600" algn="l" eaLnBrk="0" hangingPunct="0">
                  <a:spcBef>
                    <a:spcPct val="0"/>
                  </a:spcBef>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altLang="fr-FR" sz="1800" i="0" dirty="0"/>
                  <a:t>G d’une surface (2</a:t>
                </a:r>
                <a:r>
                  <a:rPr lang="fr-FR" altLang="fr-FR" sz="1800" i="0" baseline="30000" dirty="0"/>
                  <a:t>ème</a:t>
                </a:r>
                <a:r>
                  <a:rPr lang="fr-FR" altLang="fr-FR" sz="1800" i="0" dirty="0"/>
                  <a:t> th de </a:t>
                </a:r>
                <a:r>
                  <a:rPr lang="fr-FR" altLang="fr-FR" sz="1800" i="0" dirty="0" err="1"/>
                  <a:t>Guldin</a:t>
                </a:r>
                <a:r>
                  <a:rPr lang="fr-FR" altLang="fr-FR" sz="1800" i="0" dirty="0"/>
                  <a:t>) : </a:t>
                </a:r>
              </a:p>
              <a:p>
                <a:pPr eaLnBrk="1" hangingPunct="1"/>
                <a:r>
                  <a:rPr lang="fr-FR" altLang="fr-FR" sz="2400" i="0" dirty="0"/>
                  <a:t>V = (2 </a:t>
                </a:r>
                <a:r>
                  <a:rPr lang="el-GR" altLang="fr-FR" sz="2400" i="0" dirty="0">
                    <a:cs typeface="Times New Roman" pitchFamily="18" charset="0"/>
                  </a:rPr>
                  <a:t>π</a:t>
                </a:r>
                <a:r>
                  <a:rPr lang="fr-FR" altLang="fr-FR" sz="2400" i="0" dirty="0">
                    <a:cs typeface="Times New Roman" pitchFamily="18" charset="0"/>
                  </a:rPr>
                  <a:t> </a:t>
                </a:r>
                <a:r>
                  <a:rPr lang="fr-FR" altLang="fr-FR" sz="2400" i="0" dirty="0" err="1">
                    <a:cs typeface="Times New Roman" pitchFamily="18" charset="0"/>
                  </a:rPr>
                  <a:t>r</a:t>
                </a:r>
                <a:r>
                  <a:rPr lang="fr-FR" altLang="fr-FR" sz="2400" i="0" baseline="-25000" dirty="0" err="1">
                    <a:cs typeface="Times New Roman" pitchFamily="18" charset="0"/>
                  </a:rPr>
                  <a:t>G</a:t>
                </a:r>
                <a:r>
                  <a:rPr lang="fr-FR" altLang="fr-FR" sz="2400" i="0" dirty="0">
                    <a:cs typeface="Times New Roman" pitchFamily="18" charset="0"/>
                  </a:rPr>
                  <a:t>) . S</a:t>
                </a:r>
                <a:endParaRPr lang="el-GR" altLang="fr-FR" sz="2400" i="0" dirty="0">
                  <a:cs typeface="Times New Roman" pitchFamily="18" charset="0"/>
                </a:endParaRPr>
              </a:p>
            </p:txBody>
          </p:sp>
          <p:grpSp>
            <p:nvGrpSpPr>
              <p:cNvPr id="100" name="Group 70"/>
              <p:cNvGrpSpPr>
                <a:grpSpLocks/>
              </p:cNvGrpSpPr>
              <p:nvPr/>
            </p:nvGrpSpPr>
            <p:grpSpPr bwMode="auto">
              <a:xfrm>
                <a:off x="3287713" y="4435475"/>
                <a:ext cx="1300162" cy="1825625"/>
                <a:chOff x="6399" y="5067"/>
                <a:chExt cx="2048" cy="2876"/>
              </a:xfrm>
            </p:grpSpPr>
            <p:sp>
              <p:nvSpPr>
                <p:cNvPr id="119" name="Line 71"/>
                <p:cNvSpPr>
                  <a:spLocks noChangeShapeType="1"/>
                </p:cNvSpPr>
                <p:nvPr/>
              </p:nvSpPr>
              <p:spPr bwMode="auto">
                <a:xfrm>
                  <a:off x="7825" y="5067"/>
                  <a:ext cx="1" cy="2521"/>
                </a:xfrm>
                <a:prstGeom prst="line">
                  <a:avLst/>
                </a:prstGeom>
                <a:noFill/>
                <a:ln w="6350">
                  <a:solidFill>
                    <a:srgbClr val="000000"/>
                  </a:solidFill>
                  <a:prstDash val="dashDot"/>
                  <a:round/>
                  <a:headEnd type="none" w="sm" len="sm"/>
                  <a:tailEnd type="none" w="sm" len="sm"/>
                </a:ln>
                <a:extLst>
                  <a:ext uri="{909E8E84-426E-40DD-AFC4-6F175D3DCCD1}">
                    <a14:hiddenFill xmlns:a14="http://schemas.microsoft.com/office/drawing/2010/main">
                      <a:noFill/>
                    </a14:hiddenFill>
                  </a:ext>
                </a:extLst>
              </p:spPr>
              <p:txBody>
                <a:bodyPr/>
                <a:lstStyle/>
                <a:p>
                  <a:endParaRPr lang="fr-FR"/>
                </a:p>
              </p:txBody>
            </p:sp>
            <p:sp>
              <p:nvSpPr>
                <p:cNvPr id="120" name="Line 72"/>
                <p:cNvSpPr>
                  <a:spLocks noChangeShapeType="1"/>
                </p:cNvSpPr>
                <p:nvPr/>
              </p:nvSpPr>
              <p:spPr bwMode="auto">
                <a:xfrm flipH="1">
                  <a:off x="6399" y="5187"/>
                  <a:ext cx="1427" cy="681"/>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fr-FR"/>
                </a:p>
              </p:txBody>
            </p:sp>
            <p:sp>
              <p:nvSpPr>
                <p:cNvPr id="121" name="Line 73"/>
                <p:cNvSpPr>
                  <a:spLocks noChangeShapeType="1"/>
                </p:cNvSpPr>
                <p:nvPr/>
              </p:nvSpPr>
              <p:spPr bwMode="auto">
                <a:xfrm flipH="1">
                  <a:off x="6399" y="7260"/>
                  <a:ext cx="1427" cy="681"/>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fr-FR"/>
                </a:p>
              </p:txBody>
            </p:sp>
            <p:sp>
              <p:nvSpPr>
                <p:cNvPr id="122" name="Line 74"/>
                <p:cNvSpPr>
                  <a:spLocks noChangeShapeType="1"/>
                </p:cNvSpPr>
                <p:nvPr/>
              </p:nvSpPr>
              <p:spPr bwMode="auto">
                <a:xfrm>
                  <a:off x="6405" y="5862"/>
                  <a:ext cx="1" cy="2081"/>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fr-FR"/>
                </a:p>
              </p:txBody>
            </p:sp>
            <p:sp>
              <p:nvSpPr>
                <p:cNvPr id="123" name="Oval 75"/>
                <p:cNvSpPr>
                  <a:spLocks noChangeArrowheads="1"/>
                </p:cNvSpPr>
                <p:nvPr/>
              </p:nvSpPr>
              <p:spPr bwMode="auto">
                <a:xfrm>
                  <a:off x="7457" y="5427"/>
                  <a:ext cx="760" cy="401"/>
                </a:xfrm>
                <a:prstGeom prst="ellipse">
                  <a:avLst/>
                </a:prstGeom>
                <a:noFill/>
                <a:ln w="6350">
                  <a:solidFill>
                    <a:srgbClr val="FF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lvl1pPr algn="l" eaLnBrk="0" hangingPunct="0">
                    <a:spcBef>
                      <a:spcPct val="0"/>
                    </a:spcBef>
                    <a:defRPr>
                      <a:solidFill>
                        <a:schemeClr val="tx1"/>
                      </a:solidFill>
                      <a:latin typeface="Times New Roman" pitchFamily="18" charset="0"/>
                    </a:defRPr>
                  </a:lvl1pPr>
                  <a:lvl2pPr marL="742950" indent="-285750" algn="l" eaLnBrk="0" hangingPunct="0">
                    <a:spcBef>
                      <a:spcPct val="0"/>
                    </a:spcBef>
                    <a:defRPr>
                      <a:solidFill>
                        <a:schemeClr val="tx1"/>
                      </a:solidFill>
                      <a:latin typeface="Times New Roman" pitchFamily="18" charset="0"/>
                    </a:defRPr>
                  </a:lvl2pPr>
                  <a:lvl3pPr marL="1143000" indent="-228600" algn="l" eaLnBrk="0" hangingPunct="0">
                    <a:spcBef>
                      <a:spcPct val="0"/>
                    </a:spcBef>
                    <a:defRPr>
                      <a:solidFill>
                        <a:schemeClr val="tx1"/>
                      </a:solidFill>
                      <a:latin typeface="Times New Roman" pitchFamily="18" charset="0"/>
                    </a:defRPr>
                  </a:lvl3pPr>
                  <a:lvl4pPr marL="1600200" indent="-228600" algn="l" eaLnBrk="0" hangingPunct="0">
                    <a:spcBef>
                      <a:spcPct val="0"/>
                    </a:spcBef>
                    <a:defRPr>
                      <a:solidFill>
                        <a:schemeClr val="tx1"/>
                      </a:solidFill>
                      <a:latin typeface="Times New Roman" pitchFamily="18" charset="0"/>
                    </a:defRPr>
                  </a:lvl4pPr>
                  <a:lvl5pPr marL="2057400" indent="-228600" algn="l" eaLnBrk="0" hangingPunct="0">
                    <a:spcBef>
                      <a:spcPct val="0"/>
                    </a:spcBef>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endParaRPr lang="fr-FR" altLang="fr-FR" sz="1800" i="0"/>
                </a:p>
              </p:txBody>
            </p:sp>
            <p:sp>
              <p:nvSpPr>
                <p:cNvPr id="124" name="Oval 76"/>
                <p:cNvSpPr>
                  <a:spLocks noChangeArrowheads="1"/>
                </p:cNvSpPr>
                <p:nvPr/>
              </p:nvSpPr>
              <p:spPr bwMode="auto">
                <a:xfrm>
                  <a:off x="7204" y="6567"/>
                  <a:ext cx="1243" cy="541"/>
                </a:xfrm>
                <a:prstGeom prst="ellipse">
                  <a:avLst/>
                </a:prstGeom>
                <a:noFill/>
                <a:ln w="6350">
                  <a:solidFill>
                    <a:srgbClr val="FF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lvl1pPr algn="l" eaLnBrk="0" hangingPunct="0">
                    <a:spcBef>
                      <a:spcPct val="0"/>
                    </a:spcBef>
                    <a:defRPr>
                      <a:solidFill>
                        <a:schemeClr val="tx1"/>
                      </a:solidFill>
                      <a:latin typeface="Times New Roman" pitchFamily="18" charset="0"/>
                    </a:defRPr>
                  </a:lvl1pPr>
                  <a:lvl2pPr marL="742950" indent="-285750" algn="l" eaLnBrk="0" hangingPunct="0">
                    <a:spcBef>
                      <a:spcPct val="0"/>
                    </a:spcBef>
                    <a:defRPr>
                      <a:solidFill>
                        <a:schemeClr val="tx1"/>
                      </a:solidFill>
                      <a:latin typeface="Times New Roman" pitchFamily="18" charset="0"/>
                    </a:defRPr>
                  </a:lvl2pPr>
                  <a:lvl3pPr marL="1143000" indent="-228600" algn="l" eaLnBrk="0" hangingPunct="0">
                    <a:spcBef>
                      <a:spcPct val="0"/>
                    </a:spcBef>
                    <a:defRPr>
                      <a:solidFill>
                        <a:schemeClr val="tx1"/>
                      </a:solidFill>
                      <a:latin typeface="Times New Roman" pitchFamily="18" charset="0"/>
                    </a:defRPr>
                  </a:lvl3pPr>
                  <a:lvl4pPr marL="1600200" indent="-228600" algn="l" eaLnBrk="0" hangingPunct="0">
                    <a:spcBef>
                      <a:spcPct val="0"/>
                    </a:spcBef>
                    <a:defRPr>
                      <a:solidFill>
                        <a:schemeClr val="tx1"/>
                      </a:solidFill>
                      <a:latin typeface="Times New Roman" pitchFamily="18" charset="0"/>
                    </a:defRPr>
                  </a:lvl4pPr>
                  <a:lvl5pPr marL="2057400" indent="-228600" algn="l" eaLnBrk="0" hangingPunct="0">
                    <a:spcBef>
                      <a:spcPct val="0"/>
                    </a:spcBef>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endParaRPr lang="fr-FR" altLang="fr-FR" sz="1800" i="0"/>
                </a:p>
              </p:txBody>
            </p:sp>
            <p:sp>
              <p:nvSpPr>
                <p:cNvPr id="125" name="Line 77"/>
                <p:cNvSpPr>
                  <a:spLocks noChangeShapeType="1"/>
                </p:cNvSpPr>
                <p:nvPr/>
              </p:nvSpPr>
              <p:spPr bwMode="auto">
                <a:xfrm flipH="1">
                  <a:off x="7526" y="5607"/>
                  <a:ext cx="300" cy="141"/>
                </a:xfrm>
                <a:prstGeom prst="line">
                  <a:avLst/>
                </a:prstGeom>
                <a:noFill/>
                <a:ln w="6350">
                  <a:solidFill>
                    <a:srgbClr val="FF0000"/>
                  </a:solidFill>
                  <a:prstDash val="sysDot"/>
                  <a:round/>
                  <a:headEnd type="none" w="sm" len="sm"/>
                  <a:tailEnd type="none" w="sm" len="sm"/>
                </a:ln>
                <a:extLst>
                  <a:ext uri="{909E8E84-426E-40DD-AFC4-6F175D3DCCD1}">
                    <a14:hiddenFill xmlns:a14="http://schemas.microsoft.com/office/drawing/2010/main">
                      <a:noFill/>
                    </a14:hiddenFill>
                  </a:ext>
                </a:extLst>
              </p:spPr>
              <p:txBody>
                <a:bodyPr/>
                <a:lstStyle/>
                <a:p>
                  <a:endParaRPr lang="fr-FR"/>
                </a:p>
              </p:txBody>
            </p:sp>
            <p:sp>
              <p:nvSpPr>
                <p:cNvPr id="126" name="Line 78"/>
                <p:cNvSpPr>
                  <a:spLocks noChangeShapeType="1"/>
                </p:cNvSpPr>
                <p:nvPr/>
              </p:nvSpPr>
              <p:spPr bwMode="auto">
                <a:xfrm flipH="1">
                  <a:off x="7411" y="6827"/>
                  <a:ext cx="415" cy="201"/>
                </a:xfrm>
                <a:prstGeom prst="line">
                  <a:avLst/>
                </a:prstGeom>
                <a:noFill/>
                <a:ln w="6350">
                  <a:solidFill>
                    <a:srgbClr val="FF0000"/>
                  </a:solidFill>
                  <a:prstDash val="sysDot"/>
                  <a:round/>
                  <a:headEnd type="none" w="sm" len="sm"/>
                  <a:tailEnd type="none" w="sm" len="sm"/>
                </a:ln>
                <a:extLst>
                  <a:ext uri="{909E8E84-426E-40DD-AFC4-6F175D3DCCD1}">
                    <a14:hiddenFill xmlns:a14="http://schemas.microsoft.com/office/drawing/2010/main">
                      <a:noFill/>
                    </a14:hiddenFill>
                  </a:ext>
                </a:extLst>
              </p:spPr>
              <p:txBody>
                <a:bodyPr/>
                <a:lstStyle/>
                <a:p>
                  <a:endParaRPr lang="fr-FR"/>
                </a:p>
              </p:txBody>
            </p:sp>
            <p:sp>
              <p:nvSpPr>
                <p:cNvPr id="127" name="Rectangle 79"/>
                <p:cNvSpPr>
                  <a:spLocks noChangeArrowheads="1"/>
                </p:cNvSpPr>
                <p:nvPr/>
              </p:nvSpPr>
              <p:spPr bwMode="auto">
                <a:xfrm>
                  <a:off x="6865" y="6212"/>
                  <a:ext cx="415" cy="281"/>
                </a:xfrm>
                <a:prstGeom prst="rect">
                  <a:avLst/>
                </a:prstGeom>
                <a:noFill/>
                <a:ln w="1270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lIns="12700" tIns="12700" rIns="12700" bIns="12700"/>
                <a:lstStyle>
                  <a:lvl1pPr algn="l" eaLnBrk="0" hangingPunct="0">
                    <a:spcBef>
                      <a:spcPct val="0"/>
                    </a:spcBef>
                    <a:defRPr>
                      <a:solidFill>
                        <a:schemeClr val="tx1"/>
                      </a:solidFill>
                      <a:latin typeface="Times New Roman" pitchFamily="18" charset="0"/>
                    </a:defRPr>
                  </a:lvl1pPr>
                  <a:lvl2pPr marL="742950" indent="-285750" algn="l" eaLnBrk="0" hangingPunct="0">
                    <a:spcBef>
                      <a:spcPct val="0"/>
                    </a:spcBef>
                    <a:defRPr>
                      <a:solidFill>
                        <a:schemeClr val="tx1"/>
                      </a:solidFill>
                      <a:latin typeface="Times New Roman" pitchFamily="18" charset="0"/>
                    </a:defRPr>
                  </a:lvl2pPr>
                  <a:lvl3pPr marL="1143000" indent="-228600" algn="l" eaLnBrk="0" hangingPunct="0">
                    <a:spcBef>
                      <a:spcPct val="0"/>
                    </a:spcBef>
                    <a:defRPr>
                      <a:solidFill>
                        <a:schemeClr val="tx1"/>
                      </a:solidFill>
                      <a:latin typeface="Times New Roman" pitchFamily="18" charset="0"/>
                    </a:defRPr>
                  </a:lvl3pPr>
                  <a:lvl4pPr marL="1600200" indent="-228600" algn="l" eaLnBrk="0" hangingPunct="0">
                    <a:spcBef>
                      <a:spcPct val="0"/>
                    </a:spcBef>
                    <a:defRPr>
                      <a:solidFill>
                        <a:schemeClr val="tx1"/>
                      </a:solidFill>
                      <a:latin typeface="Times New Roman" pitchFamily="18" charset="0"/>
                    </a:defRPr>
                  </a:lvl4pPr>
                  <a:lvl5pPr marL="2057400" indent="-228600" algn="l" eaLnBrk="0" hangingPunct="0">
                    <a:spcBef>
                      <a:spcPct val="0"/>
                    </a:spcBef>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altLang="fr-FR" sz="1200" i="0">
                      <a:solidFill>
                        <a:srgbClr val="FF0000"/>
                      </a:solidFill>
                    </a:rPr>
                    <a:t>(C)</a:t>
                  </a:r>
                  <a:endParaRPr lang="fr-FR" altLang="fr-FR" sz="1800" i="0"/>
                </a:p>
              </p:txBody>
            </p:sp>
            <p:sp>
              <p:nvSpPr>
                <p:cNvPr id="128" name="Line 80"/>
                <p:cNvSpPr>
                  <a:spLocks noChangeShapeType="1"/>
                </p:cNvSpPr>
                <p:nvPr/>
              </p:nvSpPr>
              <p:spPr bwMode="auto">
                <a:xfrm flipH="1">
                  <a:off x="7411" y="6047"/>
                  <a:ext cx="852" cy="401"/>
                </a:xfrm>
                <a:prstGeom prst="line">
                  <a:avLst/>
                </a:prstGeom>
                <a:noFill/>
                <a:ln w="635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fr-FR"/>
                </a:p>
              </p:txBody>
            </p:sp>
            <p:sp>
              <p:nvSpPr>
                <p:cNvPr id="129" name="Line 81"/>
                <p:cNvSpPr>
                  <a:spLocks noChangeShapeType="1"/>
                </p:cNvSpPr>
                <p:nvPr/>
              </p:nvSpPr>
              <p:spPr bwMode="auto">
                <a:xfrm>
                  <a:off x="7480" y="6367"/>
                  <a:ext cx="1" cy="101"/>
                </a:xfrm>
                <a:prstGeom prst="line">
                  <a:avLst/>
                </a:prstGeom>
                <a:noFill/>
                <a:ln w="635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fr-FR"/>
                </a:p>
              </p:txBody>
            </p:sp>
            <p:sp>
              <p:nvSpPr>
                <p:cNvPr id="130" name="Line 82"/>
                <p:cNvSpPr>
                  <a:spLocks noChangeShapeType="1"/>
                </p:cNvSpPr>
                <p:nvPr/>
              </p:nvSpPr>
              <p:spPr bwMode="auto">
                <a:xfrm flipH="1">
                  <a:off x="7825" y="6175"/>
                  <a:ext cx="162" cy="81"/>
                </a:xfrm>
                <a:prstGeom prst="line">
                  <a:avLst/>
                </a:prstGeom>
                <a:noFill/>
                <a:ln w="6350">
                  <a:solidFill>
                    <a:srgbClr val="FF0000"/>
                  </a:solidFill>
                  <a:round/>
                  <a:headEnd type="none" w="sm" len="sm"/>
                  <a:tailEnd type="arrow" w="sm" len="sm"/>
                </a:ln>
                <a:extLst>
                  <a:ext uri="{909E8E84-426E-40DD-AFC4-6F175D3DCCD1}">
                    <a14:hiddenFill xmlns:a14="http://schemas.microsoft.com/office/drawing/2010/main">
                      <a:noFill/>
                    </a14:hiddenFill>
                  </a:ext>
                </a:extLst>
              </p:spPr>
              <p:txBody>
                <a:bodyPr/>
                <a:lstStyle/>
                <a:p>
                  <a:endParaRPr lang="fr-FR"/>
                </a:p>
              </p:txBody>
            </p:sp>
            <p:sp>
              <p:nvSpPr>
                <p:cNvPr id="131" name="Rectangle 83"/>
                <p:cNvSpPr>
                  <a:spLocks noChangeArrowheads="1"/>
                </p:cNvSpPr>
                <p:nvPr/>
              </p:nvSpPr>
              <p:spPr bwMode="auto">
                <a:xfrm>
                  <a:off x="7939" y="5860"/>
                  <a:ext cx="253" cy="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2700" tIns="12700" rIns="12700" bIns="12700"/>
                <a:lstStyle>
                  <a:lvl1pPr algn="l" eaLnBrk="0" hangingPunct="0">
                    <a:spcBef>
                      <a:spcPct val="0"/>
                    </a:spcBef>
                    <a:defRPr>
                      <a:solidFill>
                        <a:schemeClr val="tx1"/>
                      </a:solidFill>
                      <a:latin typeface="Times New Roman" pitchFamily="18" charset="0"/>
                    </a:defRPr>
                  </a:lvl1pPr>
                  <a:lvl2pPr marL="742950" indent="-285750" algn="l" eaLnBrk="0" hangingPunct="0">
                    <a:spcBef>
                      <a:spcPct val="0"/>
                    </a:spcBef>
                    <a:defRPr>
                      <a:solidFill>
                        <a:schemeClr val="tx1"/>
                      </a:solidFill>
                      <a:latin typeface="Times New Roman" pitchFamily="18" charset="0"/>
                    </a:defRPr>
                  </a:lvl2pPr>
                  <a:lvl3pPr marL="1143000" indent="-228600" algn="l" eaLnBrk="0" hangingPunct="0">
                    <a:spcBef>
                      <a:spcPct val="0"/>
                    </a:spcBef>
                    <a:defRPr>
                      <a:solidFill>
                        <a:schemeClr val="tx1"/>
                      </a:solidFill>
                      <a:latin typeface="Times New Roman" pitchFamily="18" charset="0"/>
                    </a:defRPr>
                  </a:lvl3pPr>
                  <a:lvl4pPr marL="1600200" indent="-228600" algn="l" eaLnBrk="0" hangingPunct="0">
                    <a:spcBef>
                      <a:spcPct val="0"/>
                    </a:spcBef>
                    <a:defRPr>
                      <a:solidFill>
                        <a:schemeClr val="tx1"/>
                      </a:solidFill>
                      <a:latin typeface="Times New Roman" pitchFamily="18" charset="0"/>
                    </a:defRPr>
                  </a:lvl4pPr>
                  <a:lvl5pPr marL="2057400" indent="-228600" algn="l" eaLnBrk="0" hangingPunct="0">
                    <a:spcBef>
                      <a:spcPct val="0"/>
                    </a:spcBef>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altLang="fr-FR" sz="1200" i="0">
                      <a:solidFill>
                        <a:srgbClr val="FF0000"/>
                      </a:solidFill>
                    </a:rPr>
                    <a:t>r</a:t>
                  </a:r>
                  <a:r>
                    <a:rPr lang="fr-FR" altLang="fr-FR" sz="1200" i="0" baseline="-25000">
                      <a:solidFill>
                        <a:srgbClr val="FF0000"/>
                      </a:solidFill>
                    </a:rPr>
                    <a:t>G</a:t>
                  </a:r>
                  <a:endParaRPr lang="fr-FR" altLang="fr-FR" sz="1800" i="0"/>
                </a:p>
              </p:txBody>
            </p:sp>
            <p:sp>
              <p:nvSpPr>
                <p:cNvPr id="132" name="Rectangle 84"/>
                <p:cNvSpPr>
                  <a:spLocks noChangeArrowheads="1"/>
                </p:cNvSpPr>
                <p:nvPr/>
              </p:nvSpPr>
              <p:spPr bwMode="auto">
                <a:xfrm>
                  <a:off x="7351" y="6102"/>
                  <a:ext cx="357" cy="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2700" tIns="12700" rIns="12700" bIns="12700"/>
                <a:lstStyle>
                  <a:lvl1pPr algn="l" eaLnBrk="0" hangingPunct="0">
                    <a:spcBef>
                      <a:spcPct val="0"/>
                    </a:spcBef>
                    <a:defRPr>
                      <a:solidFill>
                        <a:schemeClr val="tx1"/>
                      </a:solidFill>
                      <a:latin typeface="Times New Roman" pitchFamily="18" charset="0"/>
                    </a:defRPr>
                  </a:lvl1pPr>
                  <a:lvl2pPr marL="742950" indent="-285750" algn="l" eaLnBrk="0" hangingPunct="0">
                    <a:spcBef>
                      <a:spcPct val="0"/>
                    </a:spcBef>
                    <a:defRPr>
                      <a:solidFill>
                        <a:schemeClr val="tx1"/>
                      </a:solidFill>
                      <a:latin typeface="Times New Roman" pitchFamily="18" charset="0"/>
                    </a:defRPr>
                  </a:lvl2pPr>
                  <a:lvl3pPr marL="1143000" indent="-228600" algn="l" eaLnBrk="0" hangingPunct="0">
                    <a:spcBef>
                      <a:spcPct val="0"/>
                    </a:spcBef>
                    <a:defRPr>
                      <a:solidFill>
                        <a:schemeClr val="tx1"/>
                      </a:solidFill>
                      <a:latin typeface="Times New Roman" pitchFamily="18" charset="0"/>
                    </a:defRPr>
                  </a:lvl3pPr>
                  <a:lvl4pPr marL="1600200" indent="-228600" algn="l" eaLnBrk="0" hangingPunct="0">
                    <a:spcBef>
                      <a:spcPct val="0"/>
                    </a:spcBef>
                    <a:defRPr>
                      <a:solidFill>
                        <a:schemeClr val="tx1"/>
                      </a:solidFill>
                      <a:latin typeface="Times New Roman" pitchFamily="18" charset="0"/>
                    </a:defRPr>
                  </a:lvl4pPr>
                  <a:lvl5pPr marL="2057400" indent="-228600" algn="l" eaLnBrk="0" hangingPunct="0">
                    <a:spcBef>
                      <a:spcPct val="0"/>
                    </a:spcBef>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altLang="fr-FR" sz="1200" i="0">
                      <a:solidFill>
                        <a:srgbClr val="FF0000"/>
                      </a:solidFill>
                    </a:rPr>
                    <a:t>G</a:t>
                  </a:r>
                  <a:endParaRPr lang="fr-FR" altLang="fr-FR" sz="1800" i="0"/>
                </a:p>
              </p:txBody>
            </p:sp>
            <p:sp>
              <p:nvSpPr>
                <p:cNvPr id="133" name="Rectangle 85"/>
                <p:cNvSpPr>
                  <a:spLocks noChangeArrowheads="1"/>
                </p:cNvSpPr>
                <p:nvPr/>
              </p:nvSpPr>
              <p:spPr bwMode="auto">
                <a:xfrm>
                  <a:off x="7877" y="7422"/>
                  <a:ext cx="294" cy="286"/>
                </a:xfrm>
                <a:prstGeom prst="rect">
                  <a:avLst/>
                </a:prstGeom>
                <a:noFill/>
                <a:ln w="1270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lIns="12700" tIns="12700" rIns="12700" bIns="12700"/>
                <a:lstStyle>
                  <a:lvl1pPr algn="l" eaLnBrk="0" hangingPunct="0">
                    <a:spcBef>
                      <a:spcPct val="0"/>
                    </a:spcBef>
                    <a:defRPr>
                      <a:solidFill>
                        <a:schemeClr val="tx1"/>
                      </a:solidFill>
                      <a:latin typeface="Times New Roman" pitchFamily="18" charset="0"/>
                    </a:defRPr>
                  </a:lvl1pPr>
                  <a:lvl2pPr marL="742950" indent="-285750" algn="l" eaLnBrk="0" hangingPunct="0">
                    <a:spcBef>
                      <a:spcPct val="0"/>
                    </a:spcBef>
                    <a:defRPr>
                      <a:solidFill>
                        <a:schemeClr val="tx1"/>
                      </a:solidFill>
                      <a:latin typeface="Times New Roman" pitchFamily="18" charset="0"/>
                    </a:defRPr>
                  </a:lvl2pPr>
                  <a:lvl3pPr marL="1143000" indent="-228600" algn="l" eaLnBrk="0" hangingPunct="0">
                    <a:spcBef>
                      <a:spcPct val="0"/>
                    </a:spcBef>
                    <a:defRPr>
                      <a:solidFill>
                        <a:schemeClr val="tx1"/>
                      </a:solidFill>
                      <a:latin typeface="Times New Roman" pitchFamily="18" charset="0"/>
                    </a:defRPr>
                  </a:lvl3pPr>
                  <a:lvl4pPr marL="1600200" indent="-228600" algn="l" eaLnBrk="0" hangingPunct="0">
                    <a:spcBef>
                      <a:spcPct val="0"/>
                    </a:spcBef>
                    <a:defRPr>
                      <a:solidFill>
                        <a:schemeClr val="tx1"/>
                      </a:solidFill>
                      <a:latin typeface="Times New Roman" pitchFamily="18" charset="0"/>
                    </a:defRPr>
                  </a:lvl4pPr>
                  <a:lvl5pPr marL="2057400" indent="-228600" algn="l" eaLnBrk="0" hangingPunct="0">
                    <a:spcBef>
                      <a:spcPct val="0"/>
                    </a:spcBef>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altLang="fr-FR" sz="1200" i="0">
                      <a:sym typeface="Symbol" pitchFamily="18" charset="2"/>
                    </a:rPr>
                    <a:t></a:t>
                  </a:r>
                  <a:endParaRPr lang="fr-FR" altLang="fr-FR" sz="1800" i="0"/>
                </a:p>
              </p:txBody>
            </p:sp>
            <p:sp>
              <p:nvSpPr>
                <p:cNvPr id="134" name="Rectangle 86"/>
                <p:cNvSpPr>
                  <a:spLocks noChangeArrowheads="1"/>
                </p:cNvSpPr>
                <p:nvPr/>
              </p:nvSpPr>
              <p:spPr bwMode="auto">
                <a:xfrm>
                  <a:off x="6462" y="7422"/>
                  <a:ext cx="346" cy="271"/>
                </a:xfrm>
                <a:prstGeom prst="rect">
                  <a:avLst/>
                </a:prstGeom>
                <a:noFill/>
                <a:ln w="1270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lIns="12700" tIns="12700" rIns="12700" bIns="12700"/>
                <a:lstStyle>
                  <a:lvl1pPr algn="l" eaLnBrk="0" hangingPunct="0">
                    <a:spcBef>
                      <a:spcPct val="0"/>
                    </a:spcBef>
                    <a:defRPr>
                      <a:solidFill>
                        <a:schemeClr val="tx1"/>
                      </a:solidFill>
                      <a:latin typeface="Times New Roman" pitchFamily="18" charset="0"/>
                    </a:defRPr>
                  </a:lvl1pPr>
                  <a:lvl2pPr marL="742950" indent="-285750" algn="l" eaLnBrk="0" hangingPunct="0">
                    <a:spcBef>
                      <a:spcPct val="0"/>
                    </a:spcBef>
                    <a:defRPr>
                      <a:solidFill>
                        <a:schemeClr val="tx1"/>
                      </a:solidFill>
                      <a:latin typeface="Times New Roman" pitchFamily="18" charset="0"/>
                    </a:defRPr>
                  </a:lvl2pPr>
                  <a:lvl3pPr marL="1143000" indent="-228600" algn="l" eaLnBrk="0" hangingPunct="0">
                    <a:spcBef>
                      <a:spcPct val="0"/>
                    </a:spcBef>
                    <a:defRPr>
                      <a:solidFill>
                        <a:schemeClr val="tx1"/>
                      </a:solidFill>
                      <a:latin typeface="Times New Roman" pitchFamily="18" charset="0"/>
                    </a:defRPr>
                  </a:lvl3pPr>
                  <a:lvl4pPr marL="1600200" indent="-228600" algn="l" eaLnBrk="0" hangingPunct="0">
                    <a:spcBef>
                      <a:spcPct val="0"/>
                    </a:spcBef>
                    <a:defRPr>
                      <a:solidFill>
                        <a:schemeClr val="tx1"/>
                      </a:solidFill>
                      <a:latin typeface="Times New Roman" pitchFamily="18" charset="0"/>
                    </a:defRPr>
                  </a:lvl4pPr>
                  <a:lvl5pPr marL="2057400" indent="-228600" algn="l" eaLnBrk="0" hangingPunct="0">
                    <a:spcBef>
                      <a:spcPct val="0"/>
                    </a:spcBef>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altLang="fr-FR" sz="1200" i="0"/>
                    <a:t>P)</a:t>
                  </a:r>
                  <a:endParaRPr lang="fr-FR" altLang="fr-FR" sz="1800" i="0"/>
                </a:p>
              </p:txBody>
            </p:sp>
            <p:sp>
              <p:nvSpPr>
                <p:cNvPr id="135" name="Freeform 87"/>
                <p:cNvSpPr>
                  <a:spLocks/>
                </p:cNvSpPr>
                <p:nvPr/>
              </p:nvSpPr>
              <p:spPr bwMode="auto">
                <a:xfrm>
                  <a:off x="7073" y="5757"/>
                  <a:ext cx="451" cy="1300"/>
                </a:xfrm>
                <a:custGeom>
                  <a:avLst/>
                  <a:gdLst>
                    <a:gd name="T0" fmla="*/ 451 w 451"/>
                    <a:gd name="T1" fmla="*/ 0 h 1300"/>
                    <a:gd name="T2" fmla="*/ 263 w 451"/>
                    <a:gd name="T3" fmla="*/ 173 h 1300"/>
                    <a:gd name="T4" fmla="*/ 188 w 451"/>
                    <a:gd name="T5" fmla="*/ 473 h 1300"/>
                    <a:gd name="T6" fmla="*/ 31 w 451"/>
                    <a:gd name="T7" fmla="*/ 780 h 1300"/>
                    <a:gd name="T8" fmla="*/ 16 w 451"/>
                    <a:gd name="T9" fmla="*/ 1035 h 1300"/>
                    <a:gd name="T10" fmla="*/ 128 w 451"/>
                    <a:gd name="T11" fmla="*/ 1260 h 1300"/>
                    <a:gd name="T12" fmla="*/ 338 w 451"/>
                    <a:gd name="T13" fmla="*/ 1275 h 1300"/>
                    <a:gd name="T14" fmla="*/ 0 60000 65536"/>
                    <a:gd name="T15" fmla="*/ 0 60000 65536"/>
                    <a:gd name="T16" fmla="*/ 0 60000 65536"/>
                    <a:gd name="T17" fmla="*/ 0 60000 65536"/>
                    <a:gd name="T18" fmla="*/ 0 60000 65536"/>
                    <a:gd name="T19" fmla="*/ 0 60000 65536"/>
                    <a:gd name="T20" fmla="*/ 0 60000 65536"/>
                    <a:gd name="T21" fmla="*/ 0 w 451"/>
                    <a:gd name="T22" fmla="*/ 0 h 1300"/>
                    <a:gd name="T23" fmla="*/ 451 w 451"/>
                    <a:gd name="T24" fmla="*/ 1300 h 13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1" h="1300">
                      <a:moveTo>
                        <a:pt x="451" y="0"/>
                      </a:moveTo>
                      <a:cubicBezTo>
                        <a:pt x="379" y="47"/>
                        <a:pt x="307" y="94"/>
                        <a:pt x="263" y="173"/>
                      </a:cubicBezTo>
                      <a:cubicBezTo>
                        <a:pt x="219" y="252"/>
                        <a:pt x="227" y="372"/>
                        <a:pt x="188" y="473"/>
                      </a:cubicBezTo>
                      <a:cubicBezTo>
                        <a:pt x="149" y="574"/>
                        <a:pt x="60" y="686"/>
                        <a:pt x="31" y="780"/>
                      </a:cubicBezTo>
                      <a:cubicBezTo>
                        <a:pt x="2" y="874"/>
                        <a:pt x="0" y="955"/>
                        <a:pt x="16" y="1035"/>
                      </a:cubicBezTo>
                      <a:cubicBezTo>
                        <a:pt x="32" y="1115"/>
                        <a:pt x="74" y="1220"/>
                        <a:pt x="128" y="1260"/>
                      </a:cubicBezTo>
                      <a:cubicBezTo>
                        <a:pt x="182" y="1300"/>
                        <a:pt x="260" y="1287"/>
                        <a:pt x="338" y="1275"/>
                      </a:cubicBezTo>
                    </a:path>
                  </a:pathLst>
                </a:cu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grpSp>
          <p:grpSp>
            <p:nvGrpSpPr>
              <p:cNvPr id="101" name="Group 88"/>
              <p:cNvGrpSpPr>
                <a:grpSpLocks/>
              </p:cNvGrpSpPr>
              <p:nvPr/>
            </p:nvGrpSpPr>
            <p:grpSpPr bwMode="auto">
              <a:xfrm>
                <a:off x="7477125" y="4438650"/>
                <a:ext cx="1300163" cy="1827213"/>
                <a:chOff x="6723" y="5165"/>
                <a:chExt cx="2048" cy="2876"/>
              </a:xfrm>
            </p:grpSpPr>
            <p:sp>
              <p:nvSpPr>
                <p:cNvPr id="102" name="Freeform 89" descr="noir)"/>
                <p:cNvSpPr>
                  <a:spLocks/>
                </p:cNvSpPr>
                <p:nvPr/>
              </p:nvSpPr>
              <p:spPr bwMode="auto">
                <a:xfrm>
                  <a:off x="7388" y="5715"/>
                  <a:ext cx="765" cy="1440"/>
                </a:xfrm>
                <a:custGeom>
                  <a:avLst/>
                  <a:gdLst>
                    <a:gd name="T0" fmla="*/ 765 w 765"/>
                    <a:gd name="T1" fmla="*/ 0 h 1440"/>
                    <a:gd name="T2" fmla="*/ 457 w 765"/>
                    <a:gd name="T3" fmla="*/ 135 h 1440"/>
                    <a:gd name="T4" fmla="*/ 375 w 765"/>
                    <a:gd name="T5" fmla="*/ 173 h 1440"/>
                    <a:gd name="T6" fmla="*/ 300 w 765"/>
                    <a:gd name="T7" fmla="*/ 255 h 1440"/>
                    <a:gd name="T8" fmla="*/ 217 w 765"/>
                    <a:gd name="T9" fmla="*/ 488 h 1440"/>
                    <a:gd name="T10" fmla="*/ 157 w 765"/>
                    <a:gd name="T11" fmla="*/ 720 h 1440"/>
                    <a:gd name="T12" fmla="*/ 105 w 765"/>
                    <a:gd name="T13" fmla="*/ 870 h 1440"/>
                    <a:gd name="T14" fmla="*/ 15 w 765"/>
                    <a:gd name="T15" fmla="*/ 1013 h 1440"/>
                    <a:gd name="T16" fmla="*/ 0 w 765"/>
                    <a:gd name="T17" fmla="*/ 1155 h 1440"/>
                    <a:gd name="T18" fmla="*/ 45 w 765"/>
                    <a:gd name="T19" fmla="*/ 1283 h 1440"/>
                    <a:gd name="T20" fmla="*/ 67 w 765"/>
                    <a:gd name="T21" fmla="*/ 1350 h 1440"/>
                    <a:gd name="T22" fmla="*/ 165 w 765"/>
                    <a:gd name="T23" fmla="*/ 1425 h 1440"/>
                    <a:gd name="T24" fmla="*/ 247 w 765"/>
                    <a:gd name="T25" fmla="*/ 1440 h 1440"/>
                    <a:gd name="T26" fmla="*/ 345 w 765"/>
                    <a:gd name="T27" fmla="*/ 1418 h 1440"/>
                    <a:gd name="T28" fmla="*/ 765 w 765"/>
                    <a:gd name="T29" fmla="*/ 1200 h 1440"/>
                    <a:gd name="T30" fmla="*/ 765 w 765"/>
                    <a:gd name="T31" fmla="*/ 0 h 144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65"/>
                    <a:gd name="T49" fmla="*/ 0 h 1440"/>
                    <a:gd name="T50" fmla="*/ 765 w 765"/>
                    <a:gd name="T51" fmla="*/ 1440 h 144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65" h="1440">
                      <a:moveTo>
                        <a:pt x="765" y="0"/>
                      </a:moveTo>
                      <a:lnTo>
                        <a:pt x="457" y="135"/>
                      </a:lnTo>
                      <a:lnTo>
                        <a:pt x="375" y="173"/>
                      </a:lnTo>
                      <a:lnTo>
                        <a:pt x="300" y="255"/>
                      </a:lnTo>
                      <a:lnTo>
                        <a:pt x="217" y="488"/>
                      </a:lnTo>
                      <a:lnTo>
                        <a:pt x="157" y="720"/>
                      </a:lnTo>
                      <a:lnTo>
                        <a:pt x="105" y="870"/>
                      </a:lnTo>
                      <a:lnTo>
                        <a:pt x="15" y="1013"/>
                      </a:lnTo>
                      <a:lnTo>
                        <a:pt x="0" y="1155"/>
                      </a:lnTo>
                      <a:lnTo>
                        <a:pt x="45" y="1283"/>
                      </a:lnTo>
                      <a:lnTo>
                        <a:pt x="67" y="1350"/>
                      </a:lnTo>
                      <a:lnTo>
                        <a:pt x="165" y="1425"/>
                      </a:lnTo>
                      <a:lnTo>
                        <a:pt x="247" y="1440"/>
                      </a:lnTo>
                      <a:lnTo>
                        <a:pt x="345" y="1418"/>
                      </a:lnTo>
                      <a:lnTo>
                        <a:pt x="765" y="1200"/>
                      </a:lnTo>
                      <a:lnTo>
                        <a:pt x="765" y="0"/>
                      </a:lnTo>
                      <a:close/>
                    </a:path>
                  </a:pathLst>
                </a:custGeom>
                <a:pattFill prst="ltUpDiag">
                  <a:fgClr>
                    <a:srgbClr val="FF0000"/>
                  </a:fgClr>
                  <a:bgClr>
                    <a:srgbClr val="FFFFFF"/>
                  </a:bgClr>
                </a:pattFill>
                <a:ln w="9525">
                  <a:solidFill>
                    <a:srgbClr val="FF0000"/>
                  </a:solidFill>
                  <a:round/>
                  <a:headEnd/>
                  <a:tailEnd/>
                </a:ln>
              </p:spPr>
              <p:txBody>
                <a:bodyPr/>
                <a:lstStyle/>
                <a:p>
                  <a:endParaRPr lang="fr-FR"/>
                </a:p>
              </p:txBody>
            </p:sp>
            <p:sp>
              <p:nvSpPr>
                <p:cNvPr id="103" name="Line 90"/>
                <p:cNvSpPr>
                  <a:spLocks noChangeShapeType="1"/>
                </p:cNvSpPr>
                <p:nvPr/>
              </p:nvSpPr>
              <p:spPr bwMode="auto">
                <a:xfrm>
                  <a:off x="8149" y="5165"/>
                  <a:ext cx="1" cy="2521"/>
                </a:xfrm>
                <a:prstGeom prst="line">
                  <a:avLst/>
                </a:prstGeom>
                <a:noFill/>
                <a:ln w="6350">
                  <a:solidFill>
                    <a:srgbClr val="000000"/>
                  </a:solidFill>
                  <a:prstDash val="dashDot"/>
                  <a:round/>
                  <a:headEnd type="none" w="sm" len="sm"/>
                  <a:tailEnd type="none" w="sm" len="sm"/>
                </a:ln>
                <a:extLst>
                  <a:ext uri="{909E8E84-426E-40DD-AFC4-6F175D3DCCD1}">
                    <a14:hiddenFill xmlns:a14="http://schemas.microsoft.com/office/drawing/2010/main">
                      <a:noFill/>
                    </a14:hiddenFill>
                  </a:ext>
                </a:extLst>
              </p:spPr>
              <p:txBody>
                <a:bodyPr/>
                <a:lstStyle/>
                <a:p>
                  <a:endParaRPr lang="fr-FR"/>
                </a:p>
              </p:txBody>
            </p:sp>
            <p:sp>
              <p:nvSpPr>
                <p:cNvPr id="104" name="Line 91"/>
                <p:cNvSpPr>
                  <a:spLocks noChangeShapeType="1"/>
                </p:cNvSpPr>
                <p:nvPr/>
              </p:nvSpPr>
              <p:spPr bwMode="auto">
                <a:xfrm flipH="1">
                  <a:off x="6723" y="5285"/>
                  <a:ext cx="1427" cy="681"/>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fr-FR"/>
                </a:p>
              </p:txBody>
            </p:sp>
            <p:sp>
              <p:nvSpPr>
                <p:cNvPr id="105" name="Line 92"/>
                <p:cNvSpPr>
                  <a:spLocks noChangeShapeType="1"/>
                </p:cNvSpPr>
                <p:nvPr/>
              </p:nvSpPr>
              <p:spPr bwMode="auto">
                <a:xfrm flipH="1">
                  <a:off x="6723" y="7358"/>
                  <a:ext cx="1427" cy="681"/>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fr-FR"/>
                </a:p>
              </p:txBody>
            </p:sp>
            <p:sp>
              <p:nvSpPr>
                <p:cNvPr id="106" name="Line 93"/>
                <p:cNvSpPr>
                  <a:spLocks noChangeShapeType="1"/>
                </p:cNvSpPr>
                <p:nvPr/>
              </p:nvSpPr>
              <p:spPr bwMode="auto">
                <a:xfrm>
                  <a:off x="6729" y="5960"/>
                  <a:ext cx="1" cy="2081"/>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fr-FR"/>
                </a:p>
              </p:txBody>
            </p:sp>
            <p:sp>
              <p:nvSpPr>
                <p:cNvPr id="107" name="Oval 94"/>
                <p:cNvSpPr>
                  <a:spLocks noChangeArrowheads="1"/>
                </p:cNvSpPr>
                <p:nvPr/>
              </p:nvSpPr>
              <p:spPr bwMode="auto">
                <a:xfrm>
                  <a:off x="7781" y="5525"/>
                  <a:ext cx="760" cy="401"/>
                </a:xfrm>
                <a:prstGeom prst="ellipse">
                  <a:avLst/>
                </a:prstGeom>
                <a:noFill/>
                <a:ln w="6350">
                  <a:solidFill>
                    <a:srgbClr val="FF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lvl1pPr algn="l" eaLnBrk="0" hangingPunct="0">
                    <a:spcBef>
                      <a:spcPct val="0"/>
                    </a:spcBef>
                    <a:defRPr>
                      <a:solidFill>
                        <a:schemeClr val="tx1"/>
                      </a:solidFill>
                      <a:latin typeface="Times New Roman" pitchFamily="18" charset="0"/>
                    </a:defRPr>
                  </a:lvl1pPr>
                  <a:lvl2pPr marL="742950" indent="-285750" algn="l" eaLnBrk="0" hangingPunct="0">
                    <a:spcBef>
                      <a:spcPct val="0"/>
                    </a:spcBef>
                    <a:defRPr>
                      <a:solidFill>
                        <a:schemeClr val="tx1"/>
                      </a:solidFill>
                      <a:latin typeface="Times New Roman" pitchFamily="18" charset="0"/>
                    </a:defRPr>
                  </a:lvl2pPr>
                  <a:lvl3pPr marL="1143000" indent="-228600" algn="l" eaLnBrk="0" hangingPunct="0">
                    <a:spcBef>
                      <a:spcPct val="0"/>
                    </a:spcBef>
                    <a:defRPr>
                      <a:solidFill>
                        <a:schemeClr val="tx1"/>
                      </a:solidFill>
                      <a:latin typeface="Times New Roman" pitchFamily="18" charset="0"/>
                    </a:defRPr>
                  </a:lvl3pPr>
                  <a:lvl4pPr marL="1600200" indent="-228600" algn="l" eaLnBrk="0" hangingPunct="0">
                    <a:spcBef>
                      <a:spcPct val="0"/>
                    </a:spcBef>
                    <a:defRPr>
                      <a:solidFill>
                        <a:schemeClr val="tx1"/>
                      </a:solidFill>
                      <a:latin typeface="Times New Roman" pitchFamily="18" charset="0"/>
                    </a:defRPr>
                  </a:lvl4pPr>
                  <a:lvl5pPr marL="2057400" indent="-228600" algn="l" eaLnBrk="0" hangingPunct="0">
                    <a:spcBef>
                      <a:spcPct val="0"/>
                    </a:spcBef>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endParaRPr lang="fr-FR" altLang="fr-FR" sz="1800" i="0"/>
                </a:p>
              </p:txBody>
            </p:sp>
            <p:sp>
              <p:nvSpPr>
                <p:cNvPr id="108" name="Oval 95"/>
                <p:cNvSpPr>
                  <a:spLocks noChangeArrowheads="1"/>
                </p:cNvSpPr>
                <p:nvPr/>
              </p:nvSpPr>
              <p:spPr bwMode="auto">
                <a:xfrm>
                  <a:off x="7528" y="6665"/>
                  <a:ext cx="1243" cy="541"/>
                </a:xfrm>
                <a:prstGeom prst="ellipse">
                  <a:avLst/>
                </a:prstGeom>
                <a:noFill/>
                <a:ln w="6350">
                  <a:solidFill>
                    <a:srgbClr val="FF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lvl1pPr algn="l" eaLnBrk="0" hangingPunct="0">
                    <a:spcBef>
                      <a:spcPct val="0"/>
                    </a:spcBef>
                    <a:defRPr>
                      <a:solidFill>
                        <a:schemeClr val="tx1"/>
                      </a:solidFill>
                      <a:latin typeface="Times New Roman" pitchFamily="18" charset="0"/>
                    </a:defRPr>
                  </a:lvl1pPr>
                  <a:lvl2pPr marL="742950" indent="-285750" algn="l" eaLnBrk="0" hangingPunct="0">
                    <a:spcBef>
                      <a:spcPct val="0"/>
                    </a:spcBef>
                    <a:defRPr>
                      <a:solidFill>
                        <a:schemeClr val="tx1"/>
                      </a:solidFill>
                      <a:latin typeface="Times New Roman" pitchFamily="18" charset="0"/>
                    </a:defRPr>
                  </a:lvl2pPr>
                  <a:lvl3pPr marL="1143000" indent="-228600" algn="l" eaLnBrk="0" hangingPunct="0">
                    <a:spcBef>
                      <a:spcPct val="0"/>
                    </a:spcBef>
                    <a:defRPr>
                      <a:solidFill>
                        <a:schemeClr val="tx1"/>
                      </a:solidFill>
                      <a:latin typeface="Times New Roman" pitchFamily="18" charset="0"/>
                    </a:defRPr>
                  </a:lvl3pPr>
                  <a:lvl4pPr marL="1600200" indent="-228600" algn="l" eaLnBrk="0" hangingPunct="0">
                    <a:spcBef>
                      <a:spcPct val="0"/>
                    </a:spcBef>
                    <a:defRPr>
                      <a:solidFill>
                        <a:schemeClr val="tx1"/>
                      </a:solidFill>
                      <a:latin typeface="Times New Roman" pitchFamily="18" charset="0"/>
                    </a:defRPr>
                  </a:lvl4pPr>
                  <a:lvl5pPr marL="2057400" indent="-228600" algn="l" eaLnBrk="0" hangingPunct="0">
                    <a:spcBef>
                      <a:spcPct val="0"/>
                    </a:spcBef>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endParaRPr lang="fr-FR" altLang="fr-FR" sz="1800" i="0"/>
                </a:p>
              </p:txBody>
            </p:sp>
            <p:sp>
              <p:nvSpPr>
                <p:cNvPr id="109" name="Line 96"/>
                <p:cNvSpPr>
                  <a:spLocks noChangeShapeType="1"/>
                </p:cNvSpPr>
                <p:nvPr/>
              </p:nvSpPr>
              <p:spPr bwMode="auto">
                <a:xfrm flipH="1">
                  <a:off x="7850" y="5705"/>
                  <a:ext cx="300" cy="141"/>
                </a:xfrm>
                <a:prstGeom prst="line">
                  <a:avLst/>
                </a:prstGeom>
                <a:noFill/>
                <a:ln w="6350">
                  <a:solidFill>
                    <a:srgbClr val="FF0000"/>
                  </a:solidFill>
                  <a:prstDash val="sysDot"/>
                  <a:round/>
                  <a:headEnd type="none" w="sm" len="sm"/>
                  <a:tailEnd type="none" w="sm" len="sm"/>
                </a:ln>
                <a:extLst>
                  <a:ext uri="{909E8E84-426E-40DD-AFC4-6F175D3DCCD1}">
                    <a14:hiddenFill xmlns:a14="http://schemas.microsoft.com/office/drawing/2010/main">
                      <a:noFill/>
                    </a14:hiddenFill>
                  </a:ext>
                </a:extLst>
              </p:spPr>
              <p:txBody>
                <a:bodyPr/>
                <a:lstStyle/>
                <a:p>
                  <a:endParaRPr lang="fr-FR"/>
                </a:p>
              </p:txBody>
            </p:sp>
            <p:sp>
              <p:nvSpPr>
                <p:cNvPr id="110" name="Line 97"/>
                <p:cNvSpPr>
                  <a:spLocks noChangeShapeType="1"/>
                </p:cNvSpPr>
                <p:nvPr/>
              </p:nvSpPr>
              <p:spPr bwMode="auto">
                <a:xfrm flipH="1">
                  <a:off x="7735" y="6925"/>
                  <a:ext cx="415" cy="201"/>
                </a:xfrm>
                <a:prstGeom prst="line">
                  <a:avLst/>
                </a:prstGeom>
                <a:noFill/>
                <a:ln w="6350">
                  <a:solidFill>
                    <a:srgbClr val="FF0000"/>
                  </a:solidFill>
                  <a:prstDash val="sysDot"/>
                  <a:round/>
                  <a:headEnd type="none" w="sm" len="sm"/>
                  <a:tailEnd type="none" w="sm" len="sm"/>
                </a:ln>
                <a:extLst>
                  <a:ext uri="{909E8E84-426E-40DD-AFC4-6F175D3DCCD1}">
                    <a14:hiddenFill xmlns:a14="http://schemas.microsoft.com/office/drawing/2010/main">
                      <a:noFill/>
                    </a14:hiddenFill>
                  </a:ext>
                </a:extLst>
              </p:spPr>
              <p:txBody>
                <a:bodyPr/>
                <a:lstStyle/>
                <a:p>
                  <a:endParaRPr lang="fr-FR"/>
                </a:p>
              </p:txBody>
            </p:sp>
            <p:sp>
              <p:nvSpPr>
                <p:cNvPr id="111" name="Rectangle 98"/>
                <p:cNvSpPr>
                  <a:spLocks noChangeArrowheads="1"/>
                </p:cNvSpPr>
                <p:nvPr/>
              </p:nvSpPr>
              <p:spPr bwMode="auto">
                <a:xfrm>
                  <a:off x="7189" y="6310"/>
                  <a:ext cx="415" cy="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2700" tIns="12700" rIns="12700" bIns="12700"/>
                <a:lstStyle>
                  <a:lvl1pPr algn="l" eaLnBrk="0" hangingPunct="0">
                    <a:spcBef>
                      <a:spcPct val="0"/>
                    </a:spcBef>
                    <a:defRPr>
                      <a:solidFill>
                        <a:schemeClr val="tx1"/>
                      </a:solidFill>
                      <a:latin typeface="Times New Roman" pitchFamily="18" charset="0"/>
                    </a:defRPr>
                  </a:lvl1pPr>
                  <a:lvl2pPr marL="742950" indent="-285750" algn="l" eaLnBrk="0" hangingPunct="0">
                    <a:spcBef>
                      <a:spcPct val="0"/>
                    </a:spcBef>
                    <a:defRPr>
                      <a:solidFill>
                        <a:schemeClr val="tx1"/>
                      </a:solidFill>
                      <a:latin typeface="Times New Roman" pitchFamily="18" charset="0"/>
                    </a:defRPr>
                  </a:lvl2pPr>
                  <a:lvl3pPr marL="1143000" indent="-228600" algn="l" eaLnBrk="0" hangingPunct="0">
                    <a:spcBef>
                      <a:spcPct val="0"/>
                    </a:spcBef>
                    <a:defRPr>
                      <a:solidFill>
                        <a:schemeClr val="tx1"/>
                      </a:solidFill>
                      <a:latin typeface="Times New Roman" pitchFamily="18" charset="0"/>
                    </a:defRPr>
                  </a:lvl3pPr>
                  <a:lvl4pPr marL="1600200" indent="-228600" algn="l" eaLnBrk="0" hangingPunct="0">
                    <a:spcBef>
                      <a:spcPct val="0"/>
                    </a:spcBef>
                    <a:defRPr>
                      <a:solidFill>
                        <a:schemeClr val="tx1"/>
                      </a:solidFill>
                      <a:latin typeface="Times New Roman" pitchFamily="18" charset="0"/>
                    </a:defRPr>
                  </a:lvl4pPr>
                  <a:lvl5pPr marL="2057400" indent="-228600" algn="l" eaLnBrk="0" hangingPunct="0">
                    <a:spcBef>
                      <a:spcPct val="0"/>
                    </a:spcBef>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altLang="fr-FR" sz="1200" i="0">
                      <a:solidFill>
                        <a:srgbClr val="FF0000"/>
                      </a:solidFill>
                    </a:rPr>
                    <a:t>(S)</a:t>
                  </a:r>
                  <a:endParaRPr lang="fr-FR" altLang="fr-FR" sz="1800" i="0"/>
                </a:p>
              </p:txBody>
            </p:sp>
            <p:sp>
              <p:nvSpPr>
                <p:cNvPr id="112" name="Line 99"/>
                <p:cNvSpPr>
                  <a:spLocks noChangeShapeType="1"/>
                </p:cNvSpPr>
                <p:nvPr/>
              </p:nvSpPr>
              <p:spPr bwMode="auto">
                <a:xfrm flipH="1">
                  <a:off x="7787" y="6145"/>
                  <a:ext cx="800" cy="377"/>
                </a:xfrm>
                <a:prstGeom prst="line">
                  <a:avLst/>
                </a:prstGeom>
                <a:noFill/>
                <a:ln w="635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fr-FR"/>
                </a:p>
              </p:txBody>
            </p:sp>
            <p:sp>
              <p:nvSpPr>
                <p:cNvPr id="113" name="Line 100"/>
                <p:cNvSpPr>
                  <a:spLocks noChangeShapeType="1"/>
                </p:cNvSpPr>
                <p:nvPr/>
              </p:nvSpPr>
              <p:spPr bwMode="auto">
                <a:xfrm>
                  <a:off x="7871" y="6435"/>
                  <a:ext cx="1" cy="101"/>
                </a:xfrm>
                <a:prstGeom prst="line">
                  <a:avLst/>
                </a:prstGeom>
                <a:noFill/>
                <a:ln w="635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fr-FR"/>
                </a:p>
              </p:txBody>
            </p:sp>
            <p:sp>
              <p:nvSpPr>
                <p:cNvPr id="114" name="Line 101"/>
                <p:cNvSpPr>
                  <a:spLocks noChangeShapeType="1"/>
                </p:cNvSpPr>
                <p:nvPr/>
              </p:nvSpPr>
              <p:spPr bwMode="auto">
                <a:xfrm flipH="1">
                  <a:off x="8149" y="6273"/>
                  <a:ext cx="162" cy="81"/>
                </a:xfrm>
                <a:prstGeom prst="line">
                  <a:avLst/>
                </a:prstGeom>
                <a:noFill/>
                <a:ln w="6350">
                  <a:solidFill>
                    <a:srgbClr val="FF0000"/>
                  </a:solidFill>
                  <a:round/>
                  <a:headEnd type="none" w="sm" len="sm"/>
                  <a:tailEnd type="arrow" w="sm" len="sm"/>
                </a:ln>
                <a:extLst>
                  <a:ext uri="{909E8E84-426E-40DD-AFC4-6F175D3DCCD1}">
                    <a14:hiddenFill xmlns:a14="http://schemas.microsoft.com/office/drawing/2010/main">
                      <a:noFill/>
                    </a14:hiddenFill>
                  </a:ext>
                </a:extLst>
              </p:spPr>
              <p:txBody>
                <a:bodyPr/>
                <a:lstStyle/>
                <a:p>
                  <a:endParaRPr lang="fr-FR"/>
                </a:p>
              </p:txBody>
            </p:sp>
            <p:sp>
              <p:nvSpPr>
                <p:cNvPr id="115" name="Rectangle 102"/>
                <p:cNvSpPr>
                  <a:spLocks noChangeArrowheads="1"/>
                </p:cNvSpPr>
                <p:nvPr/>
              </p:nvSpPr>
              <p:spPr bwMode="auto">
                <a:xfrm>
                  <a:off x="8263" y="5958"/>
                  <a:ext cx="253" cy="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2700" tIns="12700" rIns="12700" bIns="12700"/>
                <a:lstStyle>
                  <a:lvl1pPr algn="l" eaLnBrk="0" hangingPunct="0">
                    <a:spcBef>
                      <a:spcPct val="0"/>
                    </a:spcBef>
                    <a:defRPr>
                      <a:solidFill>
                        <a:schemeClr val="tx1"/>
                      </a:solidFill>
                      <a:latin typeface="Times New Roman" pitchFamily="18" charset="0"/>
                    </a:defRPr>
                  </a:lvl1pPr>
                  <a:lvl2pPr marL="742950" indent="-285750" algn="l" eaLnBrk="0" hangingPunct="0">
                    <a:spcBef>
                      <a:spcPct val="0"/>
                    </a:spcBef>
                    <a:defRPr>
                      <a:solidFill>
                        <a:schemeClr val="tx1"/>
                      </a:solidFill>
                      <a:latin typeface="Times New Roman" pitchFamily="18" charset="0"/>
                    </a:defRPr>
                  </a:lvl2pPr>
                  <a:lvl3pPr marL="1143000" indent="-228600" algn="l" eaLnBrk="0" hangingPunct="0">
                    <a:spcBef>
                      <a:spcPct val="0"/>
                    </a:spcBef>
                    <a:defRPr>
                      <a:solidFill>
                        <a:schemeClr val="tx1"/>
                      </a:solidFill>
                      <a:latin typeface="Times New Roman" pitchFamily="18" charset="0"/>
                    </a:defRPr>
                  </a:lvl3pPr>
                  <a:lvl4pPr marL="1600200" indent="-228600" algn="l" eaLnBrk="0" hangingPunct="0">
                    <a:spcBef>
                      <a:spcPct val="0"/>
                    </a:spcBef>
                    <a:defRPr>
                      <a:solidFill>
                        <a:schemeClr val="tx1"/>
                      </a:solidFill>
                      <a:latin typeface="Times New Roman" pitchFamily="18" charset="0"/>
                    </a:defRPr>
                  </a:lvl4pPr>
                  <a:lvl5pPr marL="2057400" indent="-228600" algn="l" eaLnBrk="0" hangingPunct="0">
                    <a:spcBef>
                      <a:spcPct val="0"/>
                    </a:spcBef>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altLang="fr-FR" sz="1200" i="0">
                      <a:solidFill>
                        <a:srgbClr val="FF0000"/>
                      </a:solidFill>
                    </a:rPr>
                    <a:t>r</a:t>
                  </a:r>
                  <a:r>
                    <a:rPr lang="fr-FR" altLang="fr-FR" sz="1200" i="0" baseline="-25000">
                      <a:solidFill>
                        <a:srgbClr val="FF0000"/>
                      </a:solidFill>
                    </a:rPr>
                    <a:t>G</a:t>
                  </a:r>
                  <a:endParaRPr lang="fr-FR" altLang="fr-FR" sz="1800" i="0"/>
                </a:p>
              </p:txBody>
            </p:sp>
            <p:sp>
              <p:nvSpPr>
                <p:cNvPr id="116" name="Rectangle 103"/>
                <p:cNvSpPr>
                  <a:spLocks noChangeArrowheads="1"/>
                </p:cNvSpPr>
                <p:nvPr/>
              </p:nvSpPr>
              <p:spPr bwMode="auto">
                <a:xfrm>
                  <a:off x="7742" y="6155"/>
                  <a:ext cx="225" cy="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2700" tIns="12700" rIns="12700" bIns="12700"/>
                <a:lstStyle>
                  <a:lvl1pPr algn="l" eaLnBrk="0" hangingPunct="0">
                    <a:spcBef>
                      <a:spcPct val="0"/>
                    </a:spcBef>
                    <a:defRPr>
                      <a:solidFill>
                        <a:schemeClr val="tx1"/>
                      </a:solidFill>
                      <a:latin typeface="Times New Roman" pitchFamily="18" charset="0"/>
                    </a:defRPr>
                  </a:lvl1pPr>
                  <a:lvl2pPr marL="742950" indent="-285750" algn="l" eaLnBrk="0" hangingPunct="0">
                    <a:spcBef>
                      <a:spcPct val="0"/>
                    </a:spcBef>
                    <a:defRPr>
                      <a:solidFill>
                        <a:schemeClr val="tx1"/>
                      </a:solidFill>
                      <a:latin typeface="Times New Roman" pitchFamily="18" charset="0"/>
                    </a:defRPr>
                  </a:lvl2pPr>
                  <a:lvl3pPr marL="1143000" indent="-228600" algn="l" eaLnBrk="0" hangingPunct="0">
                    <a:spcBef>
                      <a:spcPct val="0"/>
                    </a:spcBef>
                    <a:defRPr>
                      <a:solidFill>
                        <a:schemeClr val="tx1"/>
                      </a:solidFill>
                      <a:latin typeface="Times New Roman" pitchFamily="18" charset="0"/>
                    </a:defRPr>
                  </a:lvl3pPr>
                  <a:lvl4pPr marL="1600200" indent="-228600" algn="l" eaLnBrk="0" hangingPunct="0">
                    <a:spcBef>
                      <a:spcPct val="0"/>
                    </a:spcBef>
                    <a:defRPr>
                      <a:solidFill>
                        <a:schemeClr val="tx1"/>
                      </a:solidFill>
                      <a:latin typeface="Times New Roman" pitchFamily="18" charset="0"/>
                    </a:defRPr>
                  </a:lvl4pPr>
                  <a:lvl5pPr marL="2057400" indent="-228600" algn="l" eaLnBrk="0" hangingPunct="0">
                    <a:spcBef>
                      <a:spcPct val="0"/>
                    </a:spcBef>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altLang="fr-FR" sz="1200" i="0">
                      <a:solidFill>
                        <a:srgbClr val="FF0000"/>
                      </a:solidFill>
                    </a:rPr>
                    <a:t>G</a:t>
                  </a:r>
                  <a:endParaRPr lang="fr-FR" altLang="fr-FR" sz="1800" i="0"/>
                </a:p>
              </p:txBody>
            </p:sp>
            <p:sp>
              <p:nvSpPr>
                <p:cNvPr id="117" name="Rectangle 104"/>
                <p:cNvSpPr>
                  <a:spLocks noChangeArrowheads="1"/>
                </p:cNvSpPr>
                <p:nvPr/>
              </p:nvSpPr>
              <p:spPr bwMode="auto">
                <a:xfrm>
                  <a:off x="8201" y="7520"/>
                  <a:ext cx="294" cy="286"/>
                </a:xfrm>
                <a:prstGeom prst="rect">
                  <a:avLst/>
                </a:prstGeom>
                <a:noFill/>
                <a:ln w="1270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lIns="12700" tIns="12700" rIns="12700" bIns="12700"/>
                <a:lstStyle>
                  <a:lvl1pPr algn="l" eaLnBrk="0" hangingPunct="0">
                    <a:spcBef>
                      <a:spcPct val="0"/>
                    </a:spcBef>
                    <a:defRPr>
                      <a:solidFill>
                        <a:schemeClr val="tx1"/>
                      </a:solidFill>
                      <a:latin typeface="Times New Roman" pitchFamily="18" charset="0"/>
                    </a:defRPr>
                  </a:lvl1pPr>
                  <a:lvl2pPr marL="742950" indent="-285750" algn="l" eaLnBrk="0" hangingPunct="0">
                    <a:spcBef>
                      <a:spcPct val="0"/>
                    </a:spcBef>
                    <a:defRPr>
                      <a:solidFill>
                        <a:schemeClr val="tx1"/>
                      </a:solidFill>
                      <a:latin typeface="Times New Roman" pitchFamily="18" charset="0"/>
                    </a:defRPr>
                  </a:lvl2pPr>
                  <a:lvl3pPr marL="1143000" indent="-228600" algn="l" eaLnBrk="0" hangingPunct="0">
                    <a:spcBef>
                      <a:spcPct val="0"/>
                    </a:spcBef>
                    <a:defRPr>
                      <a:solidFill>
                        <a:schemeClr val="tx1"/>
                      </a:solidFill>
                      <a:latin typeface="Times New Roman" pitchFamily="18" charset="0"/>
                    </a:defRPr>
                  </a:lvl3pPr>
                  <a:lvl4pPr marL="1600200" indent="-228600" algn="l" eaLnBrk="0" hangingPunct="0">
                    <a:spcBef>
                      <a:spcPct val="0"/>
                    </a:spcBef>
                    <a:defRPr>
                      <a:solidFill>
                        <a:schemeClr val="tx1"/>
                      </a:solidFill>
                      <a:latin typeface="Times New Roman" pitchFamily="18" charset="0"/>
                    </a:defRPr>
                  </a:lvl4pPr>
                  <a:lvl5pPr marL="2057400" indent="-228600" algn="l" eaLnBrk="0" hangingPunct="0">
                    <a:spcBef>
                      <a:spcPct val="0"/>
                    </a:spcBef>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altLang="fr-FR" sz="1200" i="0">
                      <a:sym typeface="Symbol" pitchFamily="18" charset="2"/>
                    </a:rPr>
                    <a:t></a:t>
                  </a:r>
                  <a:endParaRPr lang="fr-FR" altLang="fr-FR" sz="1800" i="0"/>
                </a:p>
              </p:txBody>
            </p:sp>
            <p:sp>
              <p:nvSpPr>
                <p:cNvPr id="118" name="Rectangle 105"/>
                <p:cNvSpPr>
                  <a:spLocks noChangeArrowheads="1"/>
                </p:cNvSpPr>
                <p:nvPr/>
              </p:nvSpPr>
              <p:spPr bwMode="auto">
                <a:xfrm>
                  <a:off x="6786" y="7520"/>
                  <a:ext cx="346" cy="271"/>
                </a:xfrm>
                <a:prstGeom prst="rect">
                  <a:avLst/>
                </a:prstGeom>
                <a:noFill/>
                <a:ln w="1270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lIns="12700" tIns="12700" rIns="12700" bIns="12700"/>
                <a:lstStyle>
                  <a:lvl1pPr algn="l" eaLnBrk="0" hangingPunct="0">
                    <a:spcBef>
                      <a:spcPct val="0"/>
                    </a:spcBef>
                    <a:defRPr>
                      <a:solidFill>
                        <a:schemeClr val="tx1"/>
                      </a:solidFill>
                      <a:latin typeface="Times New Roman" pitchFamily="18" charset="0"/>
                    </a:defRPr>
                  </a:lvl1pPr>
                  <a:lvl2pPr marL="742950" indent="-285750" algn="l" eaLnBrk="0" hangingPunct="0">
                    <a:spcBef>
                      <a:spcPct val="0"/>
                    </a:spcBef>
                    <a:defRPr>
                      <a:solidFill>
                        <a:schemeClr val="tx1"/>
                      </a:solidFill>
                      <a:latin typeface="Times New Roman" pitchFamily="18" charset="0"/>
                    </a:defRPr>
                  </a:lvl2pPr>
                  <a:lvl3pPr marL="1143000" indent="-228600" algn="l" eaLnBrk="0" hangingPunct="0">
                    <a:spcBef>
                      <a:spcPct val="0"/>
                    </a:spcBef>
                    <a:defRPr>
                      <a:solidFill>
                        <a:schemeClr val="tx1"/>
                      </a:solidFill>
                      <a:latin typeface="Times New Roman" pitchFamily="18" charset="0"/>
                    </a:defRPr>
                  </a:lvl3pPr>
                  <a:lvl4pPr marL="1600200" indent="-228600" algn="l" eaLnBrk="0" hangingPunct="0">
                    <a:spcBef>
                      <a:spcPct val="0"/>
                    </a:spcBef>
                    <a:defRPr>
                      <a:solidFill>
                        <a:schemeClr val="tx1"/>
                      </a:solidFill>
                      <a:latin typeface="Times New Roman" pitchFamily="18" charset="0"/>
                    </a:defRPr>
                  </a:lvl4pPr>
                  <a:lvl5pPr marL="2057400" indent="-228600" algn="l" eaLnBrk="0" hangingPunct="0">
                    <a:spcBef>
                      <a:spcPct val="0"/>
                    </a:spcBef>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altLang="fr-FR" sz="1200" i="0"/>
                    <a:t>P)</a:t>
                  </a:r>
                  <a:endParaRPr lang="fr-FR" altLang="fr-FR" sz="1800" i="0"/>
                </a:p>
              </p:txBody>
            </p:sp>
          </p:grpSp>
        </p:grpSp>
      </p:grpSp>
    </p:spTree>
    <p:extLst>
      <p:ext uri="{BB962C8B-B14F-4D97-AF65-F5344CB8AC3E}">
        <p14:creationId xmlns:p14="http://schemas.microsoft.com/office/powerpoint/2010/main" val="4140416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childTnLst>
                          </p:cTn>
                        </p:par>
                        <p:par>
                          <p:cTn id="7" fill="hold">
                            <p:stCondLst>
                              <p:cond delay="0"/>
                            </p:stCondLst>
                            <p:childTnLst>
                              <p:par>
                                <p:cTn id="8" presetID="22" presetClass="entr" presetSubtype="8" fill="hold" grpId="0" nodeType="after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wipe(left)">
                                      <p:cBhvr>
                                        <p:cTn id="10" dur="500"/>
                                        <p:tgtEl>
                                          <p:spTgt spid="4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wipe(up)">
                                      <p:cBhvr>
                                        <p:cTn id="15" dur="500"/>
                                        <p:tgtEl>
                                          <p:spTgt spid="48"/>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8"/>
          <p:cNvSpPr txBox="1">
            <a:spLocks noChangeArrowheads="1"/>
          </p:cNvSpPr>
          <p:nvPr/>
        </p:nvSpPr>
        <p:spPr bwMode="auto">
          <a:xfrm>
            <a:off x="4762" y="1482428"/>
            <a:ext cx="1098551" cy="738664"/>
          </a:xfrm>
          <a:prstGeom prst="rect">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rIns="36000" bIns="36000">
            <a:spAutoFit/>
          </a:bodyPr>
          <a:lstStyle/>
          <a:p>
            <a:pPr algn="ctr"/>
            <a:r>
              <a:rPr lang="fr-FR" sz="1400" b="1" dirty="0" smtClean="0">
                <a:solidFill>
                  <a:schemeClr val="bg1"/>
                </a:solidFill>
                <a:effectLst>
                  <a:outerShdw blurRad="38100" dist="38100" dir="2700000" algn="tl">
                    <a:srgbClr val="000000"/>
                  </a:outerShdw>
                </a:effectLst>
              </a:rPr>
              <a:t>Modélisation Actions Mécaniques</a:t>
            </a:r>
            <a:endParaRPr lang="fr-FR" sz="1400" b="1" dirty="0">
              <a:solidFill>
                <a:schemeClr val="bg1"/>
              </a:solidFill>
              <a:effectLst>
                <a:outerShdw blurRad="38100" dist="38100" dir="2700000" algn="tl">
                  <a:srgbClr val="000000"/>
                </a:outerShdw>
              </a:effectLst>
            </a:endParaRPr>
          </a:p>
        </p:txBody>
      </p:sp>
      <p:sp>
        <p:nvSpPr>
          <p:cNvPr id="3" name="Text Box 64"/>
          <p:cNvSpPr txBox="1">
            <a:spLocks noChangeArrowheads="1"/>
          </p:cNvSpPr>
          <p:nvPr/>
        </p:nvSpPr>
        <p:spPr bwMode="auto">
          <a:xfrm>
            <a:off x="1158875" y="971550"/>
            <a:ext cx="7985125" cy="1200329"/>
          </a:xfrm>
          <a:prstGeom prst="rect">
            <a:avLst/>
          </a:prstGeom>
          <a:noFill/>
          <a:ln w="9525">
            <a:noFill/>
            <a:miter lim="800000"/>
            <a:headEnd/>
            <a:tailEnd/>
          </a:ln>
          <a:effectLst/>
        </p:spPr>
        <p:txBody>
          <a:bodyPr>
            <a:spAutoFit/>
          </a:bodyPr>
          <a:lstStyle/>
          <a:p>
            <a:pPr algn="ctr">
              <a:spcBef>
                <a:spcPct val="0"/>
              </a:spcBef>
              <a:defRPr/>
            </a:pPr>
            <a:r>
              <a:rPr lang="fr-FR" sz="2400" b="1" i="0" dirty="0">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Modélisation </a:t>
            </a:r>
            <a:r>
              <a:rPr lang="fr-FR" sz="2400" b="1" i="0" dirty="0" smtClean="0">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globale : </a:t>
            </a:r>
          </a:p>
          <a:p>
            <a:pPr algn="ctr">
              <a:spcBef>
                <a:spcPct val="0"/>
              </a:spcBef>
              <a:defRPr/>
            </a:pPr>
            <a:r>
              <a:rPr lang="fr-FR"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Action hydrostatique d’un fluide sur un solide</a:t>
            </a:r>
          </a:p>
          <a:p>
            <a:pPr algn="ctr">
              <a:spcBef>
                <a:spcPct val="0"/>
              </a:spcBef>
              <a:defRPr/>
            </a:pPr>
            <a:endParaRPr lang="fr-FR" sz="2400" b="1" i="0" dirty="0">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5" name="ZoneTexte 4"/>
          <p:cNvSpPr txBox="1">
            <a:spLocks noChangeArrowheads="1"/>
          </p:cNvSpPr>
          <p:nvPr/>
        </p:nvSpPr>
        <p:spPr bwMode="auto">
          <a:xfrm>
            <a:off x="1271282" y="4414504"/>
            <a:ext cx="6375400"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0"/>
              </a:spcBef>
              <a:defRPr>
                <a:solidFill>
                  <a:schemeClr val="tx1"/>
                </a:solidFill>
                <a:latin typeface="Times New Roman" pitchFamily="18" charset="0"/>
              </a:defRPr>
            </a:lvl1pPr>
            <a:lvl2pPr marL="742950" indent="-285750" algn="l" eaLnBrk="0" hangingPunct="0">
              <a:spcBef>
                <a:spcPct val="0"/>
              </a:spcBef>
              <a:defRPr>
                <a:solidFill>
                  <a:schemeClr val="tx1"/>
                </a:solidFill>
                <a:latin typeface="Times New Roman" pitchFamily="18" charset="0"/>
              </a:defRPr>
            </a:lvl2pPr>
            <a:lvl3pPr marL="1143000" indent="-228600" algn="l" eaLnBrk="0" hangingPunct="0">
              <a:spcBef>
                <a:spcPct val="0"/>
              </a:spcBef>
              <a:defRPr>
                <a:solidFill>
                  <a:schemeClr val="tx1"/>
                </a:solidFill>
                <a:latin typeface="Times New Roman" pitchFamily="18" charset="0"/>
              </a:defRPr>
            </a:lvl3pPr>
            <a:lvl4pPr marL="1600200" indent="-228600" algn="l" eaLnBrk="0" hangingPunct="0">
              <a:spcBef>
                <a:spcPct val="0"/>
              </a:spcBef>
              <a:defRPr>
                <a:solidFill>
                  <a:schemeClr val="tx1"/>
                </a:solidFill>
                <a:latin typeface="Times New Roman" pitchFamily="18" charset="0"/>
              </a:defRPr>
            </a:lvl4pPr>
            <a:lvl5pPr marL="2057400" indent="-228600" algn="l" eaLnBrk="0" hangingPunct="0">
              <a:spcBef>
                <a:spcPct val="0"/>
              </a:spcBef>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altLang="fr-FR" sz="1400" dirty="0"/>
              <a:t>Deux modèles de pression  : </a:t>
            </a:r>
            <a:endParaRPr lang="fr-FR" altLang="fr-FR" sz="1400" dirty="0" smtClean="0"/>
          </a:p>
          <a:p>
            <a:pPr eaLnBrk="1" hangingPunct="1"/>
            <a:endParaRPr lang="fr-FR" altLang="fr-FR" sz="1400" dirty="0"/>
          </a:p>
          <a:p>
            <a:pPr lvl="1" eaLnBrk="1" hangingPunct="1">
              <a:buFontTx/>
              <a:buChar char="•"/>
            </a:pPr>
            <a:r>
              <a:rPr lang="fr-CA" altLang="fr-FR" sz="1400" dirty="0" smtClean="0"/>
              <a:t>Pression </a:t>
            </a:r>
            <a:r>
              <a:rPr lang="fr-CA" altLang="fr-FR" sz="1400" dirty="0"/>
              <a:t>variable :   </a:t>
            </a:r>
            <a:r>
              <a:rPr lang="fr-CA" altLang="fr-FR" sz="1400" b="1" dirty="0">
                <a:solidFill>
                  <a:srgbClr val="FF0000"/>
                </a:solidFill>
              </a:rPr>
              <a:t>p(M) = p</a:t>
            </a:r>
            <a:r>
              <a:rPr lang="fr-CA" altLang="fr-FR" sz="1400" b="1" baseline="-25000" dirty="0">
                <a:solidFill>
                  <a:srgbClr val="FF0000"/>
                </a:solidFill>
              </a:rPr>
              <a:t>0</a:t>
            </a:r>
            <a:r>
              <a:rPr lang="fr-CA" altLang="fr-FR" sz="1400" b="1" dirty="0">
                <a:solidFill>
                  <a:srgbClr val="FF0000"/>
                </a:solidFill>
              </a:rPr>
              <a:t> + </a:t>
            </a:r>
            <a:r>
              <a:rPr lang="fr-CA" altLang="fr-FR" sz="1400" b="1" dirty="0">
                <a:solidFill>
                  <a:srgbClr val="FF0000"/>
                </a:solidFill>
                <a:sym typeface="Symbol" pitchFamily="18" charset="2"/>
              </a:rPr>
              <a:t></a:t>
            </a:r>
            <a:r>
              <a:rPr lang="fr-CA" altLang="fr-FR" sz="1400" b="1" dirty="0">
                <a:solidFill>
                  <a:srgbClr val="FF0000"/>
                </a:solidFill>
              </a:rPr>
              <a:t> g z</a:t>
            </a:r>
            <a:r>
              <a:rPr lang="fr-CA" altLang="fr-FR" sz="1400" dirty="0">
                <a:solidFill>
                  <a:srgbClr val="FF0000"/>
                </a:solidFill>
              </a:rPr>
              <a:t> . </a:t>
            </a:r>
            <a:r>
              <a:rPr lang="fr-CA" altLang="fr-FR" sz="1400" dirty="0"/>
              <a:t>Ex : action sur un barrage</a:t>
            </a:r>
            <a:endParaRPr lang="fr-FR" altLang="fr-FR" sz="1400" dirty="0"/>
          </a:p>
          <a:p>
            <a:pPr eaLnBrk="1" hangingPunct="1"/>
            <a:r>
              <a:rPr lang="fr-CA" altLang="fr-FR" sz="1400" dirty="0"/>
              <a:t>	p</a:t>
            </a:r>
            <a:r>
              <a:rPr lang="fr-CA" altLang="fr-FR" sz="1400" baseline="-25000" dirty="0"/>
              <a:t>0</a:t>
            </a:r>
            <a:r>
              <a:rPr lang="fr-CA" altLang="fr-FR" sz="1400" dirty="0"/>
              <a:t> = pression à la surface libre du fluide</a:t>
            </a:r>
            <a:endParaRPr lang="fr-FR" altLang="fr-FR" sz="1400" dirty="0"/>
          </a:p>
          <a:p>
            <a:pPr eaLnBrk="1" hangingPunct="1"/>
            <a:r>
              <a:rPr lang="fr-CA" altLang="fr-FR" sz="1400" dirty="0"/>
              <a:t>    	</a:t>
            </a:r>
            <a:r>
              <a:rPr lang="fr-CA" altLang="fr-FR" sz="1400" dirty="0">
                <a:sym typeface="Symbol" pitchFamily="18" charset="2"/>
              </a:rPr>
              <a:t></a:t>
            </a:r>
            <a:r>
              <a:rPr lang="fr-CA" altLang="fr-FR" sz="1400" dirty="0"/>
              <a:t> = masse volumique du fluide</a:t>
            </a:r>
            <a:endParaRPr lang="fr-FR" altLang="fr-FR" sz="1400" dirty="0"/>
          </a:p>
          <a:p>
            <a:pPr eaLnBrk="1" hangingPunct="1"/>
            <a:r>
              <a:rPr lang="fr-CA" altLang="fr-FR" sz="1400" dirty="0"/>
              <a:t>     	g = accélération de la pesanteur</a:t>
            </a:r>
            <a:endParaRPr lang="fr-FR" altLang="fr-FR" sz="1400" dirty="0"/>
          </a:p>
          <a:p>
            <a:pPr eaLnBrk="1" hangingPunct="1"/>
            <a:r>
              <a:rPr lang="fr-CA" altLang="fr-FR" sz="1400" dirty="0"/>
              <a:t>     	z = profondeur au point M depuis la surface libre du </a:t>
            </a:r>
            <a:r>
              <a:rPr lang="fr-CA" altLang="fr-FR" sz="1400" dirty="0" smtClean="0"/>
              <a:t>fluide</a:t>
            </a:r>
            <a:endParaRPr lang="fr-FR" altLang="fr-FR" sz="1400" dirty="0"/>
          </a:p>
        </p:txBody>
      </p:sp>
      <p:graphicFrame>
        <p:nvGraphicFramePr>
          <p:cNvPr id="6" name="Object 14"/>
          <p:cNvGraphicFramePr>
            <a:graphicFrameLocks noChangeAspect="1"/>
          </p:cNvGraphicFramePr>
          <p:nvPr>
            <p:extLst>
              <p:ext uri="{D42A27DB-BD31-4B8C-83A1-F6EECF244321}">
                <p14:modId xmlns:p14="http://schemas.microsoft.com/office/powerpoint/2010/main" val="3508647111"/>
              </p:ext>
            </p:extLst>
          </p:nvPr>
        </p:nvGraphicFramePr>
        <p:xfrm>
          <a:off x="1564564" y="2097088"/>
          <a:ext cx="5611812" cy="1847850"/>
        </p:xfrm>
        <a:graphic>
          <a:graphicData uri="http://schemas.openxmlformats.org/presentationml/2006/ole">
            <mc:AlternateContent xmlns:mc="http://schemas.openxmlformats.org/markup-compatibility/2006">
              <mc:Choice xmlns:v="urn:schemas-microsoft-com:vml" Requires="v">
                <p:oleObj spid="_x0000_s44104" name="Equation" r:id="rId3" imgW="2781000" imgH="914400" progId="Equation.DSMT4">
                  <p:embed/>
                </p:oleObj>
              </mc:Choice>
              <mc:Fallback>
                <p:oleObj name="Equation" r:id="rId3" imgW="2781000" imgH="9144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4564" y="2097088"/>
                        <a:ext cx="5611812" cy="1847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7" name="Groupe 29"/>
          <p:cNvGrpSpPr>
            <a:grpSpLocks/>
          </p:cNvGrpSpPr>
          <p:nvPr/>
        </p:nvGrpSpPr>
        <p:grpSpPr bwMode="auto">
          <a:xfrm>
            <a:off x="6315062" y="1751916"/>
            <a:ext cx="2760690" cy="646331"/>
            <a:chOff x="6057879" y="3724275"/>
            <a:chExt cx="2760728" cy="646331"/>
          </a:xfrm>
        </p:grpSpPr>
        <p:sp>
          <p:nvSpPr>
            <p:cNvPr id="18" name="ZoneTexte 22"/>
            <p:cNvSpPr txBox="1">
              <a:spLocks noChangeArrowheads="1"/>
            </p:cNvSpPr>
            <p:nvPr/>
          </p:nvSpPr>
          <p:spPr bwMode="auto">
            <a:xfrm>
              <a:off x="6877050" y="3724275"/>
              <a:ext cx="194155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altLang="fr-FR" dirty="0">
                  <a:solidFill>
                    <a:srgbClr val="FF0000"/>
                  </a:solidFill>
                </a:rPr>
                <a:t>Pas de composante</a:t>
              </a:r>
            </a:p>
            <a:p>
              <a:pPr eaLnBrk="1" hangingPunct="1"/>
              <a:r>
                <a:rPr lang="fr-FR" altLang="fr-FR" dirty="0">
                  <a:solidFill>
                    <a:srgbClr val="FF0000"/>
                  </a:solidFill>
                </a:rPr>
                <a:t>tangentielle</a:t>
              </a:r>
            </a:p>
          </p:txBody>
        </p:sp>
        <p:cxnSp>
          <p:nvCxnSpPr>
            <p:cNvPr id="19" name="Connecteur droit avec flèche 18"/>
            <p:cNvCxnSpPr>
              <a:endCxn id="18" idx="1"/>
            </p:cNvCxnSpPr>
            <p:nvPr/>
          </p:nvCxnSpPr>
          <p:spPr>
            <a:xfrm flipV="1">
              <a:off x="6057879" y="4047441"/>
              <a:ext cx="819171" cy="205129"/>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20" name="Groupe 28"/>
          <p:cNvGrpSpPr>
            <a:grpSpLocks/>
          </p:cNvGrpSpPr>
          <p:nvPr/>
        </p:nvGrpSpPr>
        <p:grpSpPr bwMode="auto">
          <a:xfrm>
            <a:off x="6095999" y="3635827"/>
            <a:ext cx="2826685" cy="775298"/>
            <a:chOff x="6161739" y="5242924"/>
            <a:chExt cx="2826693" cy="775507"/>
          </a:xfrm>
        </p:grpSpPr>
        <p:sp>
          <p:nvSpPr>
            <p:cNvPr id="21" name="ZoneTexte 23"/>
            <p:cNvSpPr txBox="1">
              <a:spLocks noChangeArrowheads="1"/>
            </p:cNvSpPr>
            <p:nvPr/>
          </p:nvSpPr>
          <p:spPr bwMode="auto">
            <a:xfrm>
              <a:off x="6886575" y="5372100"/>
              <a:ext cx="210185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altLang="fr-FR" dirty="0">
                  <a:solidFill>
                    <a:srgbClr val="FF0000"/>
                  </a:solidFill>
                </a:rPr>
                <a:t>Moment élémentaire</a:t>
              </a:r>
            </a:p>
            <a:p>
              <a:pPr eaLnBrk="1" hangingPunct="1"/>
              <a:r>
                <a:rPr lang="fr-FR" altLang="fr-FR" dirty="0">
                  <a:solidFill>
                    <a:srgbClr val="FF0000"/>
                  </a:solidFill>
                </a:rPr>
                <a:t>nul en M</a:t>
              </a:r>
            </a:p>
          </p:txBody>
        </p:sp>
        <p:cxnSp>
          <p:nvCxnSpPr>
            <p:cNvPr id="22" name="Connecteur droit avec flèche 21"/>
            <p:cNvCxnSpPr>
              <a:endCxn id="21" idx="1"/>
            </p:cNvCxnSpPr>
            <p:nvPr/>
          </p:nvCxnSpPr>
          <p:spPr>
            <a:xfrm>
              <a:off x="6161739" y="5242924"/>
              <a:ext cx="724836" cy="45234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4" name="Rectangle 3"/>
          <p:cNvSpPr/>
          <p:nvPr/>
        </p:nvSpPr>
        <p:spPr>
          <a:xfrm>
            <a:off x="1035050" y="5882804"/>
            <a:ext cx="5848058" cy="523220"/>
          </a:xfrm>
          <a:prstGeom prst="rect">
            <a:avLst/>
          </a:prstGeom>
        </p:spPr>
        <p:txBody>
          <a:bodyPr wrap="square">
            <a:spAutoFit/>
          </a:bodyPr>
          <a:lstStyle/>
          <a:p>
            <a:pPr marL="685800" lvl="2">
              <a:buFont typeface="Arial" panose="020B0604020202020204" pitchFamily="34" charset="0"/>
              <a:buChar char="•"/>
            </a:pPr>
            <a:endParaRPr lang="fr-FR" altLang="fr-FR" sz="1400" dirty="0">
              <a:latin typeface="Times New Roman" panose="02020603050405020304" pitchFamily="18" charset="0"/>
              <a:cs typeface="Times New Roman" panose="02020603050405020304" pitchFamily="18" charset="0"/>
            </a:endParaRPr>
          </a:p>
          <a:p>
            <a:pPr marL="971550" lvl="2" indent="-285750">
              <a:buFont typeface="Arial" panose="020B0604020202020204" pitchFamily="34" charset="0"/>
              <a:buChar char="•"/>
            </a:pPr>
            <a:r>
              <a:rPr lang="fr-FR" altLang="fr-FR" sz="1400" dirty="0">
                <a:latin typeface="Times New Roman" panose="02020603050405020304" pitchFamily="18" charset="0"/>
                <a:cs typeface="Times New Roman" panose="02020603050405020304" pitchFamily="18" charset="0"/>
              </a:rPr>
              <a:t>Pression constante : </a:t>
            </a:r>
            <a:r>
              <a:rPr lang="fr-CA" altLang="fr-FR" sz="1400" b="1" dirty="0">
                <a:solidFill>
                  <a:srgbClr val="FF0000"/>
                </a:solidFill>
                <a:latin typeface="Times New Roman" panose="02020603050405020304" pitchFamily="18" charset="0"/>
                <a:cs typeface="Times New Roman" panose="02020603050405020304" pitchFamily="18" charset="0"/>
              </a:rPr>
              <a:t>p(M) = p</a:t>
            </a:r>
            <a:r>
              <a:rPr lang="fr-CA" altLang="fr-FR" sz="1400" b="1" baseline="-25000" dirty="0">
                <a:solidFill>
                  <a:srgbClr val="FF0000"/>
                </a:solidFill>
                <a:latin typeface="Times New Roman" panose="02020603050405020304" pitchFamily="18" charset="0"/>
                <a:cs typeface="Times New Roman" panose="02020603050405020304" pitchFamily="18" charset="0"/>
              </a:rPr>
              <a:t>0</a:t>
            </a:r>
            <a:r>
              <a:rPr lang="fr-CA" altLang="fr-FR" sz="1400" baseline="-25000" dirty="0">
                <a:solidFill>
                  <a:srgbClr val="FF0000"/>
                </a:solidFill>
                <a:latin typeface="Times New Roman" panose="02020603050405020304" pitchFamily="18" charset="0"/>
                <a:cs typeface="Times New Roman" panose="02020603050405020304" pitchFamily="18" charset="0"/>
              </a:rPr>
              <a:t>  </a:t>
            </a:r>
            <a:r>
              <a:rPr lang="fr-CA" altLang="fr-FR" sz="1400" baseline="-25000" dirty="0">
                <a:latin typeface="Times New Roman" panose="02020603050405020304" pitchFamily="18" charset="0"/>
                <a:cs typeface="Times New Roman" panose="02020603050405020304" pitchFamily="18" charset="0"/>
              </a:rPr>
              <a:t>.</a:t>
            </a:r>
            <a:r>
              <a:rPr lang="fr-CA" altLang="fr-FR" sz="1400" dirty="0">
                <a:latin typeface="Times New Roman" panose="02020603050405020304" pitchFamily="18" charset="0"/>
                <a:cs typeface="Times New Roman" panose="02020603050405020304" pitchFamily="18" charset="0"/>
              </a:rPr>
              <a:t>. Ex: action dans un vérin</a:t>
            </a:r>
            <a:endParaRPr lang="fr-CA" altLang="fr-FR" sz="1400" baseline="-25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8536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left)">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8"/>
          <p:cNvSpPr txBox="1">
            <a:spLocks noChangeArrowheads="1"/>
          </p:cNvSpPr>
          <p:nvPr/>
        </p:nvSpPr>
        <p:spPr bwMode="auto">
          <a:xfrm>
            <a:off x="4762" y="1482428"/>
            <a:ext cx="1098551" cy="738664"/>
          </a:xfrm>
          <a:prstGeom prst="rect">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rIns="36000" bIns="36000">
            <a:spAutoFit/>
          </a:bodyPr>
          <a:lstStyle/>
          <a:p>
            <a:pPr algn="ctr"/>
            <a:r>
              <a:rPr lang="fr-FR" sz="1400" b="1" dirty="0" smtClean="0">
                <a:solidFill>
                  <a:schemeClr val="bg1"/>
                </a:solidFill>
                <a:effectLst>
                  <a:outerShdw blurRad="38100" dist="38100" dir="2700000" algn="tl">
                    <a:srgbClr val="000000"/>
                  </a:outerShdw>
                </a:effectLst>
              </a:rPr>
              <a:t>Modélisation Actions Mécaniques</a:t>
            </a:r>
            <a:endParaRPr lang="fr-FR" sz="1400" b="1" dirty="0">
              <a:solidFill>
                <a:schemeClr val="bg1"/>
              </a:solidFill>
              <a:effectLst>
                <a:outerShdw blurRad="38100" dist="38100" dir="2700000" algn="tl">
                  <a:srgbClr val="000000"/>
                </a:outerShdw>
              </a:effectLst>
            </a:endParaRPr>
          </a:p>
        </p:txBody>
      </p:sp>
      <p:sp>
        <p:nvSpPr>
          <p:cNvPr id="4" name="Text Box 64"/>
          <p:cNvSpPr txBox="1">
            <a:spLocks noChangeArrowheads="1"/>
          </p:cNvSpPr>
          <p:nvPr/>
        </p:nvSpPr>
        <p:spPr bwMode="auto">
          <a:xfrm>
            <a:off x="1158875" y="971550"/>
            <a:ext cx="7985125" cy="1200329"/>
          </a:xfrm>
          <a:prstGeom prst="rect">
            <a:avLst/>
          </a:prstGeom>
          <a:noFill/>
          <a:ln w="9525">
            <a:noFill/>
            <a:miter lim="800000"/>
            <a:headEnd/>
            <a:tailEnd/>
          </a:ln>
          <a:effectLst/>
        </p:spPr>
        <p:txBody>
          <a:bodyPr>
            <a:spAutoFit/>
          </a:bodyPr>
          <a:lstStyle/>
          <a:p>
            <a:pPr algn="ctr">
              <a:spcBef>
                <a:spcPct val="0"/>
              </a:spcBef>
              <a:defRPr/>
            </a:pPr>
            <a:r>
              <a:rPr lang="fr-FR" sz="2400" b="1" i="0" dirty="0">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Modélisation </a:t>
            </a:r>
            <a:r>
              <a:rPr lang="fr-FR" sz="2400" b="1" i="0" dirty="0" smtClean="0">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globale : </a:t>
            </a:r>
          </a:p>
          <a:p>
            <a:pPr algn="ctr">
              <a:spcBef>
                <a:spcPct val="0"/>
              </a:spcBef>
              <a:defRPr/>
            </a:pPr>
            <a:r>
              <a:rPr lang="fr-FR"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Action hydrostatique d’un fluide sur un solide</a:t>
            </a:r>
          </a:p>
          <a:p>
            <a:pPr algn="ctr">
              <a:spcBef>
                <a:spcPct val="0"/>
              </a:spcBef>
              <a:defRPr/>
            </a:pPr>
            <a:endParaRPr lang="fr-FR" sz="2400" b="1" i="0" dirty="0">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graphicFrame>
        <p:nvGraphicFramePr>
          <p:cNvPr id="5" name="Object 14"/>
          <p:cNvGraphicFramePr>
            <a:graphicFrameLocks noChangeAspect="1"/>
          </p:cNvGraphicFramePr>
          <p:nvPr>
            <p:extLst>
              <p:ext uri="{D42A27DB-BD31-4B8C-83A1-F6EECF244321}">
                <p14:modId xmlns:p14="http://schemas.microsoft.com/office/powerpoint/2010/main" val="977627658"/>
              </p:ext>
            </p:extLst>
          </p:nvPr>
        </p:nvGraphicFramePr>
        <p:xfrm>
          <a:off x="2919263" y="1895783"/>
          <a:ext cx="4464348" cy="1470015"/>
        </p:xfrm>
        <a:graphic>
          <a:graphicData uri="http://schemas.openxmlformats.org/presentationml/2006/ole">
            <mc:AlternateContent xmlns:mc="http://schemas.openxmlformats.org/markup-compatibility/2006">
              <mc:Choice xmlns:v="urn:schemas-microsoft-com:vml" Requires="v">
                <p:oleObj spid="_x0000_s55318" name="Equation" r:id="rId3" imgW="2781000" imgH="914400" progId="Equation.DSMT4">
                  <p:embed/>
                </p:oleObj>
              </mc:Choice>
              <mc:Fallback>
                <p:oleObj name="Equation" r:id="rId3" imgW="2781000" imgH="9144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9263" y="1895783"/>
                        <a:ext cx="4464348" cy="1470015"/>
                      </a:xfrm>
                      <a:prstGeom prst="rect">
                        <a:avLst/>
                      </a:prstGeom>
                      <a:noFill/>
                      <a:extLst/>
                    </p:spPr>
                  </p:pic>
                </p:oleObj>
              </mc:Fallback>
            </mc:AlternateContent>
          </a:graphicData>
        </a:graphic>
      </p:graphicFrame>
      <p:grpSp>
        <p:nvGrpSpPr>
          <p:cNvPr id="7" name="Groupe 6"/>
          <p:cNvGrpSpPr/>
          <p:nvPr/>
        </p:nvGrpSpPr>
        <p:grpSpPr>
          <a:xfrm>
            <a:off x="2047009" y="3431220"/>
            <a:ext cx="6681355" cy="2995934"/>
            <a:chOff x="2047009" y="3431220"/>
            <a:chExt cx="6681355" cy="2995934"/>
          </a:xfrm>
        </p:grpSpPr>
        <p:pic>
          <p:nvPicPr>
            <p:cNvPr id="2" name="Picture 5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70394" y="3431220"/>
              <a:ext cx="5453031" cy="29959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à coins arrondis 5"/>
            <p:cNvSpPr/>
            <p:nvPr/>
          </p:nvSpPr>
          <p:spPr>
            <a:xfrm>
              <a:off x="2047009" y="3439391"/>
              <a:ext cx="6681355" cy="2979593"/>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37746370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p14="http://schemas.microsoft.com/office/powerpoint/2010/main" val="4005092275"/>
              </p:ext>
            </p:extLst>
          </p:nvPr>
        </p:nvGraphicFramePr>
        <p:xfrm>
          <a:off x="1515901" y="1685105"/>
          <a:ext cx="7224748" cy="3694553"/>
        </p:xfrm>
        <a:graphic>
          <a:graphicData uri="http://schemas.openxmlformats.org/drawingml/2006/table">
            <a:tbl>
              <a:tblPr firstRow="1" firstCol="1" bandRow="1">
                <a:tableStyleId>{5C22544A-7EE6-4342-B048-85BDC9FD1C3A}</a:tableStyleId>
              </a:tblPr>
              <a:tblGrid>
                <a:gridCol w="3612374"/>
                <a:gridCol w="3612374"/>
              </a:tblGrid>
              <a:tr h="280793">
                <a:tc>
                  <a:txBody>
                    <a:bodyPr/>
                    <a:lstStyle/>
                    <a:p>
                      <a:pPr algn="l">
                        <a:spcAft>
                          <a:spcPts val="0"/>
                        </a:spcAft>
                      </a:pPr>
                      <a:r>
                        <a:rPr lang="fr-FR" sz="1800" dirty="0" smtClean="0">
                          <a:solidFill>
                            <a:schemeClr val="tx1"/>
                          </a:solidFill>
                          <a:effectLst/>
                        </a:rPr>
                        <a:t>Compétence visée</a:t>
                      </a:r>
                      <a:endParaRPr lang="fr-FR" sz="1800" b="0" dirty="0" smtClean="0">
                        <a:solidFill>
                          <a:schemeClr val="tx1"/>
                        </a:solidFill>
                        <a:effectLst/>
                      </a:endParaRPr>
                    </a:p>
                  </a:txBody>
                  <a:tcPr marL="68588" marR="68588" marT="0" marB="0" anchor="ctr">
                    <a:lnB w="12700" cap="flat" cmpd="sng" algn="ctr">
                      <a:solidFill>
                        <a:schemeClr val="tx1"/>
                      </a:solidFill>
                      <a:prstDash val="solid"/>
                      <a:round/>
                      <a:headEnd type="none" w="med" len="med"/>
                      <a:tailEnd type="none" w="med" len="med"/>
                    </a:lnB>
                    <a:noFill/>
                  </a:tcPr>
                </a:tc>
                <a:tc>
                  <a:txBody>
                    <a:bodyPr/>
                    <a:lstStyle/>
                    <a:p>
                      <a:pPr marL="0" algn="l" defTabSz="914400" rtl="0" eaLnBrk="1" latinLnBrk="0" hangingPunct="1">
                        <a:spcAft>
                          <a:spcPts val="0"/>
                        </a:spcAft>
                      </a:pPr>
                      <a:r>
                        <a:rPr lang="fr-FR" sz="1800" b="0" i="1" kern="1200" dirty="0">
                          <a:solidFill>
                            <a:schemeClr val="tx1"/>
                          </a:solidFill>
                          <a:effectLst/>
                          <a:latin typeface="+mn-lt"/>
                          <a:ea typeface="+mn-ea"/>
                          <a:cs typeface="+mn-cs"/>
                        </a:rPr>
                        <a:t>Savoir-faire associé</a:t>
                      </a:r>
                    </a:p>
                  </a:txBody>
                  <a:tcPr marL="68588" marR="68588" marT="0" marB="0" anchor="ctr">
                    <a:lnB w="12700" cap="flat" cmpd="sng" algn="ctr">
                      <a:solidFill>
                        <a:schemeClr val="tx1"/>
                      </a:solidFill>
                      <a:prstDash val="solid"/>
                      <a:round/>
                      <a:headEnd type="none" w="med" len="med"/>
                      <a:tailEnd type="none" w="med" len="med"/>
                    </a:lnB>
                    <a:noFill/>
                  </a:tcPr>
                </a:tc>
              </a:tr>
              <a:tr h="75814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b="1" kern="1200" dirty="0" smtClean="0">
                          <a:solidFill>
                            <a:schemeClr val="tx1"/>
                          </a:solidFill>
                          <a:effectLst/>
                          <a:latin typeface="+mn-lt"/>
                          <a:ea typeface="+mn-ea"/>
                          <a:cs typeface="+mn-cs"/>
                        </a:rPr>
                        <a:t>Proposer un modèle de connaissance et de comportement</a:t>
                      </a:r>
                      <a:endParaRPr lang="fr-FR" sz="1200" b="1"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8" marR="685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lvl="0" indent="-285750">
                        <a:buFont typeface="Arial" panose="020B0604020202020204" pitchFamily="34" charset="0"/>
                        <a:buChar char="•"/>
                      </a:pPr>
                      <a:r>
                        <a:rPr lang="fr-FR" sz="1600" b="0" i="1" kern="1200" dirty="0" smtClean="0">
                          <a:solidFill>
                            <a:schemeClr val="dk1"/>
                          </a:solidFill>
                          <a:effectLst/>
                          <a:latin typeface="+mn-lt"/>
                          <a:ea typeface="+mn-ea"/>
                          <a:cs typeface="+mn-cs"/>
                        </a:rPr>
                        <a:t>Associer un modèle à une action mécanique</a:t>
                      </a:r>
                      <a:endParaRPr lang="fr-FR" sz="1600" b="0" kern="1200" dirty="0" smtClean="0">
                        <a:solidFill>
                          <a:schemeClr val="dk1"/>
                        </a:solidFill>
                        <a:effectLst/>
                        <a:latin typeface="+mn-lt"/>
                        <a:ea typeface="+mn-ea"/>
                        <a:cs typeface="+mn-cs"/>
                      </a:endParaRPr>
                    </a:p>
                    <a:p>
                      <a:pPr marL="285750" lvl="0" indent="-285750">
                        <a:buFont typeface="Arial" panose="020B0604020202020204" pitchFamily="34" charset="0"/>
                        <a:buChar char="•"/>
                      </a:pPr>
                      <a:r>
                        <a:rPr lang="fr-FR" sz="1600" b="0" i="1" kern="1200" dirty="0" smtClean="0">
                          <a:solidFill>
                            <a:schemeClr val="dk1"/>
                          </a:solidFill>
                          <a:effectLst/>
                          <a:latin typeface="+mn-lt"/>
                          <a:ea typeface="+mn-ea"/>
                          <a:cs typeface="+mn-cs"/>
                        </a:rPr>
                        <a:t>Déterminer la relation entre le modèle local et le modèle global</a:t>
                      </a:r>
                      <a:endParaRPr lang="fr-FR" sz="1600" b="0" kern="1200" dirty="0" smtClean="0">
                        <a:solidFill>
                          <a:schemeClr val="dk1"/>
                        </a:solidFill>
                        <a:effectLst/>
                        <a:latin typeface="+mn-lt"/>
                        <a:ea typeface="+mn-ea"/>
                        <a:cs typeface="+mn-cs"/>
                      </a:endParaRPr>
                    </a:p>
                    <a:p>
                      <a:pPr marL="285750" indent="-285750">
                        <a:buFont typeface="Arial" panose="020B0604020202020204" pitchFamily="34" charset="0"/>
                        <a:buChar char="•"/>
                      </a:pPr>
                      <a:r>
                        <a:rPr lang="fr-FR" sz="1600" b="0" i="1" kern="1200" dirty="0" smtClean="0">
                          <a:solidFill>
                            <a:schemeClr val="dk1"/>
                          </a:solidFill>
                          <a:effectLst/>
                          <a:latin typeface="+mn-lt"/>
                          <a:ea typeface="+mn-ea"/>
                          <a:cs typeface="+mn-cs"/>
                        </a:rPr>
                        <a:t>Associer à chaque liaison son torseur d’actions mécaniques transmissibles</a:t>
                      </a:r>
                      <a:endParaRPr lang="fr-FR" sz="1600" b="0" i="1" u="none" strike="noStrike" kern="1200" baseline="0" dirty="0" smtClean="0">
                        <a:solidFill>
                          <a:schemeClr val="dk1"/>
                        </a:solidFill>
                        <a:latin typeface="+mn-lt"/>
                        <a:ea typeface="+mn-ea"/>
                        <a:cs typeface="+mn-cs"/>
                      </a:endParaRPr>
                    </a:p>
                  </a:txBody>
                  <a:tcPr marL="68585" marR="6858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52978">
                <a:tc>
                  <a:txBody>
                    <a:bodyPr/>
                    <a:lstStyle/>
                    <a:p>
                      <a:pPr algn="l">
                        <a:spcAft>
                          <a:spcPts val="0"/>
                        </a:spcAft>
                      </a:pPr>
                      <a:r>
                        <a:rPr lang="fr-FR" sz="1800" b="1" kern="1200" dirty="0" smtClean="0">
                          <a:solidFill>
                            <a:schemeClr val="tx1"/>
                          </a:solidFill>
                          <a:effectLst/>
                          <a:latin typeface="+mn-lt"/>
                          <a:ea typeface="+mn-ea"/>
                          <a:cs typeface="+mn-cs"/>
                        </a:rPr>
                        <a:t>Procéder à la mise en </a:t>
                      </a:r>
                      <a:r>
                        <a:rPr lang="fr-FR" sz="1800" b="1" kern="1200" dirty="0" err="1" smtClean="0">
                          <a:solidFill>
                            <a:schemeClr val="tx1"/>
                          </a:solidFill>
                          <a:effectLst/>
                          <a:latin typeface="+mn-lt"/>
                          <a:ea typeface="+mn-ea"/>
                          <a:cs typeface="+mn-cs"/>
                        </a:rPr>
                        <a:t>oeuvre</a:t>
                      </a:r>
                      <a:r>
                        <a:rPr lang="fr-FR" sz="1800" b="1" kern="1200" dirty="0" smtClean="0">
                          <a:solidFill>
                            <a:schemeClr val="tx1"/>
                          </a:solidFill>
                          <a:effectLst/>
                          <a:latin typeface="+mn-lt"/>
                          <a:ea typeface="+mn-ea"/>
                          <a:cs typeface="+mn-cs"/>
                        </a:rPr>
                        <a:t> d’une démarche de résolution analytique</a:t>
                      </a:r>
                      <a:endParaRPr lang="fr-FR" sz="1200" b="1"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8" marR="685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lvl="0" indent="-285750">
                        <a:buFont typeface="Arial" panose="020B0604020202020204" pitchFamily="34" charset="0"/>
                        <a:buChar char="•"/>
                      </a:pPr>
                      <a:r>
                        <a:rPr lang="fr-CA" sz="1600" b="0" i="1" kern="1200" dirty="0" smtClean="0">
                          <a:solidFill>
                            <a:schemeClr val="dk1"/>
                          </a:solidFill>
                          <a:effectLst/>
                          <a:latin typeface="+mn-lt"/>
                          <a:ea typeface="+mn-ea"/>
                          <a:cs typeface="+mn-cs"/>
                        </a:rPr>
                        <a:t>Proposer une méthode permettant la détermination d’une inconnue de liaison ou le calcul complet des inconnues de liaison</a:t>
                      </a:r>
                      <a:endParaRPr lang="fr-FR" sz="1600" b="0" kern="1200" dirty="0" smtClean="0">
                        <a:solidFill>
                          <a:schemeClr val="dk1"/>
                        </a:solidFill>
                        <a:effectLst/>
                        <a:latin typeface="+mn-lt"/>
                        <a:ea typeface="+mn-ea"/>
                        <a:cs typeface="+mn-cs"/>
                      </a:endParaRPr>
                    </a:p>
                    <a:p>
                      <a:pPr marL="285750" indent="-285750">
                        <a:buFont typeface="Arial" panose="020B0604020202020204" pitchFamily="34" charset="0"/>
                        <a:buChar char="•"/>
                      </a:pPr>
                      <a:r>
                        <a:rPr lang="fr-CA" sz="1600" b="0" i="1" kern="1200" dirty="0" smtClean="0">
                          <a:solidFill>
                            <a:schemeClr val="dk1"/>
                          </a:solidFill>
                          <a:effectLst/>
                          <a:latin typeface="+mn-lt"/>
                          <a:ea typeface="+mn-ea"/>
                          <a:cs typeface="+mn-cs"/>
                        </a:rPr>
                        <a:t>Choisir une méthode pour déterminer la valeur des paramètres conduisant à des positions d’équilibre (par exemple arc-boutement)</a:t>
                      </a:r>
                      <a:endParaRPr lang="fr-FR" sz="1600" b="0" i="1" dirty="0" smtClean="0">
                        <a:solidFill>
                          <a:schemeClr val="tx1"/>
                        </a:solidFill>
                        <a:effectLst/>
                        <a:latin typeface="Times New Roman"/>
                        <a:ea typeface="Times New Roman"/>
                      </a:endParaRPr>
                    </a:p>
                  </a:txBody>
                  <a:tcPr marL="68588" marR="685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3" name="Rectangle 2"/>
          <p:cNvSpPr/>
          <p:nvPr/>
        </p:nvSpPr>
        <p:spPr>
          <a:xfrm>
            <a:off x="3650210" y="951110"/>
            <a:ext cx="2956130" cy="461665"/>
          </a:xfrm>
          <a:prstGeom prst="rect">
            <a:avLst/>
          </a:prstGeom>
        </p:spPr>
        <p:txBody>
          <a:bodyPr wrap="none">
            <a:spAutoFit/>
          </a:bodyPr>
          <a:lstStyle/>
          <a:p>
            <a:r>
              <a:rPr lang="fr-CA" sz="2400" b="1" dirty="0" smtClean="0">
                <a:cs typeface="Times New Roman" pitchFamily="18" charset="0"/>
              </a:rPr>
              <a:t>Extraits du référentiel</a:t>
            </a:r>
            <a:endParaRPr lang="fr-FR" sz="2400" dirty="0"/>
          </a:p>
        </p:txBody>
      </p:sp>
    </p:spTree>
    <p:extLst>
      <p:ext uri="{BB962C8B-B14F-4D97-AF65-F5344CB8AC3E}">
        <p14:creationId xmlns:p14="http://schemas.microsoft.com/office/powerpoint/2010/main" val="2974185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8"/>
          <p:cNvSpPr txBox="1">
            <a:spLocks noChangeArrowheads="1"/>
          </p:cNvSpPr>
          <p:nvPr/>
        </p:nvSpPr>
        <p:spPr bwMode="auto">
          <a:xfrm>
            <a:off x="4762" y="1482428"/>
            <a:ext cx="1098551" cy="738664"/>
          </a:xfrm>
          <a:prstGeom prst="rect">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rIns="36000" bIns="36000">
            <a:spAutoFit/>
          </a:bodyPr>
          <a:lstStyle/>
          <a:p>
            <a:pPr algn="ctr"/>
            <a:r>
              <a:rPr lang="fr-FR" sz="1400" b="1" dirty="0" smtClean="0">
                <a:solidFill>
                  <a:schemeClr val="bg1"/>
                </a:solidFill>
                <a:effectLst>
                  <a:outerShdw blurRad="38100" dist="38100" dir="2700000" algn="tl">
                    <a:srgbClr val="000000"/>
                  </a:outerShdw>
                </a:effectLst>
              </a:rPr>
              <a:t>Modélisation Actions Mécaniques</a:t>
            </a:r>
            <a:endParaRPr lang="fr-FR" sz="1400" b="1" dirty="0">
              <a:solidFill>
                <a:schemeClr val="bg1"/>
              </a:solidFill>
              <a:effectLst>
                <a:outerShdw blurRad="38100" dist="38100" dir="2700000" algn="tl">
                  <a:srgbClr val="000000"/>
                </a:outerShdw>
              </a:effectLst>
            </a:endParaRPr>
          </a:p>
        </p:txBody>
      </p:sp>
      <p:sp>
        <p:nvSpPr>
          <p:cNvPr id="3" name="Text Box 64"/>
          <p:cNvSpPr txBox="1">
            <a:spLocks noChangeArrowheads="1"/>
          </p:cNvSpPr>
          <p:nvPr/>
        </p:nvSpPr>
        <p:spPr bwMode="auto">
          <a:xfrm>
            <a:off x="1158875" y="971550"/>
            <a:ext cx="7985125" cy="1200329"/>
          </a:xfrm>
          <a:prstGeom prst="rect">
            <a:avLst/>
          </a:prstGeom>
          <a:noFill/>
          <a:ln w="9525">
            <a:noFill/>
            <a:miter lim="800000"/>
            <a:headEnd/>
            <a:tailEnd/>
          </a:ln>
          <a:effectLst/>
        </p:spPr>
        <p:txBody>
          <a:bodyPr>
            <a:spAutoFit/>
          </a:bodyPr>
          <a:lstStyle/>
          <a:p>
            <a:pPr algn="ctr">
              <a:spcBef>
                <a:spcPct val="0"/>
              </a:spcBef>
              <a:defRPr/>
            </a:pPr>
            <a:r>
              <a:rPr lang="fr-FR" sz="2400" b="1" i="0" dirty="0">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Modélisation </a:t>
            </a:r>
            <a:r>
              <a:rPr lang="fr-FR" sz="2400" b="1" i="0" dirty="0" smtClean="0">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globale : </a:t>
            </a:r>
          </a:p>
          <a:p>
            <a:pPr algn="ctr">
              <a:spcBef>
                <a:spcPct val="0"/>
              </a:spcBef>
              <a:defRPr/>
            </a:pPr>
            <a:r>
              <a:rPr lang="fr-FR"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Action hydrostatique d’un fluide sur un solide</a:t>
            </a:r>
          </a:p>
          <a:p>
            <a:pPr algn="ctr">
              <a:spcBef>
                <a:spcPct val="0"/>
              </a:spcBef>
              <a:defRPr/>
            </a:pPr>
            <a:endParaRPr lang="fr-FR" sz="2400" b="1" i="0" dirty="0">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graphicFrame>
        <p:nvGraphicFramePr>
          <p:cNvPr id="4" name="Object 14"/>
          <p:cNvGraphicFramePr>
            <a:graphicFrameLocks noChangeAspect="1"/>
          </p:cNvGraphicFramePr>
          <p:nvPr>
            <p:extLst>
              <p:ext uri="{D42A27DB-BD31-4B8C-83A1-F6EECF244321}">
                <p14:modId xmlns:p14="http://schemas.microsoft.com/office/powerpoint/2010/main" val="3464160125"/>
              </p:ext>
            </p:extLst>
          </p:nvPr>
        </p:nvGraphicFramePr>
        <p:xfrm>
          <a:off x="2919263" y="1895783"/>
          <a:ext cx="4464348" cy="1470015"/>
        </p:xfrm>
        <a:graphic>
          <a:graphicData uri="http://schemas.openxmlformats.org/presentationml/2006/ole">
            <mc:AlternateContent xmlns:mc="http://schemas.openxmlformats.org/markup-compatibility/2006">
              <mc:Choice xmlns:v="urn:schemas-microsoft-com:vml" Requires="v">
                <p:oleObj spid="_x0000_s56343" name="Equation" r:id="rId3" imgW="2781000" imgH="914400" progId="Equation.DSMT4">
                  <p:embed/>
                </p:oleObj>
              </mc:Choice>
              <mc:Fallback>
                <p:oleObj name="Equation" r:id="rId3" imgW="2781000" imgH="9144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9263" y="1895783"/>
                        <a:ext cx="4464348" cy="1470015"/>
                      </a:xfrm>
                      <a:prstGeom prst="rect">
                        <a:avLst/>
                      </a:prstGeom>
                      <a:noFill/>
                      <a:extLst/>
                    </p:spPr>
                  </p:pic>
                </p:oleObj>
              </mc:Fallback>
            </mc:AlternateContent>
          </a:graphicData>
        </a:graphic>
      </p:graphicFrame>
      <p:grpSp>
        <p:nvGrpSpPr>
          <p:cNvPr id="6" name="Groupe 5"/>
          <p:cNvGrpSpPr/>
          <p:nvPr/>
        </p:nvGrpSpPr>
        <p:grpSpPr>
          <a:xfrm>
            <a:off x="2047009" y="3439391"/>
            <a:ext cx="6681355" cy="2979593"/>
            <a:chOff x="2047009" y="3439391"/>
            <a:chExt cx="6681355" cy="2979593"/>
          </a:xfrm>
        </p:grpSpPr>
        <p:pic>
          <p:nvPicPr>
            <p:cNvPr id="56322"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52005"/>
            <a:stretch/>
          </p:blipFill>
          <p:spPr bwMode="auto">
            <a:xfrm>
              <a:off x="3262746" y="4675909"/>
              <a:ext cx="4612698"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6323"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r="64704" b="26677"/>
            <a:stretch/>
          </p:blipFill>
          <p:spPr bwMode="auto">
            <a:xfrm>
              <a:off x="3621520" y="3439391"/>
              <a:ext cx="3392199" cy="12780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à coins arrondis 4"/>
            <p:cNvSpPr/>
            <p:nvPr/>
          </p:nvSpPr>
          <p:spPr>
            <a:xfrm>
              <a:off x="2047009" y="3439391"/>
              <a:ext cx="6681355" cy="2979593"/>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25028377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8"/>
          <p:cNvSpPr txBox="1">
            <a:spLocks noChangeArrowheads="1"/>
          </p:cNvSpPr>
          <p:nvPr/>
        </p:nvSpPr>
        <p:spPr bwMode="auto">
          <a:xfrm>
            <a:off x="4762" y="1482428"/>
            <a:ext cx="1098551" cy="738664"/>
          </a:xfrm>
          <a:prstGeom prst="rect">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rIns="36000" bIns="36000">
            <a:spAutoFit/>
          </a:bodyPr>
          <a:lstStyle/>
          <a:p>
            <a:pPr algn="ctr"/>
            <a:r>
              <a:rPr lang="fr-FR" sz="1400" b="1" dirty="0" smtClean="0">
                <a:solidFill>
                  <a:schemeClr val="bg1"/>
                </a:solidFill>
                <a:effectLst>
                  <a:outerShdw blurRad="38100" dist="38100" dir="2700000" algn="tl">
                    <a:srgbClr val="000000"/>
                  </a:outerShdw>
                </a:effectLst>
              </a:rPr>
              <a:t>Modélisation Actions Mécaniques</a:t>
            </a:r>
            <a:endParaRPr lang="fr-FR" sz="1400" b="1" dirty="0">
              <a:solidFill>
                <a:schemeClr val="bg1"/>
              </a:solidFill>
              <a:effectLst>
                <a:outerShdw blurRad="38100" dist="38100" dir="2700000" algn="tl">
                  <a:srgbClr val="000000"/>
                </a:outerShdw>
              </a:effectLst>
            </a:endParaRPr>
          </a:p>
        </p:txBody>
      </p:sp>
      <p:sp>
        <p:nvSpPr>
          <p:cNvPr id="4" name="Text Box 64"/>
          <p:cNvSpPr txBox="1">
            <a:spLocks noChangeArrowheads="1"/>
          </p:cNvSpPr>
          <p:nvPr/>
        </p:nvSpPr>
        <p:spPr bwMode="auto">
          <a:xfrm>
            <a:off x="1158875" y="971550"/>
            <a:ext cx="7985125" cy="1200329"/>
          </a:xfrm>
          <a:prstGeom prst="rect">
            <a:avLst/>
          </a:prstGeom>
          <a:noFill/>
          <a:ln w="9525">
            <a:noFill/>
            <a:miter lim="800000"/>
            <a:headEnd/>
            <a:tailEnd/>
          </a:ln>
          <a:effectLst/>
        </p:spPr>
        <p:txBody>
          <a:bodyPr>
            <a:spAutoFit/>
          </a:bodyPr>
          <a:lstStyle/>
          <a:p>
            <a:pPr algn="ctr">
              <a:spcBef>
                <a:spcPct val="0"/>
              </a:spcBef>
              <a:defRPr/>
            </a:pPr>
            <a:r>
              <a:rPr lang="fr-FR" sz="2400" b="1" i="0" dirty="0">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Modélisation </a:t>
            </a:r>
            <a:r>
              <a:rPr lang="fr-FR" sz="2400" b="1" i="0" dirty="0" smtClean="0">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globale : </a:t>
            </a:r>
          </a:p>
          <a:p>
            <a:pPr algn="ctr">
              <a:spcBef>
                <a:spcPct val="0"/>
              </a:spcBef>
              <a:defRPr/>
            </a:pPr>
            <a:r>
              <a:rPr lang="fr-FR" sz="2400" b="1" dirty="0" smtClean="0">
                <a:effectLst>
                  <a:outerShdw blurRad="38100" dist="38100" dir="2700000" algn="tl">
                    <a:srgbClr val="C0C0C0"/>
                  </a:outerShdw>
                </a:effectLst>
                <a:latin typeface="Times New Roman" panose="02020603050405020304" pitchFamily="18" charset="0"/>
                <a:cs typeface="Times New Roman" panose="02020603050405020304" pitchFamily="18" charset="0"/>
              </a:rPr>
              <a:t>Action de contact entre solides</a:t>
            </a:r>
            <a:endParaRPr lang="fr-FR"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endParaRPr>
          </a:p>
          <a:p>
            <a:pPr algn="ctr">
              <a:spcBef>
                <a:spcPct val="0"/>
              </a:spcBef>
              <a:defRPr/>
            </a:pPr>
            <a:endParaRPr lang="fr-FR" sz="2400" b="1" i="0" dirty="0">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l="39479" t="32407" r="34583" b="27592"/>
          <a:stretch>
            <a:fillRect/>
          </a:stretch>
        </p:blipFill>
        <p:spPr bwMode="auto">
          <a:xfrm>
            <a:off x="6575879" y="1846263"/>
            <a:ext cx="2219325" cy="192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ZoneTexte 5"/>
          <p:cNvSpPr txBox="1">
            <a:spLocks noChangeArrowheads="1"/>
          </p:cNvSpPr>
          <p:nvPr/>
        </p:nvSpPr>
        <p:spPr bwMode="auto">
          <a:xfrm>
            <a:off x="1314904" y="1952625"/>
            <a:ext cx="48387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altLang="fr-FR" dirty="0"/>
              <a:t>Pour simplifier le modèle, 2 hypothèses sont souvent faites :</a:t>
            </a:r>
          </a:p>
          <a:p>
            <a:pPr eaLnBrk="1" hangingPunct="1"/>
            <a:endParaRPr lang="fr-FR" altLang="fr-FR" dirty="0"/>
          </a:p>
          <a:p>
            <a:pPr eaLnBrk="1" hangingPunct="1">
              <a:buFont typeface="Wingdings" pitchFamily="2" charset="2"/>
              <a:buChar char="§"/>
            </a:pPr>
            <a:r>
              <a:rPr lang="fr-FR" altLang="fr-FR" dirty="0"/>
              <a:t>  La pression est uniforme, </a:t>
            </a:r>
            <a:r>
              <a:rPr lang="fr-CA" altLang="fr-FR" dirty="0"/>
              <a:t>p(M) = p</a:t>
            </a:r>
            <a:r>
              <a:rPr lang="fr-CA" altLang="fr-FR" baseline="-25000" dirty="0"/>
              <a:t>0</a:t>
            </a:r>
            <a:r>
              <a:rPr lang="fr-CA" altLang="fr-FR" dirty="0"/>
              <a:t> = </a:t>
            </a:r>
            <a:r>
              <a:rPr lang="fr-CA" altLang="fr-FR" dirty="0" err="1"/>
              <a:t>Cte</a:t>
            </a:r>
            <a:endParaRPr lang="fr-CA" altLang="fr-FR" dirty="0"/>
          </a:p>
          <a:p>
            <a:pPr eaLnBrk="1" hangingPunct="1">
              <a:buFont typeface="Wingdings" pitchFamily="2" charset="2"/>
              <a:buChar char="§"/>
            </a:pPr>
            <a:endParaRPr lang="fr-CA" altLang="fr-FR" dirty="0"/>
          </a:p>
          <a:p>
            <a:pPr eaLnBrk="1" hangingPunct="1">
              <a:buFont typeface="Wingdings" pitchFamily="2" charset="2"/>
              <a:buChar char="§"/>
            </a:pPr>
            <a:r>
              <a:rPr lang="fr-CA" altLang="fr-FR" dirty="0"/>
              <a:t>  On se place à la limite du glissement</a:t>
            </a:r>
            <a:endParaRPr lang="fr-FR" altLang="fr-FR" dirty="0"/>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l="9688" t="64999" r="47501" b="25835"/>
          <a:stretch>
            <a:fillRect/>
          </a:stretch>
        </p:blipFill>
        <p:spPr bwMode="auto">
          <a:xfrm>
            <a:off x="2375354" y="4733925"/>
            <a:ext cx="5476875" cy="660400"/>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8" name="ZoneTexte 7"/>
          <p:cNvSpPr txBox="1">
            <a:spLocks noChangeArrowheads="1"/>
          </p:cNvSpPr>
          <p:nvPr/>
        </p:nvSpPr>
        <p:spPr bwMode="auto">
          <a:xfrm>
            <a:off x="1228725" y="5905500"/>
            <a:ext cx="7772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fr-FR" altLang="fr-FR"/>
              <a:t>On trouve l’action en intégrant sur la surface de contact.</a:t>
            </a:r>
          </a:p>
        </p:txBody>
      </p:sp>
    </p:spTree>
    <p:extLst>
      <p:ext uri="{BB962C8B-B14F-4D97-AF65-F5344CB8AC3E}">
        <p14:creationId xmlns:p14="http://schemas.microsoft.com/office/powerpoint/2010/main" val="4100038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left)">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372107" y="951109"/>
            <a:ext cx="5581400" cy="461665"/>
          </a:xfrm>
          <a:prstGeom prst="rect">
            <a:avLst/>
          </a:prstGeom>
        </p:spPr>
        <p:txBody>
          <a:bodyPr wrap="none">
            <a:spAutoFit/>
          </a:bodyPr>
          <a:lstStyle/>
          <a:p>
            <a:r>
              <a:rPr lang="fr-CA" sz="2400" b="1" dirty="0" smtClean="0">
                <a:cs typeface="Times New Roman" pitchFamily="18" charset="0"/>
              </a:rPr>
              <a:t>Illustration : </a:t>
            </a:r>
            <a:r>
              <a:rPr lang="fr-CA" dirty="0"/>
              <a:t>ligne de fabrication de tôle d’aluminium </a:t>
            </a:r>
            <a:endParaRPr lang="fr-FR" dirty="0"/>
          </a:p>
        </p:txBody>
      </p:sp>
      <p:pic>
        <p:nvPicPr>
          <p:cNvPr id="4" name="Image 3" descr="Mvc-031"/>
          <p:cNvPicPr/>
          <p:nvPr/>
        </p:nvPicPr>
        <p:blipFill rotWithShape="1">
          <a:blip r:embed="rId2" cstate="print">
            <a:extLst>
              <a:ext uri="{28A0092B-C50C-407E-A947-70E740481C1C}">
                <a14:useLocalDpi xmlns:a14="http://schemas.microsoft.com/office/drawing/2010/main" val="0"/>
              </a:ext>
            </a:extLst>
          </a:blip>
          <a:srcRect l="9700" t="3253"/>
          <a:stretch/>
        </p:blipFill>
        <p:spPr bwMode="auto">
          <a:xfrm>
            <a:off x="8183246" y="26200"/>
            <a:ext cx="646808" cy="855634"/>
          </a:xfrm>
          <a:prstGeom prst="rect">
            <a:avLst/>
          </a:prstGeom>
          <a:ln>
            <a:noFill/>
          </a:ln>
          <a:effectLst>
            <a:softEdge rad="112500"/>
          </a:effectLst>
        </p:spPr>
      </p:pic>
      <p:grpSp>
        <p:nvGrpSpPr>
          <p:cNvPr id="5" name="Groupe 4"/>
          <p:cNvGrpSpPr/>
          <p:nvPr/>
        </p:nvGrpSpPr>
        <p:grpSpPr>
          <a:xfrm>
            <a:off x="1215737" y="1366341"/>
            <a:ext cx="7750873" cy="2896730"/>
            <a:chOff x="1215737" y="1366341"/>
            <a:chExt cx="7750873" cy="2896730"/>
          </a:xfrm>
        </p:grpSpPr>
        <p:pic>
          <p:nvPicPr>
            <p:cNvPr id="573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5737" y="1366341"/>
              <a:ext cx="7750873" cy="28967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1215737" y="3158836"/>
              <a:ext cx="4436918" cy="110423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573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50447" y="3015110"/>
            <a:ext cx="4302208" cy="9869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1215737" y="3954393"/>
            <a:ext cx="7750873" cy="245880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7349"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r="67557" b="60225"/>
          <a:stretch/>
        </p:blipFill>
        <p:spPr bwMode="auto">
          <a:xfrm>
            <a:off x="1215737" y="4060884"/>
            <a:ext cx="2514599" cy="10027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l="31236" b="72083"/>
          <a:stretch/>
        </p:blipFill>
        <p:spPr bwMode="auto">
          <a:xfrm>
            <a:off x="3636818" y="3953687"/>
            <a:ext cx="5329792" cy="7038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t="64916" r="51291"/>
          <a:stretch/>
        </p:blipFill>
        <p:spPr bwMode="auto">
          <a:xfrm>
            <a:off x="2764476" y="5327938"/>
            <a:ext cx="3775363" cy="8845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 Box 28"/>
          <p:cNvSpPr txBox="1">
            <a:spLocks noChangeArrowheads="1"/>
          </p:cNvSpPr>
          <p:nvPr/>
        </p:nvSpPr>
        <p:spPr bwMode="auto">
          <a:xfrm>
            <a:off x="4762" y="1482428"/>
            <a:ext cx="1098551" cy="738664"/>
          </a:xfrm>
          <a:prstGeom prst="rect">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rIns="36000" bIns="36000">
            <a:spAutoFit/>
          </a:bodyPr>
          <a:lstStyle/>
          <a:p>
            <a:pPr algn="ctr"/>
            <a:r>
              <a:rPr lang="fr-FR" sz="1400" b="1" dirty="0" smtClean="0">
                <a:solidFill>
                  <a:schemeClr val="bg1"/>
                </a:solidFill>
                <a:effectLst>
                  <a:outerShdw blurRad="38100" dist="38100" dir="2700000" algn="tl">
                    <a:srgbClr val="000000"/>
                  </a:outerShdw>
                </a:effectLst>
              </a:rPr>
              <a:t>Modélisation Actions Mécaniques</a:t>
            </a:r>
            <a:endParaRPr lang="fr-FR" sz="1400" b="1" dirty="0">
              <a:solidFill>
                <a:schemeClr val="bg1"/>
              </a:solidFill>
              <a:effectLst>
                <a:outerShdw blurRad="38100" dist="38100" dir="2700000" algn="tl">
                  <a:srgbClr val="000000"/>
                </a:outerShdw>
              </a:effectLst>
            </a:endParaRPr>
          </a:p>
        </p:txBody>
      </p:sp>
      <p:pic>
        <p:nvPicPr>
          <p:cNvPr id="15" name="Picture 3"/>
          <p:cNvPicPr>
            <a:picLocks noChangeAspect="1" noChangeArrowheads="1"/>
          </p:cNvPicPr>
          <p:nvPr/>
        </p:nvPicPr>
        <p:blipFill rotWithShape="1">
          <a:blip r:embed="rId6">
            <a:extLst>
              <a:ext uri="{28A0092B-C50C-407E-A947-70E740481C1C}">
                <a14:useLocalDpi xmlns:a14="http://schemas.microsoft.com/office/drawing/2010/main" val="0"/>
              </a:ext>
            </a:extLst>
          </a:blip>
          <a:srcRect l="4228" t="26186" r="50478" b="3344"/>
          <a:stretch/>
        </p:blipFill>
        <p:spPr bwMode="auto">
          <a:xfrm>
            <a:off x="6105525" y="4046353"/>
            <a:ext cx="2724529" cy="22748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l="12041" t="35653" r="15124" b="39618"/>
          <a:stretch/>
        </p:blipFill>
        <p:spPr bwMode="auto">
          <a:xfrm>
            <a:off x="3693969" y="4676626"/>
            <a:ext cx="5193236" cy="5735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3991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734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734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8"/>
          <p:cNvSpPr txBox="1">
            <a:spLocks noChangeArrowheads="1"/>
          </p:cNvSpPr>
          <p:nvPr/>
        </p:nvSpPr>
        <p:spPr bwMode="auto">
          <a:xfrm>
            <a:off x="4762" y="1482428"/>
            <a:ext cx="1098551" cy="738664"/>
          </a:xfrm>
          <a:prstGeom prst="rect">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rIns="36000" bIns="36000">
            <a:spAutoFit/>
          </a:bodyPr>
          <a:lstStyle/>
          <a:p>
            <a:pPr algn="ctr"/>
            <a:r>
              <a:rPr lang="fr-FR" sz="1400" b="1" dirty="0" smtClean="0">
                <a:solidFill>
                  <a:schemeClr val="bg1"/>
                </a:solidFill>
                <a:effectLst>
                  <a:outerShdw blurRad="38100" dist="38100" dir="2700000" algn="tl">
                    <a:srgbClr val="000000"/>
                  </a:outerShdw>
                </a:effectLst>
              </a:rPr>
              <a:t>Modélisation Actions Mécaniques</a:t>
            </a:r>
            <a:endParaRPr lang="fr-FR" sz="1400" b="1" dirty="0">
              <a:solidFill>
                <a:schemeClr val="bg1"/>
              </a:solidFill>
              <a:effectLst>
                <a:outerShdw blurRad="38100" dist="38100" dir="2700000" algn="tl">
                  <a:srgbClr val="000000"/>
                </a:outerShdw>
              </a:effectLst>
            </a:endParaRPr>
          </a:p>
        </p:txBody>
      </p:sp>
      <p:sp>
        <p:nvSpPr>
          <p:cNvPr id="3" name="Text Box 64"/>
          <p:cNvSpPr txBox="1">
            <a:spLocks noChangeArrowheads="1"/>
          </p:cNvSpPr>
          <p:nvPr/>
        </p:nvSpPr>
        <p:spPr bwMode="auto">
          <a:xfrm>
            <a:off x="1158875" y="971550"/>
            <a:ext cx="7985125" cy="830997"/>
          </a:xfrm>
          <a:prstGeom prst="rect">
            <a:avLst/>
          </a:prstGeom>
          <a:noFill/>
          <a:ln w="9525">
            <a:noFill/>
            <a:miter lim="800000"/>
            <a:headEnd/>
            <a:tailEnd/>
          </a:ln>
          <a:effectLst/>
        </p:spPr>
        <p:txBody>
          <a:bodyPr>
            <a:spAutoFit/>
          </a:bodyPr>
          <a:lstStyle/>
          <a:p>
            <a:pPr algn="ctr">
              <a:spcBef>
                <a:spcPct val="0"/>
              </a:spcBef>
              <a:defRPr/>
            </a:pPr>
            <a:r>
              <a:rPr lang="fr-FR" sz="2400" b="1" i="0" dirty="0">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Modélisation </a:t>
            </a:r>
            <a:r>
              <a:rPr lang="fr-FR" sz="2400" b="1" i="0" dirty="0" smtClean="0">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globale : Les liaisons normalisées</a:t>
            </a:r>
            <a:endParaRPr lang="fr-FR"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endParaRPr>
          </a:p>
          <a:p>
            <a:pPr algn="ctr">
              <a:spcBef>
                <a:spcPct val="0"/>
              </a:spcBef>
              <a:defRPr/>
            </a:pPr>
            <a:endParaRPr lang="fr-FR" sz="2400" b="1" i="0" dirty="0">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4" name="ZoneTexte 3"/>
          <p:cNvSpPr txBox="1">
            <a:spLocks noChangeArrowheads="1"/>
          </p:cNvSpPr>
          <p:nvPr/>
        </p:nvSpPr>
        <p:spPr bwMode="auto">
          <a:xfrm>
            <a:off x="1311275" y="1589088"/>
            <a:ext cx="58912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0"/>
              </a:spcBef>
              <a:defRPr>
                <a:solidFill>
                  <a:schemeClr val="tx1"/>
                </a:solidFill>
                <a:latin typeface="Times New Roman" pitchFamily="18" charset="0"/>
              </a:defRPr>
            </a:lvl1pPr>
            <a:lvl2pPr marL="742950" indent="-285750" algn="l" eaLnBrk="0" hangingPunct="0">
              <a:spcBef>
                <a:spcPct val="0"/>
              </a:spcBef>
              <a:defRPr>
                <a:solidFill>
                  <a:schemeClr val="tx1"/>
                </a:solidFill>
                <a:latin typeface="Times New Roman" pitchFamily="18" charset="0"/>
              </a:defRPr>
            </a:lvl2pPr>
            <a:lvl3pPr marL="1143000" indent="-228600" algn="l" eaLnBrk="0" hangingPunct="0">
              <a:spcBef>
                <a:spcPct val="0"/>
              </a:spcBef>
              <a:defRPr>
                <a:solidFill>
                  <a:schemeClr val="tx1"/>
                </a:solidFill>
                <a:latin typeface="Times New Roman" pitchFamily="18" charset="0"/>
              </a:defRPr>
            </a:lvl3pPr>
            <a:lvl4pPr marL="1600200" indent="-228600" algn="l" eaLnBrk="0" hangingPunct="0">
              <a:spcBef>
                <a:spcPct val="0"/>
              </a:spcBef>
              <a:defRPr>
                <a:solidFill>
                  <a:schemeClr val="tx1"/>
                </a:solidFill>
                <a:latin typeface="Times New Roman" pitchFamily="18" charset="0"/>
              </a:defRPr>
            </a:lvl4pPr>
            <a:lvl5pPr marL="2057400" indent="-228600" algn="l" eaLnBrk="0" hangingPunct="0">
              <a:spcBef>
                <a:spcPct val="0"/>
              </a:spcBef>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altLang="fr-FR" sz="1800" i="0" dirty="0"/>
              <a:t>Actions de contact dans la liaison </a:t>
            </a:r>
            <a:r>
              <a:rPr lang="fr-FR" altLang="fr-FR" sz="1800" b="1" i="0" dirty="0"/>
              <a:t>ponctuelle</a:t>
            </a:r>
            <a:r>
              <a:rPr lang="fr-FR" altLang="fr-FR" sz="1800" i="0" dirty="0"/>
              <a:t> sans frottement:</a:t>
            </a:r>
          </a:p>
        </p:txBody>
      </p:sp>
      <p:graphicFrame>
        <p:nvGraphicFramePr>
          <p:cNvPr id="5" name="Object 2"/>
          <p:cNvGraphicFramePr>
            <a:graphicFrameLocks noChangeAspect="1"/>
          </p:cNvGraphicFramePr>
          <p:nvPr>
            <p:extLst>
              <p:ext uri="{D42A27DB-BD31-4B8C-83A1-F6EECF244321}">
                <p14:modId xmlns:p14="http://schemas.microsoft.com/office/powerpoint/2010/main" val="2524653829"/>
              </p:ext>
            </p:extLst>
          </p:nvPr>
        </p:nvGraphicFramePr>
        <p:xfrm>
          <a:off x="2117725" y="2236788"/>
          <a:ext cx="2347913" cy="1249362"/>
        </p:xfrm>
        <a:graphic>
          <a:graphicData uri="http://schemas.openxmlformats.org/presentationml/2006/ole">
            <mc:AlternateContent xmlns:mc="http://schemas.openxmlformats.org/markup-compatibility/2006">
              <mc:Choice xmlns:v="urn:schemas-microsoft-com:vml" Requires="v">
                <p:oleObj spid="_x0000_s45198" name="Équation" r:id="rId3" imgW="1384200" imgH="736560" progId="Equation.3">
                  <p:embed/>
                </p:oleObj>
              </mc:Choice>
              <mc:Fallback>
                <p:oleObj name="Équation" r:id="rId3" imgW="1384200" imgH="736560" progId="Equation.3">
                  <p:embed/>
                  <p:pic>
                    <p:nvPicPr>
                      <p:cNvPr id="0" name=""/>
                      <p:cNvPicPr>
                        <a:picLocks noChangeAspect="1" noChangeArrowheads="1"/>
                      </p:cNvPicPr>
                      <p:nvPr/>
                    </p:nvPicPr>
                    <p:blipFill>
                      <a:blip r:embed="rId4"/>
                      <a:srcRect/>
                      <a:stretch>
                        <a:fillRect/>
                      </a:stretch>
                    </p:blipFill>
                    <p:spPr bwMode="auto">
                      <a:xfrm>
                        <a:off x="2117725" y="2236788"/>
                        <a:ext cx="2347913" cy="12493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6" name="Group 3"/>
          <p:cNvGrpSpPr>
            <a:grpSpLocks/>
          </p:cNvGrpSpPr>
          <p:nvPr/>
        </p:nvGrpSpPr>
        <p:grpSpPr bwMode="auto">
          <a:xfrm>
            <a:off x="5707063" y="2152650"/>
            <a:ext cx="1784350" cy="1524000"/>
            <a:chOff x="8584" y="7690"/>
            <a:chExt cx="2427" cy="1941"/>
          </a:xfrm>
        </p:grpSpPr>
        <p:sp>
          <p:nvSpPr>
            <p:cNvPr id="7" name="Line 4"/>
            <p:cNvSpPr>
              <a:spLocks noChangeShapeType="1"/>
            </p:cNvSpPr>
            <p:nvPr/>
          </p:nvSpPr>
          <p:spPr bwMode="auto">
            <a:xfrm flipV="1">
              <a:off x="9530" y="7950"/>
              <a:ext cx="1" cy="1121"/>
            </a:xfrm>
            <a:prstGeom prst="line">
              <a:avLst/>
            </a:prstGeom>
            <a:noFill/>
            <a:ln w="3175">
              <a:solidFill>
                <a:srgbClr val="000000"/>
              </a:solidFill>
              <a:round/>
              <a:headEnd type="none" w="sm" len="sm"/>
              <a:tailEnd type="arrow" w="sm" len="sm"/>
            </a:ln>
            <a:extLst>
              <a:ext uri="{909E8E84-426E-40DD-AFC4-6F175D3DCCD1}">
                <a14:hiddenFill xmlns:a14="http://schemas.microsoft.com/office/drawing/2010/main">
                  <a:noFill/>
                </a14:hiddenFill>
              </a:ext>
            </a:extLst>
          </p:spPr>
          <p:txBody>
            <a:bodyPr/>
            <a:lstStyle/>
            <a:p>
              <a:endParaRPr lang="fr-FR"/>
            </a:p>
          </p:txBody>
        </p:sp>
        <p:sp>
          <p:nvSpPr>
            <p:cNvPr id="8" name="Line 5"/>
            <p:cNvSpPr>
              <a:spLocks noChangeShapeType="1"/>
            </p:cNvSpPr>
            <p:nvPr/>
          </p:nvSpPr>
          <p:spPr bwMode="auto">
            <a:xfrm>
              <a:off x="9530" y="9070"/>
              <a:ext cx="661" cy="1"/>
            </a:xfrm>
            <a:prstGeom prst="line">
              <a:avLst/>
            </a:prstGeom>
            <a:noFill/>
            <a:ln w="3175">
              <a:solidFill>
                <a:srgbClr val="000000"/>
              </a:solidFill>
              <a:round/>
              <a:headEnd type="none" w="sm" len="sm"/>
              <a:tailEnd type="arrow" w="sm" len="sm"/>
            </a:ln>
            <a:extLst>
              <a:ext uri="{909E8E84-426E-40DD-AFC4-6F175D3DCCD1}">
                <a14:hiddenFill xmlns:a14="http://schemas.microsoft.com/office/drawing/2010/main">
                  <a:noFill/>
                </a14:hiddenFill>
              </a:ext>
            </a:extLst>
          </p:spPr>
          <p:txBody>
            <a:bodyPr/>
            <a:lstStyle/>
            <a:p>
              <a:endParaRPr lang="fr-FR"/>
            </a:p>
          </p:txBody>
        </p:sp>
        <p:sp>
          <p:nvSpPr>
            <p:cNvPr id="9" name="Line 6"/>
            <p:cNvSpPr>
              <a:spLocks noChangeShapeType="1"/>
            </p:cNvSpPr>
            <p:nvPr/>
          </p:nvSpPr>
          <p:spPr bwMode="auto">
            <a:xfrm flipH="1">
              <a:off x="9230" y="9070"/>
              <a:ext cx="301" cy="361"/>
            </a:xfrm>
            <a:prstGeom prst="line">
              <a:avLst/>
            </a:prstGeom>
            <a:noFill/>
            <a:ln w="3175">
              <a:solidFill>
                <a:srgbClr val="000000"/>
              </a:solidFill>
              <a:round/>
              <a:headEnd type="none" w="sm" len="sm"/>
              <a:tailEnd type="arrow" w="sm" len="sm"/>
            </a:ln>
            <a:extLst>
              <a:ext uri="{909E8E84-426E-40DD-AFC4-6F175D3DCCD1}">
                <a14:hiddenFill xmlns:a14="http://schemas.microsoft.com/office/drawing/2010/main">
                  <a:noFill/>
                </a14:hiddenFill>
              </a:ext>
            </a:extLst>
          </p:spPr>
          <p:txBody>
            <a:bodyPr/>
            <a:lstStyle/>
            <a:p>
              <a:endParaRPr lang="fr-FR"/>
            </a:p>
          </p:txBody>
        </p:sp>
        <p:sp>
          <p:nvSpPr>
            <p:cNvPr id="10" name="Line 7"/>
            <p:cNvSpPr>
              <a:spLocks noChangeShapeType="1"/>
            </p:cNvSpPr>
            <p:nvPr/>
          </p:nvSpPr>
          <p:spPr bwMode="auto">
            <a:xfrm>
              <a:off x="8710" y="9290"/>
              <a:ext cx="1861" cy="1"/>
            </a:xfrm>
            <a:prstGeom prst="line">
              <a:avLst/>
            </a:prstGeom>
            <a:noFill/>
            <a:ln w="12700">
              <a:solidFill>
                <a:srgbClr val="0000FF"/>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fr-FR"/>
            </a:p>
          </p:txBody>
        </p:sp>
        <p:sp>
          <p:nvSpPr>
            <p:cNvPr id="11" name="Line 8"/>
            <p:cNvSpPr>
              <a:spLocks noChangeShapeType="1"/>
            </p:cNvSpPr>
            <p:nvPr/>
          </p:nvSpPr>
          <p:spPr bwMode="auto">
            <a:xfrm flipH="1">
              <a:off x="8698" y="8821"/>
              <a:ext cx="393" cy="478"/>
            </a:xfrm>
            <a:prstGeom prst="line">
              <a:avLst/>
            </a:prstGeom>
            <a:noFill/>
            <a:ln w="12700">
              <a:solidFill>
                <a:srgbClr val="0000FF"/>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fr-FR"/>
            </a:p>
          </p:txBody>
        </p:sp>
        <p:sp>
          <p:nvSpPr>
            <p:cNvPr id="12" name="Line 9"/>
            <p:cNvSpPr>
              <a:spLocks noChangeShapeType="1"/>
            </p:cNvSpPr>
            <p:nvPr/>
          </p:nvSpPr>
          <p:spPr bwMode="auto">
            <a:xfrm flipH="1">
              <a:off x="10545" y="8730"/>
              <a:ext cx="461" cy="561"/>
            </a:xfrm>
            <a:prstGeom prst="line">
              <a:avLst/>
            </a:prstGeom>
            <a:noFill/>
            <a:ln w="12700">
              <a:solidFill>
                <a:srgbClr val="0000FF"/>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fr-FR"/>
            </a:p>
          </p:txBody>
        </p:sp>
        <p:sp>
          <p:nvSpPr>
            <p:cNvPr id="13" name="Line 10"/>
            <p:cNvSpPr>
              <a:spLocks noChangeShapeType="1"/>
            </p:cNvSpPr>
            <p:nvPr/>
          </p:nvSpPr>
          <p:spPr bwMode="auto">
            <a:xfrm flipH="1">
              <a:off x="9590" y="8730"/>
              <a:ext cx="1421" cy="1"/>
            </a:xfrm>
            <a:prstGeom prst="line">
              <a:avLst/>
            </a:prstGeom>
            <a:noFill/>
            <a:ln w="12700">
              <a:solidFill>
                <a:srgbClr val="0000FF"/>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fr-FR"/>
            </a:p>
          </p:txBody>
        </p:sp>
        <p:sp>
          <p:nvSpPr>
            <p:cNvPr id="14" name="Line 11"/>
            <p:cNvSpPr>
              <a:spLocks noChangeShapeType="1"/>
            </p:cNvSpPr>
            <p:nvPr/>
          </p:nvSpPr>
          <p:spPr bwMode="auto">
            <a:xfrm>
              <a:off x="8702" y="9290"/>
              <a:ext cx="1" cy="341"/>
            </a:xfrm>
            <a:prstGeom prst="line">
              <a:avLst/>
            </a:prstGeom>
            <a:noFill/>
            <a:ln w="12700">
              <a:solidFill>
                <a:srgbClr val="0000FF"/>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fr-FR"/>
            </a:p>
          </p:txBody>
        </p:sp>
        <p:sp>
          <p:nvSpPr>
            <p:cNvPr id="15" name="Line 12"/>
            <p:cNvSpPr>
              <a:spLocks noChangeShapeType="1"/>
            </p:cNvSpPr>
            <p:nvPr/>
          </p:nvSpPr>
          <p:spPr bwMode="auto">
            <a:xfrm>
              <a:off x="10550" y="9290"/>
              <a:ext cx="1" cy="341"/>
            </a:xfrm>
            <a:prstGeom prst="line">
              <a:avLst/>
            </a:prstGeom>
            <a:noFill/>
            <a:ln w="12700">
              <a:solidFill>
                <a:srgbClr val="0000FF"/>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fr-FR"/>
            </a:p>
          </p:txBody>
        </p:sp>
        <p:sp>
          <p:nvSpPr>
            <p:cNvPr id="16" name="Line 13"/>
            <p:cNvSpPr>
              <a:spLocks noChangeShapeType="1"/>
            </p:cNvSpPr>
            <p:nvPr/>
          </p:nvSpPr>
          <p:spPr bwMode="auto">
            <a:xfrm>
              <a:off x="11002" y="8735"/>
              <a:ext cx="1" cy="341"/>
            </a:xfrm>
            <a:prstGeom prst="line">
              <a:avLst/>
            </a:prstGeom>
            <a:noFill/>
            <a:ln w="12700">
              <a:solidFill>
                <a:srgbClr val="0000FF"/>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fr-FR"/>
            </a:p>
          </p:txBody>
        </p:sp>
        <p:sp>
          <p:nvSpPr>
            <p:cNvPr id="17" name="Line 14"/>
            <p:cNvSpPr>
              <a:spLocks noChangeShapeType="1"/>
            </p:cNvSpPr>
            <p:nvPr/>
          </p:nvSpPr>
          <p:spPr bwMode="auto">
            <a:xfrm flipH="1">
              <a:off x="10535" y="9070"/>
              <a:ext cx="461" cy="561"/>
            </a:xfrm>
            <a:prstGeom prst="line">
              <a:avLst/>
            </a:prstGeom>
            <a:noFill/>
            <a:ln w="12700">
              <a:solidFill>
                <a:srgbClr val="0000FF"/>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fr-FR"/>
            </a:p>
          </p:txBody>
        </p:sp>
        <p:sp>
          <p:nvSpPr>
            <p:cNvPr id="18" name="Rectangle 15"/>
            <p:cNvSpPr>
              <a:spLocks noChangeArrowheads="1"/>
            </p:cNvSpPr>
            <p:nvPr/>
          </p:nvSpPr>
          <p:spPr bwMode="auto">
            <a:xfrm>
              <a:off x="10535" y="8765"/>
              <a:ext cx="241"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2700" tIns="12700" rIns="12700" bIns="12700"/>
            <a:lstStyle>
              <a:lvl1pPr algn="l" eaLnBrk="0" hangingPunct="0">
                <a:spcBef>
                  <a:spcPct val="0"/>
                </a:spcBef>
                <a:defRPr>
                  <a:solidFill>
                    <a:schemeClr val="tx1"/>
                  </a:solidFill>
                  <a:latin typeface="Times New Roman" pitchFamily="18" charset="0"/>
                </a:defRPr>
              </a:lvl1pPr>
              <a:lvl2pPr marL="742950" indent="-285750" algn="l" eaLnBrk="0" hangingPunct="0">
                <a:spcBef>
                  <a:spcPct val="0"/>
                </a:spcBef>
                <a:defRPr>
                  <a:solidFill>
                    <a:schemeClr val="tx1"/>
                  </a:solidFill>
                  <a:latin typeface="Times New Roman" pitchFamily="18" charset="0"/>
                </a:defRPr>
              </a:lvl2pPr>
              <a:lvl3pPr marL="1143000" indent="-228600" algn="l" eaLnBrk="0" hangingPunct="0">
                <a:spcBef>
                  <a:spcPct val="0"/>
                </a:spcBef>
                <a:defRPr>
                  <a:solidFill>
                    <a:schemeClr val="tx1"/>
                  </a:solidFill>
                  <a:latin typeface="Times New Roman" pitchFamily="18" charset="0"/>
                </a:defRPr>
              </a:lvl3pPr>
              <a:lvl4pPr marL="1600200" indent="-228600" algn="l" eaLnBrk="0" hangingPunct="0">
                <a:spcBef>
                  <a:spcPct val="0"/>
                </a:spcBef>
                <a:defRPr>
                  <a:solidFill>
                    <a:schemeClr val="tx1"/>
                  </a:solidFill>
                  <a:latin typeface="Times New Roman" pitchFamily="18" charset="0"/>
                </a:defRPr>
              </a:lvl4pPr>
              <a:lvl5pPr marL="2057400" indent="-228600" algn="l" eaLnBrk="0" hangingPunct="0">
                <a:spcBef>
                  <a:spcPct val="0"/>
                </a:spcBef>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Aft>
                  <a:spcPts val="1000"/>
                </a:spcAft>
              </a:pPr>
              <a:r>
                <a:rPr lang="fr-FR" altLang="fr-FR" sz="1100" i="0">
                  <a:solidFill>
                    <a:srgbClr val="0000FF"/>
                  </a:solidFill>
                  <a:latin typeface="Calibri" pitchFamily="34" charset="0"/>
                </a:rPr>
                <a:t>S</a:t>
              </a:r>
              <a:r>
                <a:rPr lang="fr-FR" altLang="fr-FR" sz="1100" i="0" baseline="-25000">
                  <a:solidFill>
                    <a:srgbClr val="0000FF"/>
                  </a:solidFill>
                  <a:latin typeface="Calibri" pitchFamily="34" charset="0"/>
                </a:rPr>
                <a:t>1</a:t>
              </a:r>
              <a:endParaRPr lang="fr-FR" altLang="fr-FR" sz="1800" i="0"/>
            </a:p>
          </p:txBody>
        </p:sp>
        <p:sp>
          <p:nvSpPr>
            <p:cNvPr id="19" name="Rectangle 16"/>
            <p:cNvSpPr>
              <a:spLocks noChangeArrowheads="1"/>
            </p:cNvSpPr>
            <p:nvPr/>
          </p:nvSpPr>
          <p:spPr bwMode="auto">
            <a:xfrm>
              <a:off x="9350" y="9335"/>
              <a:ext cx="151" cy="226"/>
            </a:xfrm>
            <a:prstGeom prst="rect">
              <a:avLst/>
            </a:prstGeom>
            <a:noFill/>
            <a:ln w="1270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algn="l" eaLnBrk="0" hangingPunct="0">
                <a:spcBef>
                  <a:spcPct val="0"/>
                </a:spcBef>
                <a:defRPr>
                  <a:solidFill>
                    <a:schemeClr val="tx1"/>
                  </a:solidFill>
                  <a:latin typeface="Times New Roman" pitchFamily="18" charset="0"/>
                </a:defRPr>
              </a:lvl1pPr>
              <a:lvl2pPr marL="742950" indent="-285750" algn="l" eaLnBrk="0" hangingPunct="0">
                <a:spcBef>
                  <a:spcPct val="0"/>
                </a:spcBef>
                <a:defRPr>
                  <a:solidFill>
                    <a:schemeClr val="tx1"/>
                  </a:solidFill>
                  <a:latin typeface="Times New Roman" pitchFamily="18" charset="0"/>
                </a:defRPr>
              </a:lvl2pPr>
              <a:lvl3pPr marL="1143000" indent="-228600" algn="l" eaLnBrk="0" hangingPunct="0">
                <a:spcBef>
                  <a:spcPct val="0"/>
                </a:spcBef>
                <a:defRPr>
                  <a:solidFill>
                    <a:schemeClr val="tx1"/>
                  </a:solidFill>
                  <a:latin typeface="Times New Roman" pitchFamily="18" charset="0"/>
                </a:defRPr>
              </a:lvl3pPr>
              <a:lvl4pPr marL="1600200" indent="-228600" algn="l" eaLnBrk="0" hangingPunct="0">
                <a:spcBef>
                  <a:spcPct val="0"/>
                </a:spcBef>
                <a:defRPr>
                  <a:solidFill>
                    <a:schemeClr val="tx1"/>
                  </a:solidFill>
                  <a:latin typeface="Times New Roman" pitchFamily="18" charset="0"/>
                </a:defRPr>
              </a:lvl4pPr>
              <a:lvl5pPr marL="2057400" indent="-228600" algn="l" eaLnBrk="0" hangingPunct="0">
                <a:spcBef>
                  <a:spcPct val="0"/>
                </a:spcBef>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Aft>
                  <a:spcPts val="1000"/>
                </a:spcAft>
              </a:pPr>
              <a:r>
                <a:rPr lang="fr-FR" altLang="fr-FR" sz="1100" i="0">
                  <a:latin typeface="Calibri" pitchFamily="34" charset="0"/>
                </a:rPr>
                <a:t>x</a:t>
              </a:r>
              <a:endParaRPr lang="fr-FR" altLang="fr-FR" sz="1800" i="0"/>
            </a:p>
          </p:txBody>
        </p:sp>
        <p:sp>
          <p:nvSpPr>
            <p:cNvPr id="20" name="Rectangle 17"/>
            <p:cNvSpPr>
              <a:spLocks noChangeArrowheads="1"/>
            </p:cNvSpPr>
            <p:nvPr/>
          </p:nvSpPr>
          <p:spPr bwMode="auto">
            <a:xfrm>
              <a:off x="10145" y="8780"/>
              <a:ext cx="151" cy="226"/>
            </a:xfrm>
            <a:prstGeom prst="rect">
              <a:avLst/>
            </a:prstGeom>
            <a:noFill/>
            <a:ln w="1270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algn="l" eaLnBrk="0" hangingPunct="0">
                <a:spcBef>
                  <a:spcPct val="0"/>
                </a:spcBef>
                <a:defRPr>
                  <a:solidFill>
                    <a:schemeClr val="tx1"/>
                  </a:solidFill>
                  <a:latin typeface="Times New Roman" pitchFamily="18" charset="0"/>
                </a:defRPr>
              </a:lvl1pPr>
              <a:lvl2pPr marL="742950" indent="-285750" algn="l" eaLnBrk="0" hangingPunct="0">
                <a:spcBef>
                  <a:spcPct val="0"/>
                </a:spcBef>
                <a:defRPr>
                  <a:solidFill>
                    <a:schemeClr val="tx1"/>
                  </a:solidFill>
                  <a:latin typeface="Times New Roman" pitchFamily="18" charset="0"/>
                </a:defRPr>
              </a:lvl2pPr>
              <a:lvl3pPr marL="1143000" indent="-228600" algn="l" eaLnBrk="0" hangingPunct="0">
                <a:spcBef>
                  <a:spcPct val="0"/>
                </a:spcBef>
                <a:defRPr>
                  <a:solidFill>
                    <a:schemeClr val="tx1"/>
                  </a:solidFill>
                  <a:latin typeface="Times New Roman" pitchFamily="18" charset="0"/>
                </a:defRPr>
              </a:lvl3pPr>
              <a:lvl4pPr marL="1600200" indent="-228600" algn="l" eaLnBrk="0" hangingPunct="0">
                <a:spcBef>
                  <a:spcPct val="0"/>
                </a:spcBef>
                <a:defRPr>
                  <a:solidFill>
                    <a:schemeClr val="tx1"/>
                  </a:solidFill>
                  <a:latin typeface="Times New Roman" pitchFamily="18" charset="0"/>
                </a:defRPr>
              </a:lvl4pPr>
              <a:lvl5pPr marL="2057400" indent="-228600" algn="l" eaLnBrk="0" hangingPunct="0">
                <a:spcBef>
                  <a:spcPct val="0"/>
                </a:spcBef>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Aft>
                  <a:spcPts val="1000"/>
                </a:spcAft>
              </a:pPr>
              <a:r>
                <a:rPr lang="fr-FR" altLang="fr-FR" sz="1100" i="0">
                  <a:latin typeface="Calibri" pitchFamily="34" charset="0"/>
                </a:rPr>
                <a:t>y</a:t>
              </a:r>
              <a:endParaRPr lang="fr-FR" altLang="fr-FR" sz="1800" i="0"/>
            </a:p>
          </p:txBody>
        </p:sp>
        <p:sp>
          <p:nvSpPr>
            <p:cNvPr id="21" name="Rectangle 18"/>
            <p:cNvSpPr>
              <a:spLocks noChangeArrowheads="1"/>
            </p:cNvSpPr>
            <p:nvPr/>
          </p:nvSpPr>
          <p:spPr bwMode="auto">
            <a:xfrm>
              <a:off x="9590" y="8810"/>
              <a:ext cx="151" cy="226"/>
            </a:xfrm>
            <a:prstGeom prst="rect">
              <a:avLst/>
            </a:prstGeom>
            <a:noFill/>
            <a:ln w="1270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algn="l" eaLnBrk="0" hangingPunct="0">
                <a:spcBef>
                  <a:spcPct val="0"/>
                </a:spcBef>
                <a:defRPr>
                  <a:solidFill>
                    <a:schemeClr val="tx1"/>
                  </a:solidFill>
                  <a:latin typeface="Times New Roman" pitchFamily="18" charset="0"/>
                </a:defRPr>
              </a:lvl1pPr>
              <a:lvl2pPr marL="742950" indent="-285750" algn="l" eaLnBrk="0" hangingPunct="0">
                <a:spcBef>
                  <a:spcPct val="0"/>
                </a:spcBef>
                <a:defRPr>
                  <a:solidFill>
                    <a:schemeClr val="tx1"/>
                  </a:solidFill>
                  <a:latin typeface="Times New Roman" pitchFamily="18" charset="0"/>
                </a:defRPr>
              </a:lvl2pPr>
              <a:lvl3pPr marL="1143000" indent="-228600" algn="l" eaLnBrk="0" hangingPunct="0">
                <a:spcBef>
                  <a:spcPct val="0"/>
                </a:spcBef>
                <a:defRPr>
                  <a:solidFill>
                    <a:schemeClr val="tx1"/>
                  </a:solidFill>
                  <a:latin typeface="Times New Roman" pitchFamily="18" charset="0"/>
                </a:defRPr>
              </a:lvl3pPr>
              <a:lvl4pPr marL="1600200" indent="-228600" algn="l" eaLnBrk="0" hangingPunct="0">
                <a:spcBef>
                  <a:spcPct val="0"/>
                </a:spcBef>
                <a:defRPr>
                  <a:solidFill>
                    <a:schemeClr val="tx1"/>
                  </a:solidFill>
                  <a:latin typeface="Times New Roman" pitchFamily="18" charset="0"/>
                </a:defRPr>
              </a:lvl4pPr>
              <a:lvl5pPr marL="2057400" indent="-228600" algn="l" eaLnBrk="0" hangingPunct="0">
                <a:spcBef>
                  <a:spcPct val="0"/>
                </a:spcBef>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Aft>
                  <a:spcPts val="1000"/>
                </a:spcAft>
              </a:pPr>
              <a:r>
                <a:rPr lang="fr-FR" altLang="fr-FR" sz="1100" i="0">
                  <a:latin typeface="Calibri" pitchFamily="34" charset="0"/>
                </a:rPr>
                <a:t>O</a:t>
              </a:r>
              <a:endParaRPr lang="fr-FR" altLang="fr-FR" sz="1800" i="0"/>
            </a:p>
          </p:txBody>
        </p:sp>
        <p:sp>
          <p:nvSpPr>
            <p:cNvPr id="22" name="Line 19"/>
            <p:cNvSpPr>
              <a:spLocks noChangeShapeType="1"/>
            </p:cNvSpPr>
            <p:nvPr/>
          </p:nvSpPr>
          <p:spPr bwMode="auto">
            <a:xfrm>
              <a:off x="8696" y="9625"/>
              <a:ext cx="1861" cy="1"/>
            </a:xfrm>
            <a:prstGeom prst="line">
              <a:avLst/>
            </a:prstGeom>
            <a:noFill/>
            <a:ln w="12700">
              <a:solidFill>
                <a:srgbClr val="0000FF"/>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fr-FR"/>
            </a:p>
          </p:txBody>
        </p:sp>
        <p:sp>
          <p:nvSpPr>
            <p:cNvPr id="23" name="Rectangle 20"/>
            <p:cNvSpPr>
              <a:spLocks noChangeArrowheads="1"/>
            </p:cNvSpPr>
            <p:nvPr/>
          </p:nvSpPr>
          <p:spPr bwMode="auto">
            <a:xfrm>
              <a:off x="9583" y="7925"/>
              <a:ext cx="151" cy="226"/>
            </a:xfrm>
            <a:prstGeom prst="rect">
              <a:avLst/>
            </a:prstGeom>
            <a:noFill/>
            <a:ln w="1270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algn="l" eaLnBrk="0" hangingPunct="0">
                <a:spcBef>
                  <a:spcPct val="0"/>
                </a:spcBef>
                <a:defRPr>
                  <a:solidFill>
                    <a:schemeClr val="tx1"/>
                  </a:solidFill>
                  <a:latin typeface="Times New Roman" pitchFamily="18" charset="0"/>
                </a:defRPr>
              </a:lvl1pPr>
              <a:lvl2pPr marL="742950" indent="-285750" algn="l" eaLnBrk="0" hangingPunct="0">
                <a:spcBef>
                  <a:spcPct val="0"/>
                </a:spcBef>
                <a:defRPr>
                  <a:solidFill>
                    <a:schemeClr val="tx1"/>
                  </a:solidFill>
                  <a:latin typeface="Times New Roman" pitchFamily="18" charset="0"/>
                </a:defRPr>
              </a:lvl2pPr>
              <a:lvl3pPr marL="1143000" indent="-228600" algn="l" eaLnBrk="0" hangingPunct="0">
                <a:spcBef>
                  <a:spcPct val="0"/>
                </a:spcBef>
                <a:defRPr>
                  <a:solidFill>
                    <a:schemeClr val="tx1"/>
                  </a:solidFill>
                  <a:latin typeface="Times New Roman" pitchFamily="18" charset="0"/>
                </a:defRPr>
              </a:lvl3pPr>
              <a:lvl4pPr marL="1600200" indent="-228600" algn="l" eaLnBrk="0" hangingPunct="0">
                <a:spcBef>
                  <a:spcPct val="0"/>
                </a:spcBef>
                <a:defRPr>
                  <a:solidFill>
                    <a:schemeClr val="tx1"/>
                  </a:solidFill>
                  <a:latin typeface="Times New Roman" pitchFamily="18" charset="0"/>
                </a:defRPr>
              </a:lvl4pPr>
              <a:lvl5pPr marL="2057400" indent="-228600" algn="l" eaLnBrk="0" hangingPunct="0">
                <a:spcBef>
                  <a:spcPct val="0"/>
                </a:spcBef>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Aft>
                  <a:spcPts val="1000"/>
                </a:spcAft>
              </a:pPr>
              <a:r>
                <a:rPr lang="fr-FR" altLang="fr-FR" sz="1100" i="0">
                  <a:latin typeface="Calibri" pitchFamily="34" charset="0"/>
                </a:rPr>
                <a:t>z</a:t>
              </a:r>
              <a:endParaRPr lang="fr-FR" altLang="fr-FR" sz="1800" i="0"/>
            </a:p>
          </p:txBody>
        </p:sp>
        <p:sp>
          <p:nvSpPr>
            <p:cNvPr id="24" name="Line 21"/>
            <p:cNvSpPr>
              <a:spLocks noChangeShapeType="1"/>
            </p:cNvSpPr>
            <p:nvPr/>
          </p:nvSpPr>
          <p:spPr bwMode="auto">
            <a:xfrm>
              <a:off x="8610" y="7990"/>
              <a:ext cx="901" cy="1081"/>
            </a:xfrm>
            <a:prstGeom prst="line">
              <a:avLst/>
            </a:prstGeom>
            <a:noFill/>
            <a:ln w="12700">
              <a:solidFill>
                <a:srgbClr val="008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fr-FR"/>
            </a:p>
          </p:txBody>
        </p:sp>
        <p:sp>
          <p:nvSpPr>
            <p:cNvPr id="25" name="Line 22"/>
            <p:cNvSpPr>
              <a:spLocks noChangeShapeType="1"/>
            </p:cNvSpPr>
            <p:nvPr/>
          </p:nvSpPr>
          <p:spPr bwMode="auto">
            <a:xfrm>
              <a:off x="9330" y="7750"/>
              <a:ext cx="201" cy="1341"/>
            </a:xfrm>
            <a:prstGeom prst="line">
              <a:avLst/>
            </a:prstGeom>
            <a:noFill/>
            <a:ln w="12700">
              <a:solidFill>
                <a:srgbClr val="008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fr-FR"/>
            </a:p>
          </p:txBody>
        </p:sp>
        <p:sp>
          <p:nvSpPr>
            <p:cNvPr id="26" name="Rectangle 23"/>
            <p:cNvSpPr>
              <a:spLocks noChangeArrowheads="1"/>
            </p:cNvSpPr>
            <p:nvPr/>
          </p:nvSpPr>
          <p:spPr bwMode="auto">
            <a:xfrm>
              <a:off x="8945" y="8044"/>
              <a:ext cx="241"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2700" tIns="12700" rIns="12700" bIns="12700"/>
            <a:lstStyle>
              <a:lvl1pPr algn="l" eaLnBrk="0" hangingPunct="0">
                <a:spcBef>
                  <a:spcPct val="0"/>
                </a:spcBef>
                <a:defRPr>
                  <a:solidFill>
                    <a:schemeClr val="tx1"/>
                  </a:solidFill>
                  <a:latin typeface="Times New Roman" pitchFamily="18" charset="0"/>
                </a:defRPr>
              </a:lvl1pPr>
              <a:lvl2pPr marL="742950" indent="-285750" algn="l" eaLnBrk="0" hangingPunct="0">
                <a:spcBef>
                  <a:spcPct val="0"/>
                </a:spcBef>
                <a:defRPr>
                  <a:solidFill>
                    <a:schemeClr val="tx1"/>
                  </a:solidFill>
                  <a:latin typeface="Times New Roman" pitchFamily="18" charset="0"/>
                </a:defRPr>
              </a:lvl2pPr>
              <a:lvl3pPr marL="1143000" indent="-228600" algn="l" eaLnBrk="0" hangingPunct="0">
                <a:spcBef>
                  <a:spcPct val="0"/>
                </a:spcBef>
                <a:defRPr>
                  <a:solidFill>
                    <a:schemeClr val="tx1"/>
                  </a:solidFill>
                  <a:latin typeface="Times New Roman" pitchFamily="18" charset="0"/>
                </a:defRPr>
              </a:lvl3pPr>
              <a:lvl4pPr marL="1600200" indent="-228600" algn="l" eaLnBrk="0" hangingPunct="0">
                <a:spcBef>
                  <a:spcPct val="0"/>
                </a:spcBef>
                <a:defRPr>
                  <a:solidFill>
                    <a:schemeClr val="tx1"/>
                  </a:solidFill>
                  <a:latin typeface="Times New Roman" pitchFamily="18" charset="0"/>
                </a:defRPr>
              </a:lvl4pPr>
              <a:lvl5pPr marL="2057400" indent="-228600" algn="l" eaLnBrk="0" hangingPunct="0">
                <a:spcBef>
                  <a:spcPct val="0"/>
                </a:spcBef>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Aft>
                  <a:spcPts val="1000"/>
                </a:spcAft>
              </a:pPr>
              <a:r>
                <a:rPr lang="fr-FR" altLang="fr-FR" sz="1100" i="0">
                  <a:solidFill>
                    <a:srgbClr val="008000"/>
                  </a:solidFill>
                  <a:latin typeface="Calibri" pitchFamily="34" charset="0"/>
                </a:rPr>
                <a:t>S</a:t>
              </a:r>
              <a:r>
                <a:rPr lang="fr-FR" altLang="fr-FR" sz="1100" i="0" baseline="-25000">
                  <a:solidFill>
                    <a:srgbClr val="008000"/>
                  </a:solidFill>
                  <a:latin typeface="Calibri" pitchFamily="34" charset="0"/>
                </a:rPr>
                <a:t>2</a:t>
              </a:r>
              <a:endParaRPr lang="fr-FR" altLang="fr-FR" sz="1800" i="0"/>
            </a:p>
          </p:txBody>
        </p:sp>
        <p:sp>
          <p:nvSpPr>
            <p:cNvPr id="27" name="Oval 24"/>
            <p:cNvSpPr>
              <a:spLocks noChangeArrowheads="1"/>
            </p:cNvSpPr>
            <p:nvPr/>
          </p:nvSpPr>
          <p:spPr bwMode="auto">
            <a:xfrm rot="-1279271">
              <a:off x="8584" y="7690"/>
              <a:ext cx="763" cy="307"/>
            </a:xfrm>
            <a:prstGeom prst="ellipse">
              <a:avLst/>
            </a:prstGeom>
            <a:solidFill>
              <a:srgbClr val="FFFFFF"/>
            </a:solidFill>
            <a:ln w="9525">
              <a:solidFill>
                <a:srgbClr val="008000"/>
              </a:solidFill>
              <a:round/>
              <a:headEnd/>
              <a:tailEnd/>
            </a:ln>
          </p:spPr>
          <p:txBody>
            <a:bodyPr/>
            <a:lstStyle>
              <a:lvl1pPr algn="l" eaLnBrk="0" hangingPunct="0">
                <a:spcBef>
                  <a:spcPct val="0"/>
                </a:spcBef>
                <a:defRPr>
                  <a:solidFill>
                    <a:schemeClr val="tx1"/>
                  </a:solidFill>
                  <a:latin typeface="Times New Roman" pitchFamily="18" charset="0"/>
                </a:defRPr>
              </a:lvl1pPr>
              <a:lvl2pPr marL="742950" indent="-285750" algn="l" eaLnBrk="0" hangingPunct="0">
                <a:spcBef>
                  <a:spcPct val="0"/>
                </a:spcBef>
                <a:defRPr>
                  <a:solidFill>
                    <a:schemeClr val="tx1"/>
                  </a:solidFill>
                  <a:latin typeface="Times New Roman" pitchFamily="18" charset="0"/>
                </a:defRPr>
              </a:lvl2pPr>
              <a:lvl3pPr marL="1143000" indent="-228600" algn="l" eaLnBrk="0" hangingPunct="0">
                <a:spcBef>
                  <a:spcPct val="0"/>
                </a:spcBef>
                <a:defRPr>
                  <a:solidFill>
                    <a:schemeClr val="tx1"/>
                  </a:solidFill>
                  <a:latin typeface="Times New Roman" pitchFamily="18" charset="0"/>
                </a:defRPr>
              </a:lvl3pPr>
              <a:lvl4pPr marL="1600200" indent="-228600" algn="l" eaLnBrk="0" hangingPunct="0">
                <a:spcBef>
                  <a:spcPct val="0"/>
                </a:spcBef>
                <a:defRPr>
                  <a:solidFill>
                    <a:schemeClr val="tx1"/>
                  </a:solidFill>
                  <a:latin typeface="Times New Roman" pitchFamily="18" charset="0"/>
                </a:defRPr>
              </a:lvl4pPr>
              <a:lvl5pPr marL="2057400" indent="-228600" algn="l" eaLnBrk="0" hangingPunct="0">
                <a:spcBef>
                  <a:spcPct val="0"/>
                </a:spcBef>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endParaRPr lang="fr-FR" altLang="fr-FR" sz="1800" i="0"/>
            </a:p>
          </p:txBody>
        </p:sp>
      </p:grpSp>
      <p:sp>
        <p:nvSpPr>
          <p:cNvPr id="28" name="ZoneTexte 27"/>
          <p:cNvSpPr txBox="1">
            <a:spLocks noChangeArrowheads="1"/>
          </p:cNvSpPr>
          <p:nvPr/>
        </p:nvSpPr>
        <p:spPr bwMode="auto">
          <a:xfrm>
            <a:off x="1335088" y="3754438"/>
            <a:ext cx="6121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0"/>
              </a:spcBef>
              <a:defRPr>
                <a:solidFill>
                  <a:schemeClr val="tx1"/>
                </a:solidFill>
                <a:latin typeface="Times New Roman" pitchFamily="18" charset="0"/>
              </a:defRPr>
            </a:lvl1pPr>
            <a:lvl2pPr marL="742950" indent="-285750" algn="l" eaLnBrk="0" hangingPunct="0">
              <a:spcBef>
                <a:spcPct val="0"/>
              </a:spcBef>
              <a:defRPr>
                <a:solidFill>
                  <a:schemeClr val="tx1"/>
                </a:solidFill>
                <a:latin typeface="Times New Roman" pitchFamily="18" charset="0"/>
              </a:defRPr>
            </a:lvl2pPr>
            <a:lvl3pPr marL="1143000" indent="-228600" algn="l" eaLnBrk="0" hangingPunct="0">
              <a:spcBef>
                <a:spcPct val="0"/>
              </a:spcBef>
              <a:defRPr>
                <a:solidFill>
                  <a:schemeClr val="tx1"/>
                </a:solidFill>
                <a:latin typeface="Times New Roman" pitchFamily="18" charset="0"/>
              </a:defRPr>
            </a:lvl3pPr>
            <a:lvl4pPr marL="1600200" indent="-228600" algn="l" eaLnBrk="0" hangingPunct="0">
              <a:spcBef>
                <a:spcPct val="0"/>
              </a:spcBef>
              <a:defRPr>
                <a:solidFill>
                  <a:schemeClr val="tx1"/>
                </a:solidFill>
                <a:latin typeface="Times New Roman" pitchFamily="18" charset="0"/>
              </a:defRPr>
            </a:lvl4pPr>
            <a:lvl5pPr marL="2057400" indent="-228600" algn="l" eaLnBrk="0" hangingPunct="0">
              <a:spcBef>
                <a:spcPct val="0"/>
              </a:spcBef>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altLang="fr-FR" sz="1800" i="0"/>
              <a:t>Actions de contact dans la liaison </a:t>
            </a:r>
            <a:r>
              <a:rPr lang="fr-FR" altLang="fr-FR" sz="1800" b="1" i="0"/>
              <a:t>pivot glissant </a:t>
            </a:r>
            <a:r>
              <a:rPr lang="fr-FR" altLang="fr-FR" sz="1800" i="0"/>
              <a:t>sans frottement:</a:t>
            </a:r>
          </a:p>
        </p:txBody>
      </p:sp>
      <p:grpSp>
        <p:nvGrpSpPr>
          <p:cNvPr id="29" name="Group 25"/>
          <p:cNvGrpSpPr>
            <a:grpSpLocks/>
          </p:cNvGrpSpPr>
          <p:nvPr/>
        </p:nvGrpSpPr>
        <p:grpSpPr bwMode="auto">
          <a:xfrm>
            <a:off x="4900613" y="4257675"/>
            <a:ext cx="1841500" cy="1274763"/>
            <a:chOff x="7117" y="13909"/>
            <a:chExt cx="2357" cy="1559"/>
          </a:xfrm>
        </p:grpSpPr>
        <p:sp>
          <p:nvSpPr>
            <p:cNvPr id="30" name="Line 26"/>
            <p:cNvSpPr>
              <a:spLocks noChangeShapeType="1"/>
            </p:cNvSpPr>
            <p:nvPr/>
          </p:nvSpPr>
          <p:spPr bwMode="auto">
            <a:xfrm flipV="1">
              <a:off x="8272" y="14405"/>
              <a:ext cx="553" cy="279"/>
            </a:xfrm>
            <a:prstGeom prst="line">
              <a:avLst/>
            </a:prstGeom>
            <a:noFill/>
            <a:ln w="6350">
              <a:solidFill>
                <a:srgbClr val="008000"/>
              </a:solidFill>
              <a:prstDash val="sysDot"/>
              <a:round/>
              <a:headEnd type="none" w="sm" len="sm"/>
              <a:tailEnd type="none" w="sm" len="sm"/>
            </a:ln>
            <a:extLst>
              <a:ext uri="{909E8E84-426E-40DD-AFC4-6F175D3DCCD1}">
                <a14:hiddenFill xmlns:a14="http://schemas.microsoft.com/office/drawing/2010/main">
                  <a:noFill/>
                </a14:hiddenFill>
              </a:ext>
            </a:extLst>
          </p:spPr>
          <p:txBody>
            <a:bodyPr/>
            <a:lstStyle/>
            <a:p>
              <a:endParaRPr lang="fr-FR"/>
            </a:p>
          </p:txBody>
        </p:sp>
        <p:sp>
          <p:nvSpPr>
            <p:cNvPr id="31" name="Line 27"/>
            <p:cNvSpPr>
              <a:spLocks noChangeShapeType="1"/>
            </p:cNvSpPr>
            <p:nvPr/>
          </p:nvSpPr>
          <p:spPr bwMode="auto">
            <a:xfrm flipV="1">
              <a:off x="8392" y="14830"/>
              <a:ext cx="603" cy="295"/>
            </a:xfrm>
            <a:prstGeom prst="line">
              <a:avLst/>
            </a:prstGeom>
            <a:noFill/>
            <a:ln w="6350">
              <a:solidFill>
                <a:srgbClr val="008000"/>
              </a:solidFill>
              <a:prstDash val="sysDot"/>
              <a:round/>
              <a:headEnd type="none" w="sm" len="sm"/>
              <a:tailEnd type="none" w="sm" len="sm"/>
            </a:ln>
            <a:extLst>
              <a:ext uri="{909E8E84-426E-40DD-AFC4-6F175D3DCCD1}">
                <a14:hiddenFill xmlns:a14="http://schemas.microsoft.com/office/drawing/2010/main">
                  <a:noFill/>
                </a14:hiddenFill>
              </a:ext>
            </a:extLst>
          </p:spPr>
          <p:txBody>
            <a:bodyPr/>
            <a:lstStyle/>
            <a:p>
              <a:endParaRPr lang="fr-FR"/>
            </a:p>
          </p:txBody>
        </p:sp>
        <p:sp>
          <p:nvSpPr>
            <p:cNvPr id="32" name="Arc 28"/>
            <p:cNvSpPr>
              <a:spLocks/>
            </p:cNvSpPr>
            <p:nvPr/>
          </p:nvSpPr>
          <p:spPr bwMode="auto">
            <a:xfrm>
              <a:off x="8502" y="14564"/>
              <a:ext cx="201" cy="26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6350">
              <a:solidFill>
                <a:srgbClr val="008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33" name="Arc 29"/>
            <p:cNvSpPr>
              <a:spLocks/>
            </p:cNvSpPr>
            <p:nvPr/>
          </p:nvSpPr>
          <p:spPr bwMode="auto">
            <a:xfrm flipV="1">
              <a:off x="8622" y="14822"/>
              <a:ext cx="81" cy="18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6350">
              <a:solidFill>
                <a:srgbClr val="008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34" name="Line 30"/>
            <p:cNvSpPr>
              <a:spLocks noChangeShapeType="1"/>
            </p:cNvSpPr>
            <p:nvPr/>
          </p:nvSpPr>
          <p:spPr bwMode="auto">
            <a:xfrm>
              <a:off x="7742" y="14339"/>
              <a:ext cx="7" cy="574"/>
            </a:xfrm>
            <a:prstGeom prst="line">
              <a:avLst/>
            </a:prstGeom>
            <a:noFill/>
            <a:ln w="12700">
              <a:solidFill>
                <a:srgbClr val="0000FF"/>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fr-FR"/>
            </a:p>
          </p:txBody>
        </p:sp>
        <p:sp>
          <p:nvSpPr>
            <p:cNvPr id="35" name="Line 31"/>
            <p:cNvSpPr>
              <a:spLocks noChangeShapeType="1"/>
            </p:cNvSpPr>
            <p:nvPr/>
          </p:nvSpPr>
          <p:spPr bwMode="auto">
            <a:xfrm>
              <a:off x="7742" y="14339"/>
              <a:ext cx="1051" cy="1"/>
            </a:xfrm>
            <a:prstGeom prst="line">
              <a:avLst/>
            </a:prstGeom>
            <a:noFill/>
            <a:ln w="12700">
              <a:solidFill>
                <a:srgbClr val="0000FF"/>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fr-FR"/>
            </a:p>
          </p:txBody>
        </p:sp>
        <p:sp>
          <p:nvSpPr>
            <p:cNvPr id="36" name="Line 32"/>
            <p:cNvSpPr>
              <a:spLocks noChangeShapeType="1"/>
            </p:cNvSpPr>
            <p:nvPr/>
          </p:nvSpPr>
          <p:spPr bwMode="auto">
            <a:xfrm>
              <a:off x="8792" y="14339"/>
              <a:ext cx="1" cy="1126"/>
            </a:xfrm>
            <a:prstGeom prst="line">
              <a:avLst/>
            </a:prstGeom>
            <a:noFill/>
            <a:ln w="12700">
              <a:solidFill>
                <a:srgbClr val="0000FF"/>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fr-FR"/>
            </a:p>
          </p:txBody>
        </p:sp>
        <p:sp>
          <p:nvSpPr>
            <p:cNvPr id="37" name="Line 33"/>
            <p:cNvSpPr>
              <a:spLocks noChangeShapeType="1"/>
            </p:cNvSpPr>
            <p:nvPr/>
          </p:nvSpPr>
          <p:spPr bwMode="auto">
            <a:xfrm>
              <a:off x="7792" y="15458"/>
              <a:ext cx="1016" cy="7"/>
            </a:xfrm>
            <a:prstGeom prst="line">
              <a:avLst/>
            </a:prstGeom>
            <a:noFill/>
            <a:ln w="12700">
              <a:solidFill>
                <a:srgbClr val="0000FF"/>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fr-FR"/>
            </a:p>
          </p:txBody>
        </p:sp>
        <p:sp>
          <p:nvSpPr>
            <p:cNvPr id="38" name="Line 34"/>
            <p:cNvSpPr>
              <a:spLocks noChangeShapeType="1"/>
            </p:cNvSpPr>
            <p:nvPr/>
          </p:nvSpPr>
          <p:spPr bwMode="auto">
            <a:xfrm flipV="1">
              <a:off x="7749" y="14212"/>
              <a:ext cx="271" cy="121"/>
            </a:xfrm>
            <a:prstGeom prst="line">
              <a:avLst/>
            </a:prstGeom>
            <a:noFill/>
            <a:ln w="12700">
              <a:solidFill>
                <a:srgbClr val="0000FF"/>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fr-FR"/>
            </a:p>
          </p:txBody>
        </p:sp>
        <p:sp>
          <p:nvSpPr>
            <p:cNvPr id="39" name="Line 35"/>
            <p:cNvSpPr>
              <a:spLocks noChangeShapeType="1"/>
            </p:cNvSpPr>
            <p:nvPr/>
          </p:nvSpPr>
          <p:spPr bwMode="auto">
            <a:xfrm flipV="1">
              <a:off x="8791" y="14220"/>
              <a:ext cx="271" cy="121"/>
            </a:xfrm>
            <a:prstGeom prst="line">
              <a:avLst/>
            </a:prstGeom>
            <a:noFill/>
            <a:ln w="12700">
              <a:solidFill>
                <a:srgbClr val="0000FF"/>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fr-FR"/>
            </a:p>
          </p:txBody>
        </p:sp>
        <p:sp>
          <p:nvSpPr>
            <p:cNvPr id="40" name="Line 36"/>
            <p:cNvSpPr>
              <a:spLocks noChangeShapeType="1"/>
            </p:cNvSpPr>
            <p:nvPr/>
          </p:nvSpPr>
          <p:spPr bwMode="auto">
            <a:xfrm flipV="1">
              <a:off x="8799" y="15337"/>
              <a:ext cx="271" cy="121"/>
            </a:xfrm>
            <a:prstGeom prst="line">
              <a:avLst/>
            </a:prstGeom>
            <a:noFill/>
            <a:ln w="12700">
              <a:solidFill>
                <a:srgbClr val="0000FF"/>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fr-FR"/>
            </a:p>
          </p:txBody>
        </p:sp>
        <p:sp>
          <p:nvSpPr>
            <p:cNvPr id="41" name="Line 37"/>
            <p:cNvSpPr>
              <a:spLocks noChangeShapeType="1"/>
            </p:cNvSpPr>
            <p:nvPr/>
          </p:nvSpPr>
          <p:spPr bwMode="auto">
            <a:xfrm>
              <a:off x="9062" y="14219"/>
              <a:ext cx="1" cy="1126"/>
            </a:xfrm>
            <a:prstGeom prst="line">
              <a:avLst/>
            </a:prstGeom>
            <a:noFill/>
            <a:ln w="12700">
              <a:solidFill>
                <a:srgbClr val="0000FF"/>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fr-FR"/>
            </a:p>
          </p:txBody>
        </p:sp>
        <p:sp>
          <p:nvSpPr>
            <p:cNvPr id="42" name="Line 38"/>
            <p:cNvSpPr>
              <a:spLocks noChangeShapeType="1"/>
            </p:cNvSpPr>
            <p:nvPr/>
          </p:nvSpPr>
          <p:spPr bwMode="auto">
            <a:xfrm>
              <a:off x="8019" y="14212"/>
              <a:ext cx="1051" cy="1"/>
            </a:xfrm>
            <a:prstGeom prst="line">
              <a:avLst/>
            </a:prstGeom>
            <a:noFill/>
            <a:ln w="12700">
              <a:solidFill>
                <a:srgbClr val="0000FF"/>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fr-FR"/>
            </a:p>
          </p:txBody>
        </p:sp>
        <p:sp>
          <p:nvSpPr>
            <p:cNvPr id="43" name="Line 39"/>
            <p:cNvSpPr>
              <a:spLocks noChangeShapeType="1"/>
            </p:cNvSpPr>
            <p:nvPr/>
          </p:nvSpPr>
          <p:spPr bwMode="auto">
            <a:xfrm flipH="1">
              <a:off x="7232" y="14834"/>
              <a:ext cx="1291" cy="601"/>
            </a:xfrm>
            <a:prstGeom prst="line">
              <a:avLst/>
            </a:prstGeom>
            <a:noFill/>
            <a:ln w="6350">
              <a:solidFill>
                <a:srgbClr val="000000"/>
              </a:solidFill>
              <a:round/>
              <a:headEnd type="none" w="sm" len="sm"/>
              <a:tailEnd type="arrow" w="sm" len="sm"/>
            </a:ln>
            <a:extLst>
              <a:ext uri="{909E8E84-426E-40DD-AFC4-6F175D3DCCD1}">
                <a14:hiddenFill xmlns:a14="http://schemas.microsoft.com/office/drawing/2010/main">
                  <a:noFill/>
                </a14:hiddenFill>
              </a:ext>
            </a:extLst>
          </p:spPr>
          <p:txBody>
            <a:bodyPr/>
            <a:lstStyle/>
            <a:p>
              <a:endParaRPr lang="fr-FR"/>
            </a:p>
          </p:txBody>
        </p:sp>
        <p:sp>
          <p:nvSpPr>
            <p:cNvPr id="44" name="Line 40"/>
            <p:cNvSpPr>
              <a:spLocks noChangeShapeType="1"/>
            </p:cNvSpPr>
            <p:nvPr/>
          </p:nvSpPr>
          <p:spPr bwMode="auto">
            <a:xfrm flipV="1">
              <a:off x="8522" y="13994"/>
              <a:ext cx="1" cy="841"/>
            </a:xfrm>
            <a:prstGeom prst="line">
              <a:avLst/>
            </a:prstGeom>
            <a:noFill/>
            <a:ln w="6350">
              <a:solidFill>
                <a:srgbClr val="000000"/>
              </a:solidFill>
              <a:round/>
              <a:headEnd type="none" w="sm" len="sm"/>
              <a:tailEnd type="arrow" w="sm" len="sm"/>
            </a:ln>
            <a:extLst>
              <a:ext uri="{909E8E84-426E-40DD-AFC4-6F175D3DCCD1}">
                <a14:hiddenFill xmlns:a14="http://schemas.microsoft.com/office/drawing/2010/main">
                  <a:noFill/>
                </a14:hiddenFill>
              </a:ext>
            </a:extLst>
          </p:spPr>
          <p:txBody>
            <a:bodyPr/>
            <a:lstStyle/>
            <a:p>
              <a:endParaRPr lang="fr-FR"/>
            </a:p>
          </p:txBody>
        </p:sp>
        <p:sp>
          <p:nvSpPr>
            <p:cNvPr id="45" name="Line 41"/>
            <p:cNvSpPr>
              <a:spLocks noChangeShapeType="1"/>
            </p:cNvSpPr>
            <p:nvPr/>
          </p:nvSpPr>
          <p:spPr bwMode="auto">
            <a:xfrm>
              <a:off x="8522" y="14834"/>
              <a:ext cx="691" cy="1"/>
            </a:xfrm>
            <a:prstGeom prst="line">
              <a:avLst/>
            </a:prstGeom>
            <a:noFill/>
            <a:ln w="6350">
              <a:solidFill>
                <a:srgbClr val="000000"/>
              </a:solidFill>
              <a:round/>
              <a:headEnd type="none" w="sm" len="sm"/>
              <a:tailEnd type="arrow" w="sm" len="sm"/>
            </a:ln>
            <a:extLst>
              <a:ext uri="{909E8E84-426E-40DD-AFC4-6F175D3DCCD1}">
                <a14:hiddenFill xmlns:a14="http://schemas.microsoft.com/office/drawing/2010/main">
                  <a:noFill/>
                </a14:hiddenFill>
              </a:ext>
            </a:extLst>
          </p:spPr>
          <p:txBody>
            <a:bodyPr/>
            <a:lstStyle/>
            <a:p>
              <a:endParaRPr lang="fr-FR"/>
            </a:p>
          </p:txBody>
        </p:sp>
        <p:sp>
          <p:nvSpPr>
            <p:cNvPr id="46" name="Rectangle 42"/>
            <p:cNvSpPr>
              <a:spLocks noChangeArrowheads="1"/>
            </p:cNvSpPr>
            <p:nvPr/>
          </p:nvSpPr>
          <p:spPr bwMode="auto">
            <a:xfrm>
              <a:off x="7117" y="15109"/>
              <a:ext cx="151" cy="226"/>
            </a:xfrm>
            <a:prstGeom prst="rect">
              <a:avLst/>
            </a:prstGeom>
            <a:noFill/>
            <a:ln w="1270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algn="l" eaLnBrk="0" hangingPunct="0">
                <a:spcBef>
                  <a:spcPct val="0"/>
                </a:spcBef>
                <a:defRPr>
                  <a:solidFill>
                    <a:schemeClr val="tx1"/>
                  </a:solidFill>
                  <a:latin typeface="Times New Roman" pitchFamily="18" charset="0"/>
                </a:defRPr>
              </a:lvl1pPr>
              <a:lvl2pPr marL="742950" indent="-285750" algn="l" eaLnBrk="0" hangingPunct="0">
                <a:spcBef>
                  <a:spcPct val="0"/>
                </a:spcBef>
                <a:defRPr>
                  <a:solidFill>
                    <a:schemeClr val="tx1"/>
                  </a:solidFill>
                  <a:latin typeface="Times New Roman" pitchFamily="18" charset="0"/>
                </a:defRPr>
              </a:lvl2pPr>
              <a:lvl3pPr marL="1143000" indent="-228600" algn="l" eaLnBrk="0" hangingPunct="0">
                <a:spcBef>
                  <a:spcPct val="0"/>
                </a:spcBef>
                <a:defRPr>
                  <a:solidFill>
                    <a:schemeClr val="tx1"/>
                  </a:solidFill>
                  <a:latin typeface="Times New Roman" pitchFamily="18" charset="0"/>
                </a:defRPr>
              </a:lvl3pPr>
              <a:lvl4pPr marL="1600200" indent="-228600" algn="l" eaLnBrk="0" hangingPunct="0">
                <a:spcBef>
                  <a:spcPct val="0"/>
                </a:spcBef>
                <a:defRPr>
                  <a:solidFill>
                    <a:schemeClr val="tx1"/>
                  </a:solidFill>
                  <a:latin typeface="Times New Roman" pitchFamily="18" charset="0"/>
                </a:defRPr>
              </a:lvl4pPr>
              <a:lvl5pPr marL="2057400" indent="-228600" algn="l" eaLnBrk="0" hangingPunct="0">
                <a:spcBef>
                  <a:spcPct val="0"/>
                </a:spcBef>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Aft>
                  <a:spcPts val="1000"/>
                </a:spcAft>
              </a:pPr>
              <a:r>
                <a:rPr lang="fr-FR" altLang="fr-FR" sz="1100" i="0">
                  <a:latin typeface="Calibri" pitchFamily="34" charset="0"/>
                </a:rPr>
                <a:t>x</a:t>
              </a:r>
              <a:endParaRPr lang="fr-FR" altLang="fr-FR" sz="1800" i="0"/>
            </a:p>
          </p:txBody>
        </p:sp>
        <p:sp>
          <p:nvSpPr>
            <p:cNvPr id="47" name="Rectangle 43"/>
            <p:cNvSpPr>
              <a:spLocks noChangeArrowheads="1"/>
            </p:cNvSpPr>
            <p:nvPr/>
          </p:nvSpPr>
          <p:spPr bwMode="auto">
            <a:xfrm>
              <a:off x="8617" y="13909"/>
              <a:ext cx="151" cy="226"/>
            </a:xfrm>
            <a:prstGeom prst="rect">
              <a:avLst/>
            </a:prstGeom>
            <a:noFill/>
            <a:ln w="1270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algn="l" eaLnBrk="0" hangingPunct="0">
                <a:spcBef>
                  <a:spcPct val="0"/>
                </a:spcBef>
                <a:defRPr>
                  <a:solidFill>
                    <a:schemeClr val="tx1"/>
                  </a:solidFill>
                  <a:latin typeface="Times New Roman" pitchFamily="18" charset="0"/>
                </a:defRPr>
              </a:lvl1pPr>
              <a:lvl2pPr marL="742950" indent="-285750" algn="l" eaLnBrk="0" hangingPunct="0">
                <a:spcBef>
                  <a:spcPct val="0"/>
                </a:spcBef>
                <a:defRPr>
                  <a:solidFill>
                    <a:schemeClr val="tx1"/>
                  </a:solidFill>
                  <a:latin typeface="Times New Roman" pitchFamily="18" charset="0"/>
                </a:defRPr>
              </a:lvl2pPr>
              <a:lvl3pPr marL="1143000" indent="-228600" algn="l" eaLnBrk="0" hangingPunct="0">
                <a:spcBef>
                  <a:spcPct val="0"/>
                </a:spcBef>
                <a:defRPr>
                  <a:solidFill>
                    <a:schemeClr val="tx1"/>
                  </a:solidFill>
                  <a:latin typeface="Times New Roman" pitchFamily="18" charset="0"/>
                </a:defRPr>
              </a:lvl3pPr>
              <a:lvl4pPr marL="1600200" indent="-228600" algn="l" eaLnBrk="0" hangingPunct="0">
                <a:spcBef>
                  <a:spcPct val="0"/>
                </a:spcBef>
                <a:defRPr>
                  <a:solidFill>
                    <a:schemeClr val="tx1"/>
                  </a:solidFill>
                  <a:latin typeface="Times New Roman" pitchFamily="18" charset="0"/>
                </a:defRPr>
              </a:lvl4pPr>
              <a:lvl5pPr marL="2057400" indent="-228600" algn="l" eaLnBrk="0" hangingPunct="0">
                <a:spcBef>
                  <a:spcPct val="0"/>
                </a:spcBef>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Aft>
                  <a:spcPts val="1000"/>
                </a:spcAft>
              </a:pPr>
              <a:r>
                <a:rPr lang="fr-FR" altLang="fr-FR" sz="1100" i="0">
                  <a:latin typeface="Calibri" pitchFamily="34" charset="0"/>
                </a:rPr>
                <a:t>z</a:t>
              </a:r>
              <a:endParaRPr lang="fr-FR" altLang="fr-FR" sz="1800" i="0"/>
            </a:p>
          </p:txBody>
        </p:sp>
        <p:sp>
          <p:nvSpPr>
            <p:cNvPr id="48" name="Rectangle 44"/>
            <p:cNvSpPr>
              <a:spLocks noChangeArrowheads="1"/>
            </p:cNvSpPr>
            <p:nvPr/>
          </p:nvSpPr>
          <p:spPr bwMode="auto">
            <a:xfrm>
              <a:off x="9187" y="14554"/>
              <a:ext cx="287" cy="434"/>
            </a:xfrm>
            <a:prstGeom prst="rect">
              <a:avLst/>
            </a:prstGeom>
            <a:noFill/>
            <a:ln w="1270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algn="l" eaLnBrk="0" hangingPunct="0">
                <a:spcBef>
                  <a:spcPct val="0"/>
                </a:spcBef>
                <a:defRPr>
                  <a:solidFill>
                    <a:schemeClr val="tx1"/>
                  </a:solidFill>
                  <a:latin typeface="Times New Roman" pitchFamily="18" charset="0"/>
                </a:defRPr>
              </a:lvl1pPr>
              <a:lvl2pPr marL="742950" indent="-285750" algn="l" eaLnBrk="0" hangingPunct="0">
                <a:spcBef>
                  <a:spcPct val="0"/>
                </a:spcBef>
                <a:defRPr>
                  <a:solidFill>
                    <a:schemeClr val="tx1"/>
                  </a:solidFill>
                  <a:latin typeface="Times New Roman" pitchFamily="18" charset="0"/>
                </a:defRPr>
              </a:lvl2pPr>
              <a:lvl3pPr marL="1143000" indent="-228600" algn="l" eaLnBrk="0" hangingPunct="0">
                <a:spcBef>
                  <a:spcPct val="0"/>
                </a:spcBef>
                <a:defRPr>
                  <a:solidFill>
                    <a:schemeClr val="tx1"/>
                  </a:solidFill>
                  <a:latin typeface="Times New Roman" pitchFamily="18" charset="0"/>
                </a:defRPr>
              </a:lvl3pPr>
              <a:lvl4pPr marL="1600200" indent="-228600" algn="l" eaLnBrk="0" hangingPunct="0">
                <a:spcBef>
                  <a:spcPct val="0"/>
                </a:spcBef>
                <a:defRPr>
                  <a:solidFill>
                    <a:schemeClr val="tx1"/>
                  </a:solidFill>
                  <a:latin typeface="Times New Roman" pitchFamily="18" charset="0"/>
                </a:defRPr>
              </a:lvl4pPr>
              <a:lvl5pPr marL="2057400" indent="-228600" algn="l" eaLnBrk="0" hangingPunct="0">
                <a:spcBef>
                  <a:spcPct val="0"/>
                </a:spcBef>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Aft>
                  <a:spcPts val="1000"/>
                </a:spcAft>
              </a:pPr>
              <a:r>
                <a:rPr lang="fr-FR" altLang="fr-FR" sz="1100" i="0">
                  <a:latin typeface="Calibri" pitchFamily="34" charset="0"/>
                </a:rPr>
                <a:t>y</a:t>
              </a:r>
              <a:endParaRPr lang="fr-FR" altLang="fr-FR" sz="1800" i="0"/>
            </a:p>
          </p:txBody>
        </p:sp>
        <p:sp>
          <p:nvSpPr>
            <p:cNvPr id="49" name="Rectangle 45"/>
            <p:cNvSpPr>
              <a:spLocks noChangeArrowheads="1"/>
            </p:cNvSpPr>
            <p:nvPr/>
          </p:nvSpPr>
          <p:spPr bwMode="auto">
            <a:xfrm>
              <a:off x="8542" y="15154"/>
              <a:ext cx="311"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2700" tIns="12700" rIns="12700" bIns="12700"/>
            <a:lstStyle>
              <a:lvl1pPr algn="l" eaLnBrk="0" hangingPunct="0">
                <a:spcBef>
                  <a:spcPct val="0"/>
                </a:spcBef>
                <a:defRPr>
                  <a:solidFill>
                    <a:schemeClr val="tx1"/>
                  </a:solidFill>
                  <a:latin typeface="Times New Roman" pitchFamily="18" charset="0"/>
                </a:defRPr>
              </a:lvl1pPr>
              <a:lvl2pPr marL="742950" indent="-285750" algn="l" eaLnBrk="0" hangingPunct="0">
                <a:spcBef>
                  <a:spcPct val="0"/>
                </a:spcBef>
                <a:defRPr>
                  <a:solidFill>
                    <a:schemeClr val="tx1"/>
                  </a:solidFill>
                  <a:latin typeface="Times New Roman" pitchFamily="18" charset="0"/>
                </a:defRPr>
              </a:lvl2pPr>
              <a:lvl3pPr marL="1143000" indent="-228600" algn="l" eaLnBrk="0" hangingPunct="0">
                <a:spcBef>
                  <a:spcPct val="0"/>
                </a:spcBef>
                <a:defRPr>
                  <a:solidFill>
                    <a:schemeClr val="tx1"/>
                  </a:solidFill>
                  <a:latin typeface="Times New Roman" pitchFamily="18" charset="0"/>
                </a:defRPr>
              </a:lvl3pPr>
              <a:lvl4pPr marL="1600200" indent="-228600" algn="l" eaLnBrk="0" hangingPunct="0">
                <a:spcBef>
                  <a:spcPct val="0"/>
                </a:spcBef>
                <a:defRPr>
                  <a:solidFill>
                    <a:schemeClr val="tx1"/>
                  </a:solidFill>
                  <a:latin typeface="Times New Roman" pitchFamily="18" charset="0"/>
                </a:defRPr>
              </a:lvl4pPr>
              <a:lvl5pPr marL="2057400" indent="-228600" algn="l" eaLnBrk="0" hangingPunct="0">
                <a:spcBef>
                  <a:spcPct val="0"/>
                </a:spcBef>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Aft>
                  <a:spcPts val="1000"/>
                </a:spcAft>
              </a:pPr>
              <a:r>
                <a:rPr lang="fr-FR" altLang="fr-FR" sz="1100" i="0">
                  <a:solidFill>
                    <a:srgbClr val="0000FF"/>
                  </a:solidFill>
                  <a:latin typeface="Calibri" pitchFamily="34" charset="0"/>
                </a:rPr>
                <a:t>S</a:t>
              </a:r>
              <a:r>
                <a:rPr lang="fr-FR" altLang="fr-FR" sz="1100" i="0" baseline="-25000">
                  <a:solidFill>
                    <a:srgbClr val="0000FF"/>
                  </a:solidFill>
                  <a:latin typeface="Calibri" pitchFamily="34" charset="0"/>
                </a:rPr>
                <a:t>1</a:t>
              </a:r>
              <a:endParaRPr lang="fr-FR" altLang="fr-FR" sz="1800" i="0"/>
            </a:p>
          </p:txBody>
        </p:sp>
        <p:sp>
          <p:nvSpPr>
            <p:cNvPr id="50" name="Oval 46"/>
            <p:cNvSpPr>
              <a:spLocks noChangeArrowheads="1"/>
            </p:cNvSpPr>
            <p:nvPr/>
          </p:nvSpPr>
          <p:spPr bwMode="auto">
            <a:xfrm>
              <a:off x="7428" y="14992"/>
              <a:ext cx="301" cy="476"/>
            </a:xfrm>
            <a:prstGeom prst="ellipse">
              <a:avLst/>
            </a:prstGeom>
            <a:noFill/>
            <a:ln w="12700">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lvl1pPr algn="l" eaLnBrk="0" hangingPunct="0">
                <a:spcBef>
                  <a:spcPct val="0"/>
                </a:spcBef>
                <a:defRPr>
                  <a:solidFill>
                    <a:schemeClr val="tx1"/>
                  </a:solidFill>
                  <a:latin typeface="Times New Roman" pitchFamily="18" charset="0"/>
                </a:defRPr>
              </a:lvl1pPr>
              <a:lvl2pPr marL="742950" indent="-285750" algn="l" eaLnBrk="0" hangingPunct="0">
                <a:spcBef>
                  <a:spcPct val="0"/>
                </a:spcBef>
                <a:defRPr>
                  <a:solidFill>
                    <a:schemeClr val="tx1"/>
                  </a:solidFill>
                  <a:latin typeface="Times New Roman" pitchFamily="18" charset="0"/>
                </a:defRPr>
              </a:lvl2pPr>
              <a:lvl3pPr marL="1143000" indent="-228600" algn="l" eaLnBrk="0" hangingPunct="0">
                <a:spcBef>
                  <a:spcPct val="0"/>
                </a:spcBef>
                <a:defRPr>
                  <a:solidFill>
                    <a:schemeClr val="tx1"/>
                  </a:solidFill>
                  <a:latin typeface="Times New Roman" pitchFamily="18" charset="0"/>
                </a:defRPr>
              </a:lvl3pPr>
              <a:lvl4pPr marL="1600200" indent="-228600" algn="l" eaLnBrk="0" hangingPunct="0">
                <a:spcBef>
                  <a:spcPct val="0"/>
                </a:spcBef>
                <a:defRPr>
                  <a:solidFill>
                    <a:schemeClr val="tx1"/>
                  </a:solidFill>
                  <a:latin typeface="Times New Roman" pitchFamily="18" charset="0"/>
                </a:defRPr>
              </a:lvl4pPr>
              <a:lvl5pPr marL="2057400" indent="-228600" algn="l" eaLnBrk="0" hangingPunct="0">
                <a:spcBef>
                  <a:spcPct val="0"/>
                </a:spcBef>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endParaRPr lang="fr-FR" altLang="fr-FR" sz="1800" i="0"/>
            </a:p>
          </p:txBody>
        </p:sp>
        <p:sp>
          <p:nvSpPr>
            <p:cNvPr id="51" name="Line 47"/>
            <p:cNvSpPr>
              <a:spLocks noChangeShapeType="1"/>
            </p:cNvSpPr>
            <p:nvPr/>
          </p:nvSpPr>
          <p:spPr bwMode="auto">
            <a:xfrm flipV="1">
              <a:off x="7532" y="14677"/>
              <a:ext cx="721" cy="321"/>
            </a:xfrm>
            <a:prstGeom prst="line">
              <a:avLst/>
            </a:prstGeom>
            <a:noFill/>
            <a:ln w="12700">
              <a:solidFill>
                <a:srgbClr val="008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fr-FR"/>
            </a:p>
          </p:txBody>
        </p:sp>
        <p:sp>
          <p:nvSpPr>
            <p:cNvPr id="52" name="Line 48"/>
            <p:cNvSpPr>
              <a:spLocks noChangeShapeType="1"/>
            </p:cNvSpPr>
            <p:nvPr/>
          </p:nvSpPr>
          <p:spPr bwMode="auto">
            <a:xfrm flipV="1">
              <a:off x="7652" y="15137"/>
              <a:ext cx="721" cy="321"/>
            </a:xfrm>
            <a:prstGeom prst="line">
              <a:avLst/>
            </a:prstGeom>
            <a:noFill/>
            <a:ln w="12700">
              <a:solidFill>
                <a:srgbClr val="008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fr-FR"/>
            </a:p>
          </p:txBody>
        </p:sp>
        <p:sp>
          <p:nvSpPr>
            <p:cNvPr id="53" name="Arc 49"/>
            <p:cNvSpPr>
              <a:spLocks/>
            </p:cNvSpPr>
            <p:nvPr/>
          </p:nvSpPr>
          <p:spPr bwMode="auto">
            <a:xfrm>
              <a:off x="8239" y="14692"/>
              <a:ext cx="201" cy="26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54" name="Arc 50"/>
            <p:cNvSpPr>
              <a:spLocks/>
            </p:cNvSpPr>
            <p:nvPr/>
          </p:nvSpPr>
          <p:spPr bwMode="auto">
            <a:xfrm flipV="1">
              <a:off x="8370" y="14897"/>
              <a:ext cx="81" cy="22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55" name="Rectangle 51"/>
            <p:cNvSpPr>
              <a:spLocks noChangeArrowheads="1"/>
            </p:cNvSpPr>
            <p:nvPr/>
          </p:nvSpPr>
          <p:spPr bwMode="auto">
            <a:xfrm>
              <a:off x="7792" y="14840"/>
              <a:ext cx="241"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2700" tIns="12700" rIns="12700" bIns="12700"/>
            <a:lstStyle>
              <a:lvl1pPr algn="l" eaLnBrk="0" hangingPunct="0">
                <a:spcBef>
                  <a:spcPct val="0"/>
                </a:spcBef>
                <a:defRPr>
                  <a:solidFill>
                    <a:schemeClr val="tx1"/>
                  </a:solidFill>
                  <a:latin typeface="Times New Roman" pitchFamily="18" charset="0"/>
                </a:defRPr>
              </a:lvl1pPr>
              <a:lvl2pPr marL="742950" indent="-285750" algn="l" eaLnBrk="0" hangingPunct="0">
                <a:spcBef>
                  <a:spcPct val="0"/>
                </a:spcBef>
                <a:defRPr>
                  <a:solidFill>
                    <a:schemeClr val="tx1"/>
                  </a:solidFill>
                  <a:latin typeface="Times New Roman" pitchFamily="18" charset="0"/>
                </a:defRPr>
              </a:lvl2pPr>
              <a:lvl3pPr marL="1143000" indent="-228600" algn="l" eaLnBrk="0" hangingPunct="0">
                <a:spcBef>
                  <a:spcPct val="0"/>
                </a:spcBef>
                <a:defRPr>
                  <a:solidFill>
                    <a:schemeClr val="tx1"/>
                  </a:solidFill>
                  <a:latin typeface="Times New Roman" pitchFamily="18" charset="0"/>
                </a:defRPr>
              </a:lvl3pPr>
              <a:lvl4pPr marL="1600200" indent="-228600" algn="l" eaLnBrk="0" hangingPunct="0">
                <a:spcBef>
                  <a:spcPct val="0"/>
                </a:spcBef>
                <a:defRPr>
                  <a:solidFill>
                    <a:schemeClr val="tx1"/>
                  </a:solidFill>
                  <a:latin typeface="Times New Roman" pitchFamily="18" charset="0"/>
                </a:defRPr>
              </a:lvl4pPr>
              <a:lvl5pPr marL="2057400" indent="-228600" algn="l" eaLnBrk="0" hangingPunct="0">
                <a:spcBef>
                  <a:spcPct val="0"/>
                </a:spcBef>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Aft>
                  <a:spcPts val="1000"/>
                </a:spcAft>
              </a:pPr>
              <a:r>
                <a:rPr lang="fr-FR" altLang="fr-FR" sz="1100" i="0">
                  <a:solidFill>
                    <a:srgbClr val="008000"/>
                  </a:solidFill>
                  <a:latin typeface="Calibri" pitchFamily="34" charset="0"/>
                </a:rPr>
                <a:t>S</a:t>
              </a:r>
              <a:r>
                <a:rPr lang="fr-FR" altLang="fr-FR" sz="1100" i="0" baseline="-25000">
                  <a:solidFill>
                    <a:srgbClr val="008000"/>
                  </a:solidFill>
                  <a:latin typeface="Calibri" pitchFamily="34" charset="0"/>
                </a:rPr>
                <a:t>2</a:t>
              </a:r>
              <a:endParaRPr lang="fr-FR" altLang="fr-FR" sz="1800" i="0"/>
            </a:p>
          </p:txBody>
        </p:sp>
        <p:grpSp>
          <p:nvGrpSpPr>
            <p:cNvPr id="56" name="Group 52"/>
            <p:cNvGrpSpPr>
              <a:grpSpLocks/>
            </p:cNvGrpSpPr>
            <p:nvPr/>
          </p:nvGrpSpPr>
          <p:grpSpPr bwMode="auto">
            <a:xfrm>
              <a:off x="8832" y="14421"/>
              <a:ext cx="201" cy="431"/>
              <a:chOff x="9925" y="13200"/>
              <a:chExt cx="201" cy="431"/>
            </a:xfrm>
          </p:grpSpPr>
          <p:sp>
            <p:nvSpPr>
              <p:cNvPr id="57" name="Arc 53"/>
              <p:cNvSpPr>
                <a:spLocks/>
              </p:cNvSpPr>
              <p:nvPr/>
            </p:nvSpPr>
            <p:spPr bwMode="auto">
              <a:xfrm>
                <a:off x="9925" y="13200"/>
                <a:ext cx="201" cy="26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6350">
                <a:solidFill>
                  <a:srgbClr val="008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58" name="Arc 54"/>
              <p:cNvSpPr>
                <a:spLocks/>
              </p:cNvSpPr>
              <p:nvPr/>
            </p:nvSpPr>
            <p:spPr bwMode="auto">
              <a:xfrm flipV="1">
                <a:off x="10045" y="13450"/>
                <a:ext cx="81" cy="18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6350">
                <a:solidFill>
                  <a:srgbClr val="008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grpSp>
      </p:grpSp>
      <p:graphicFrame>
        <p:nvGraphicFramePr>
          <p:cNvPr id="59" name="Object 55"/>
          <p:cNvGraphicFramePr>
            <a:graphicFrameLocks noChangeAspect="1"/>
          </p:cNvGraphicFramePr>
          <p:nvPr>
            <p:extLst>
              <p:ext uri="{D42A27DB-BD31-4B8C-83A1-F6EECF244321}">
                <p14:modId xmlns:p14="http://schemas.microsoft.com/office/powerpoint/2010/main" val="1502610442"/>
              </p:ext>
            </p:extLst>
          </p:nvPr>
        </p:nvGraphicFramePr>
        <p:xfrm>
          <a:off x="2090738" y="4494213"/>
          <a:ext cx="2411412" cy="1249362"/>
        </p:xfrm>
        <a:graphic>
          <a:graphicData uri="http://schemas.openxmlformats.org/presentationml/2006/ole">
            <mc:AlternateContent xmlns:mc="http://schemas.openxmlformats.org/markup-compatibility/2006">
              <mc:Choice xmlns:v="urn:schemas-microsoft-com:vml" Requires="v">
                <p:oleObj spid="_x0000_s45199" name="Équation" r:id="rId5" imgW="1422360" imgH="736560" progId="Equation.3">
                  <p:embed/>
                </p:oleObj>
              </mc:Choice>
              <mc:Fallback>
                <p:oleObj name="Équation" r:id="rId5" imgW="1422360" imgH="736560" progId="Equation.3">
                  <p:embed/>
                  <p:pic>
                    <p:nvPicPr>
                      <p:cNvPr id="0" name=""/>
                      <p:cNvPicPr>
                        <a:picLocks noChangeAspect="1" noChangeArrowheads="1"/>
                      </p:cNvPicPr>
                      <p:nvPr/>
                    </p:nvPicPr>
                    <p:blipFill>
                      <a:blip r:embed="rId6"/>
                      <a:srcRect/>
                      <a:stretch>
                        <a:fillRect/>
                      </a:stretch>
                    </p:blipFill>
                    <p:spPr bwMode="auto">
                      <a:xfrm>
                        <a:off x="2090738" y="4494213"/>
                        <a:ext cx="2411412" cy="12493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60" name="Group 56"/>
          <p:cNvGrpSpPr>
            <a:grpSpLocks/>
          </p:cNvGrpSpPr>
          <p:nvPr/>
        </p:nvGrpSpPr>
        <p:grpSpPr bwMode="auto">
          <a:xfrm>
            <a:off x="6613525" y="5319713"/>
            <a:ext cx="2179638" cy="906462"/>
            <a:chOff x="8498" y="14211"/>
            <a:chExt cx="2587" cy="999"/>
          </a:xfrm>
        </p:grpSpPr>
        <p:sp>
          <p:nvSpPr>
            <p:cNvPr id="61" name="Rectangle 57"/>
            <p:cNvSpPr>
              <a:spLocks noChangeArrowheads="1"/>
            </p:cNvSpPr>
            <p:nvPr/>
          </p:nvSpPr>
          <p:spPr bwMode="auto">
            <a:xfrm>
              <a:off x="9840" y="14715"/>
              <a:ext cx="1245" cy="495"/>
            </a:xfrm>
            <a:prstGeom prst="rect">
              <a:avLst/>
            </a:prstGeom>
            <a:noFill/>
            <a:ln w="1270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l" eaLnBrk="0" hangingPunct="0">
                <a:spcBef>
                  <a:spcPct val="0"/>
                </a:spcBef>
                <a:defRPr>
                  <a:solidFill>
                    <a:schemeClr val="tx1"/>
                  </a:solidFill>
                  <a:latin typeface="Times New Roman" pitchFamily="18" charset="0"/>
                </a:defRPr>
              </a:lvl1pPr>
              <a:lvl2pPr marL="742950" indent="-285750" algn="l" eaLnBrk="0" hangingPunct="0">
                <a:spcBef>
                  <a:spcPct val="0"/>
                </a:spcBef>
                <a:defRPr>
                  <a:solidFill>
                    <a:schemeClr val="tx1"/>
                  </a:solidFill>
                  <a:latin typeface="Times New Roman" pitchFamily="18" charset="0"/>
                </a:defRPr>
              </a:lvl2pPr>
              <a:lvl3pPr marL="1143000" indent="-228600" algn="l" eaLnBrk="0" hangingPunct="0">
                <a:spcBef>
                  <a:spcPct val="0"/>
                </a:spcBef>
                <a:defRPr>
                  <a:solidFill>
                    <a:schemeClr val="tx1"/>
                  </a:solidFill>
                  <a:latin typeface="Times New Roman" pitchFamily="18" charset="0"/>
                </a:defRPr>
              </a:lvl3pPr>
              <a:lvl4pPr marL="1600200" indent="-228600" algn="l" eaLnBrk="0" hangingPunct="0">
                <a:spcBef>
                  <a:spcPct val="0"/>
                </a:spcBef>
                <a:defRPr>
                  <a:solidFill>
                    <a:schemeClr val="tx1"/>
                  </a:solidFill>
                  <a:latin typeface="Times New Roman" pitchFamily="18" charset="0"/>
                </a:defRPr>
              </a:lvl4pPr>
              <a:lvl5pPr marL="2057400" indent="-228600" algn="l" eaLnBrk="0" hangingPunct="0">
                <a:spcBef>
                  <a:spcPct val="0"/>
                </a:spcBef>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endParaRPr lang="fr-FR" altLang="fr-FR" sz="1800" i="0"/>
            </a:p>
          </p:txBody>
        </p:sp>
        <p:sp>
          <p:nvSpPr>
            <p:cNvPr id="62" name="Oval 58"/>
            <p:cNvSpPr>
              <a:spLocks noChangeArrowheads="1"/>
            </p:cNvSpPr>
            <p:nvPr/>
          </p:nvSpPr>
          <p:spPr bwMode="auto">
            <a:xfrm>
              <a:off x="8498" y="14714"/>
              <a:ext cx="480" cy="495"/>
            </a:xfrm>
            <a:prstGeom prst="ellipse">
              <a:avLst/>
            </a:prstGeom>
            <a:solidFill>
              <a:srgbClr val="FFFFFF"/>
            </a:solidFill>
            <a:ln w="12700">
              <a:solidFill>
                <a:srgbClr val="008000"/>
              </a:solidFill>
              <a:round/>
              <a:headEnd/>
              <a:tailEnd/>
            </a:ln>
          </p:spPr>
          <p:txBody>
            <a:bodyPr/>
            <a:lstStyle>
              <a:lvl1pPr algn="l" eaLnBrk="0" hangingPunct="0">
                <a:spcBef>
                  <a:spcPct val="0"/>
                </a:spcBef>
                <a:defRPr>
                  <a:solidFill>
                    <a:schemeClr val="tx1"/>
                  </a:solidFill>
                  <a:latin typeface="Times New Roman" pitchFamily="18" charset="0"/>
                </a:defRPr>
              </a:lvl1pPr>
              <a:lvl2pPr marL="742950" indent="-285750" algn="l" eaLnBrk="0" hangingPunct="0">
                <a:spcBef>
                  <a:spcPct val="0"/>
                </a:spcBef>
                <a:defRPr>
                  <a:solidFill>
                    <a:schemeClr val="tx1"/>
                  </a:solidFill>
                  <a:latin typeface="Times New Roman" pitchFamily="18" charset="0"/>
                </a:defRPr>
              </a:lvl2pPr>
              <a:lvl3pPr marL="1143000" indent="-228600" algn="l" eaLnBrk="0" hangingPunct="0">
                <a:spcBef>
                  <a:spcPct val="0"/>
                </a:spcBef>
                <a:defRPr>
                  <a:solidFill>
                    <a:schemeClr val="tx1"/>
                  </a:solidFill>
                  <a:latin typeface="Times New Roman" pitchFamily="18" charset="0"/>
                </a:defRPr>
              </a:lvl3pPr>
              <a:lvl4pPr marL="1600200" indent="-228600" algn="l" eaLnBrk="0" hangingPunct="0">
                <a:spcBef>
                  <a:spcPct val="0"/>
                </a:spcBef>
                <a:defRPr>
                  <a:solidFill>
                    <a:schemeClr val="tx1"/>
                  </a:solidFill>
                  <a:latin typeface="Times New Roman" pitchFamily="18" charset="0"/>
                </a:defRPr>
              </a:lvl4pPr>
              <a:lvl5pPr marL="2057400" indent="-228600" algn="l" eaLnBrk="0" hangingPunct="0">
                <a:spcBef>
                  <a:spcPct val="0"/>
                </a:spcBef>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endParaRPr lang="fr-FR" altLang="fr-FR" sz="1800" i="0"/>
            </a:p>
          </p:txBody>
        </p:sp>
        <p:sp>
          <p:nvSpPr>
            <p:cNvPr id="63" name="Line 59"/>
            <p:cNvSpPr>
              <a:spLocks noChangeShapeType="1"/>
            </p:cNvSpPr>
            <p:nvPr/>
          </p:nvSpPr>
          <p:spPr bwMode="auto">
            <a:xfrm>
              <a:off x="8760" y="14962"/>
              <a:ext cx="691" cy="1"/>
            </a:xfrm>
            <a:prstGeom prst="line">
              <a:avLst/>
            </a:prstGeom>
            <a:noFill/>
            <a:ln w="6350">
              <a:solidFill>
                <a:srgbClr val="000000"/>
              </a:solidFill>
              <a:round/>
              <a:headEnd type="none" w="sm" len="sm"/>
              <a:tailEnd type="arrow" w="sm" len="sm"/>
            </a:ln>
            <a:extLst>
              <a:ext uri="{909E8E84-426E-40DD-AFC4-6F175D3DCCD1}">
                <a14:hiddenFill xmlns:a14="http://schemas.microsoft.com/office/drawing/2010/main">
                  <a:noFill/>
                </a14:hiddenFill>
              </a:ext>
            </a:extLst>
          </p:spPr>
          <p:txBody>
            <a:bodyPr/>
            <a:lstStyle/>
            <a:p>
              <a:endParaRPr lang="fr-FR"/>
            </a:p>
          </p:txBody>
        </p:sp>
        <p:sp>
          <p:nvSpPr>
            <p:cNvPr id="64" name="Line 60"/>
            <p:cNvSpPr>
              <a:spLocks noChangeShapeType="1"/>
            </p:cNvSpPr>
            <p:nvPr/>
          </p:nvSpPr>
          <p:spPr bwMode="auto">
            <a:xfrm rot="-5400000">
              <a:off x="8415" y="14610"/>
              <a:ext cx="691" cy="1"/>
            </a:xfrm>
            <a:prstGeom prst="line">
              <a:avLst/>
            </a:prstGeom>
            <a:noFill/>
            <a:ln w="6350">
              <a:solidFill>
                <a:srgbClr val="000000"/>
              </a:solidFill>
              <a:round/>
              <a:headEnd type="none" w="sm" len="sm"/>
              <a:tailEnd type="arrow" w="sm" len="sm"/>
            </a:ln>
            <a:extLst>
              <a:ext uri="{909E8E84-426E-40DD-AFC4-6F175D3DCCD1}">
                <a14:hiddenFill xmlns:a14="http://schemas.microsoft.com/office/drawing/2010/main">
                  <a:noFill/>
                </a14:hiddenFill>
              </a:ext>
            </a:extLst>
          </p:spPr>
          <p:txBody>
            <a:bodyPr/>
            <a:lstStyle/>
            <a:p>
              <a:endParaRPr lang="fr-FR"/>
            </a:p>
          </p:txBody>
        </p:sp>
        <p:sp>
          <p:nvSpPr>
            <p:cNvPr id="65" name="Line 61"/>
            <p:cNvSpPr>
              <a:spLocks noChangeShapeType="1"/>
            </p:cNvSpPr>
            <p:nvPr/>
          </p:nvSpPr>
          <p:spPr bwMode="auto">
            <a:xfrm rot="5400000" flipH="1">
              <a:off x="10124" y="14610"/>
              <a:ext cx="691" cy="1"/>
            </a:xfrm>
            <a:prstGeom prst="line">
              <a:avLst/>
            </a:prstGeom>
            <a:noFill/>
            <a:ln w="6350">
              <a:solidFill>
                <a:srgbClr val="000000"/>
              </a:solidFill>
              <a:round/>
              <a:headEnd type="none" w="sm" len="sm"/>
              <a:tailEnd type="arrow" w="sm" len="sm"/>
            </a:ln>
            <a:extLst>
              <a:ext uri="{909E8E84-426E-40DD-AFC4-6F175D3DCCD1}">
                <a14:hiddenFill xmlns:a14="http://schemas.microsoft.com/office/drawing/2010/main">
                  <a:noFill/>
                </a14:hiddenFill>
              </a:ext>
            </a:extLst>
          </p:spPr>
          <p:txBody>
            <a:bodyPr/>
            <a:lstStyle/>
            <a:p>
              <a:endParaRPr lang="fr-FR"/>
            </a:p>
          </p:txBody>
        </p:sp>
        <p:sp>
          <p:nvSpPr>
            <p:cNvPr id="66" name="Line 62"/>
            <p:cNvSpPr>
              <a:spLocks noChangeShapeType="1"/>
            </p:cNvSpPr>
            <p:nvPr/>
          </p:nvSpPr>
          <p:spPr bwMode="auto">
            <a:xfrm rot="10800000">
              <a:off x="9585" y="14963"/>
              <a:ext cx="886" cy="1"/>
            </a:xfrm>
            <a:prstGeom prst="line">
              <a:avLst/>
            </a:prstGeom>
            <a:noFill/>
            <a:ln w="6350">
              <a:solidFill>
                <a:srgbClr val="000000"/>
              </a:solidFill>
              <a:round/>
              <a:headEnd type="none" w="sm" len="sm"/>
              <a:tailEnd type="arrow" w="sm" len="sm"/>
            </a:ln>
            <a:extLst>
              <a:ext uri="{909E8E84-426E-40DD-AFC4-6F175D3DCCD1}">
                <a14:hiddenFill xmlns:a14="http://schemas.microsoft.com/office/drawing/2010/main">
                  <a:noFill/>
                </a14:hiddenFill>
              </a:ext>
            </a:extLst>
          </p:spPr>
          <p:txBody>
            <a:bodyPr/>
            <a:lstStyle/>
            <a:p>
              <a:endParaRPr lang="fr-FR"/>
            </a:p>
          </p:txBody>
        </p:sp>
        <p:sp>
          <p:nvSpPr>
            <p:cNvPr id="67" name="Rectangle 63"/>
            <p:cNvSpPr>
              <a:spLocks noChangeArrowheads="1"/>
            </p:cNvSpPr>
            <p:nvPr/>
          </p:nvSpPr>
          <p:spPr bwMode="auto">
            <a:xfrm>
              <a:off x="9620" y="14705"/>
              <a:ext cx="151"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lgn="l" eaLnBrk="0" hangingPunct="0">
                <a:spcBef>
                  <a:spcPct val="0"/>
                </a:spcBef>
                <a:defRPr>
                  <a:solidFill>
                    <a:schemeClr val="tx1"/>
                  </a:solidFill>
                  <a:latin typeface="Times New Roman" pitchFamily="18" charset="0"/>
                </a:defRPr>
              </a:lvl1pPr>
              <a:lvl2pPr marL="742950" indent="-285750" algn="l" eaLnBrk="0" hangingPunct="0">
                <a:spcBef>
                  <a:spcPct val="0"/>
                </a:spcBef>
                <a:defRPr>
                  <a:solidFill>
                    <a:schemeClr val="tx1"/>
                  </a:solidFill>
                  <a:latin typeface="Times New Roman" pitchFamily="18" charset="0"/>
                </a:defRPr>
              </a:lvl2pPr>
              <a:lvl3pPr marL="1143000" indent="-228600" algn="l" eaLnBrk="0" hangingPunct="0">
                <a:spcBef>
                  <a:spcPct val="0"/>
                </a:spcBef>
                <a:defRPr>
                  <a:solidFill>
                    <a:schemeClr val="tx1"/>
                  </a:solidFill>
                  <a:latin typeface="Times New Roman" pitchFamily="18" charset="0"/>
                </a:defRPr>
              </a:lvl3pPr>
              <a:lvl4pPr marL="1600200" indent="-228600" algn="l" eaLnBrk="0" hangingPunct="0">
                <a:spcBef>
                  <a:spcPct val="0"/>
                </a:spcBef>
                <a:defRPr>
                  <a:solidFill>
                    <a:schemeClr val="tx1"/>
                  </a:solidFill>
                  <a:latin typeface="Times New Roman" pitchFamily="18" charset="0"/>
                </a:defRPr>
              </a:lvl4pPr>
              <a:lvl5pPr marL="2057400" indent="-228600" algn="l" eaLnBrk="0" hangingPunct="0">
                <a:spcBef>
                  <a:spcPct val="0"/>
                </a:spcBef>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Aft>
                  <a:spcPts val="1000"/>
                </a:spcAft>
              </a:pPr>
              <a:r>
                <a:rPr lang="fr-FR" altLang="fr-FR" sz="1100" i="0">
                  <a:latin typeface="Calibri" pitchFamily="34" charset="0"/>
                </a:rPr>
                <a:t>x</a:t>
              </a:r>
              <a:endParaRPr lang="fr-FR" altLang="fr-FR" sz="1800" i="0"/>
            </a:p>
          </p:txBody>
        </p:sp>
        <p:sp>
          <p:nvSpPr>
            <p:cNvPr id="68" name="Rectangle 64"/>
            <p:cNvSpPr>
              <a:spLocks noChangeArrowheads="1"/>
            </p:cNvSpPr>
            <p:nvPr/>
          </p:nvSpPr>
          <p:spPr bwMode="auto">
            <a:xfrm>
              <a:off x="10535" y="14255"/>
              <a:ext cx="151" cy="226"/>
            </a:xfrm>
            <a:prstGeom prst="rect">
              <a:avLst/>
            </a:prstGeom>
            <a:noFill/>
            <a:ln w="1270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algn="l" eaLnBrk="0" hangingPunct="0">
                <a:spcBef>
                  <a:spcPct val="0"/>
                </a:spcBef>
                <a:defRPr>
                  <a:solidFill>
                    <a:schemeClr val="tx1"/>
                  </a:solidFill>
                  <a:latin typeface="Times New Roman" pitchFamily="18" charset="0"/>
                </a:defRPr>
              </a:lvl1pPr>
              <a:lvl2pPr marL="742950" indent="-285750" algn="l" eaLnBrk="0" hangingPunct="0">
                <a:spcBef>
                  <a:spcPct val="0"/>
                </a:spcBef>
                <a:defRPr>
                  <a:solidFill>
                    <a:schemeClr val="tx1"/>
                  </a:solidFill>
                  <a:latin typeface="Times New Roman" pitchFamily="18" charset="0"/>
                </a:defRPr>
              </a:lvl2pPr>
              <a:lvl3pPr marL="1143000" indent="-228600" algn="l" eaLnBrk="0" hangingPunct="0">
                <a:spcBef>
                  <a:spcPct val="0"/>
                </a:spcBef>
                <a:defRPr>
                  <a:solidFill>
                    <a:schemeClr val="tx1"/>
                  </a:solidFill>
                  <a:latin typeface="Times New Roman" pitchFamily="18" charset="0"/>
                </a:defRPr>
              </a:lvl3pPr>
              <a:lvl4pPr marL="1600200" indent="-228600" algn="l" eaLnBrk="0" hangingPunct="0">
                <a:spcBef>
                  <a:spcPct val="0"/>
                </a:spcBef>
                <a:defRPr>
                  <a:solidFill>
                    <a:schemeClr val="tx1"/>
                  </a:solidFill>
                  <a:latin typeface="Times New Roman" pitchFamily="18" charset="0"/>
                </a:defRPr>
              </a:lvl4pPr>
              <a:lvl5pPr marL="2057400" indent="-228600" algn="l" eaLnBrk="0" hangingPunct="0">
                <a:spcBef>
                  <a:spcPct val="0"/>
                </a:spcBef>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Aft>
                  <a:spcPts val="1000"/>
                </a:spcAft>
              </a:pPr>
              <a:r>
                <a:rPr lang="fr-FR" altLang="fr-FR" sz="1100" i="0">
                  <a:latin typeface="Calibri" pitchFamily="34" charset="0"/>
                </a:rPr>
                <a:t>z</a:t>
              </a:r>
              <a:endParaRPr lang="fr-FR" altLang="fr-FR" sz="1800" i="0"/>
            </a:p>
          </p:txBody>
        </p:sp>
        <p:sp>
          <p:nvSpPr>
            <p:cNvPr id="69" name="Rectangle 65"/>
            <p:cNvSpPr>
              <a:spLocks noChangeArrowheads="1"/>
            </p:cNvSpPr>
            <p:nvPr/>
          </p:nvSpPr>
          <p:spPr bwMode="auto">
            <a:xfrm>
              <a:off x="8818" y="14262"/>
              <a:ext cx="151" cy="226"/>
            </a:xfrm>
            <a:prstGeom prst="rect">
              <a:avLst/>
            </a:prstGeom>
            <a:noFill/>
            <a:ln w="1270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algn="l" eaLnBrk="0" hangingPunct="0">
                <a:spcBef>
                  <a:spcPct val="0"/>
                </a:spcBef>
                <a:defRPr>
                  <a:solidFill>
                    <a:schemeClr val="tx1"/>
                  </a:solidFill>
                  <a:latin typeface="Times New Roman" pitchFamily="18" charset="0"/>
                </a:defRPr>
              </a:lvl1pPr>
              <a:lvl2pPr marL="742950" indent="-285750" algn="l" eaLnBrk="0" hangingPunct="0">
                <a:spcBef>
                  <a:spcPct val="0"/>
                </a:spcBef>
                <a:defRPr>
                  <a:solidFill>
                    <a:schemeClr val="tx1"/>
                  </a:solidFill>
                  <a:latin typeface="Times New Roman" pitchFamily="18" charset="0"/>
                </a:defRPr>
              </a:lvl2pPr>
              <a:lvl3pPr marL="1143000" indent="-228600" algn="l" eaLnBrk="0" hangingPunct="0">
                <a:spcBef>
                  <a:spcPct val="0"/>
                </a:spcBef>
                <a:defRPr>
                  <a:solidFill>
                    <a:schemeClr val="tx1"/>
                  </a:solidFill>
                  <a:latin typeface="Times New Roman" pitchFamily="18" charset="0"/>
                </a:defRPr>
              </a:lvl3pPr>
              <a:lvl4pPr marL="1600200" indent="-228600" algn="l" eaLnBrk="0" hangingPunct="0">
                <a:spcBef>
                  <a:spcPct val="0"/>
                </a:spcBef>
                <a:defRPr>
                  <a:solidFill>
                    <a:schemeClr val="tx1"/>
                  </a:solidFill>
                  <a:latin typeface="Times New Roman" pitchFamily="18" charset="0"/>
                </a:defRPr>
              </a:lvl4pPr>
              <a:lvl5pPr marL="2057400" indent="-228600" algn="l" eaLnBrk="0" hangingPunct="0">
                <a:spcBef>
                  <a:spcPct val="0"/>
                </a:spcBef>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Aft>
                  <a:spcPts val="1000"/>
                </a:spcAft>
              </a:pPr>
              <a:r>
                <a:rPr lang="fr-FR" altLang="fr-FR" sz="1100" i="0">
                  <a:latin typeface="Calibri" pitchFamily="34" charset="0"/>
                </a:rPr>
                <a:t>z</a:t>
              </a:r>
              <a:endParaRPr lang="fr-FR" altLang="fr-FR" sz="1800" i="0"/>
            </a:p>
          </p:txBody>
        </p:sp>
        <p:sp>
          <p:nvSpPr>
            <p:cNvPr id="70" name="Rectangle 66"/>
            <p:cNvSpPr>
              <a:spLocks noChangeArrowheads="1"/>
            </p:cNvSpPr>
            <p:nvPr/>
          </p:nvSpPr>
          <p:spPr bwMode="auto">
            <a:xfrm>
              <a:off x="9238" y="14728"/>
              <a:ext cx="151"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lgn="l" eaLnBrk="0" hangingPunct="0">
                <a:spcBef>
                  <a:spcPct val="0"/>
                </a:spcBef>
                <a:defRPr>
                  <a:solidFill>
                    <a:schemeClr val="tx1"/>
                  </a:solidFill>
                  <a:latin typeface="Times New Roman" pitchFamily="18" charset="0"/>
                </a:defRPr>
              </a:lvl1pPr>
              <a:lvl2pPr marL="742950" indent="-285750" algn="l" eaLnBrk="0" hangingPunct="0">
                <a:spcBef>
                  <a:spcPct val="0"/>
                </a:spcBef>
                <a:defRPr>
                  <a:solidFill>
                    <a:schemeClr val="tx1"/>
                  </a:solidFill>
                  <a:latin typeface="Times New Roman" pitchFamily="18" charset="0"/>
                </a:defRPr>
              </a:lvl2pPr>
              <a:lvl3pPr marL="1143000" indent="-228600" algn="l" eaLnBrk="0" hangingPunct="0">
                <a:spcBef>
                  <a:spcPct val="0"/>
                </a:spcBef>
                <a:defRPr>
                  <a:solidFill>
                    <a:schemeClr val="tx1"/>
                  </a:solidFill>
                  <a:latin typeface="Times New Roman" pitchFamily="18" charset="0"/>
                </a:defRPr>
              </a:lvl3pPr>
              <a:lvl4pPr marL="1600200" indent="-228600" algn="l" eaLnBrk="0" hangingPunct="0">
                <a:spcBef>
                  <a:spcPct val="0"/>
                </a:spcBef>
                <a:defRPr>
                  <a:solidFill>
                    <a:schemeClr val="tx1"/>
                  </a:solidFill>
                  <a:latin typeface="Times New Roman" pitchFamily="18" charset="0"/>
                </a:defRPr>
              </a:lvl4pPr>
              <a:lvl5pPr marL="2057400" indent="-228600" algn="l" eaLnBrk="0" hangingPunct="0">
                <a:spcBef>
                  <a:spcPct val="0"/>
                </a:spcBef>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Aft>
                  <a:spcPts val="1000"/>
                </a:spcAft>
              </a:pPr>
              <a:r>
                <a:rPr lang="fr-FR" altLang="fr-FR" sz="1100" i="0">
                  <a:latin typeface="Calibri" pitchFamily="34" charset="0"/>
                </a:rPr>
                <a:t>y</a:t>
              </a:r>
              <a:endParaRPr lang="fr-FR" altLang="fr-FR" sz="1800" i="0"/>
            </a:p>
          </p:txBody>
        </p:sp>
        <p:sp>
          <p:nvSpPr>
            <p:cNvPr id="71" name="Line 67"/>
            <p:cNvSpPr>
              <a:spLocks noChangeShapeType="1"/>
            </p:cNvSpPr>
            <p:nvPr/>
          </p:nvSpPr>
          <p:spPr bwMode="auto">
            <a:xfrm flipH="1">
              <a:off x="8955" y="14363"/>
              <a:ext cx="555" cy="472"/>
            </a:xfrm>
            <a:prstGeom prst="line">
              <a:avLst/>
            </a:prstGeom>
            <a:noFill/>
            <a:ln w="28575">
              <a:solidFill>
                <a:srgbClr val="FF0000"/>
              </a:solidFill>
              <a:round/>
              <a:headEnd/>
              <a:tailEnd type="arrow" w="sm" len="sm"/>
            </a:ln>
            <a:extLst>
              <a:ext uri="{909E8E84-426E-40DD-AFC4-6F175D3DCCD1}">
                <a14:hiddenFill xmlns:a14="http://schemas.microsoft.com/office/drawing/2010/main">
                  <a:noFill/>
                </a14:hiddenFill>
              </a:ext>
            </a:extLst>
          </p:spPr>
          <p:txBody>
            <a:bodyPr/>
            <a:lstStyle/>
            <a:p>
              <a:endParaRPr lang="fr-FR"/>
            </a:p>
          </p:txBody>
        </p:sp>
        <p:sp>
          <p:nvSpPr>
            <p:cNvPr id="72" name="Line 68"/>
            <p:cNvSpPr>
              <a:spLocks noChangeShapeType="1"/>
            </p:cNvSpPr>
            <p:nvPr/>
          </p:nvSpPr>
          <p:spPr bwMode="auto">
            <a:xfrm flipH="1">
              <a:off x="10276" y="14362"/>
              <a:ext cx="0" cy="480"/>
            </a:xfrm>
            <a:prstGeom prst="line">
              <a:avLst/>
            </a:prstGeom>
            <a:noFill/>
            <a:ln w="28575">
              <a:solidFill>
                <a:srgbClr val="FF0000"/>
              </a:solidFill>
              <a:round/>
              <a:headEnd/>
              <a:tailEnd type="arrow" w="sm" len="sm"/>
            </a:ln>
            <a:extLst>
              <a:ext uri="{909E8E84-426E-40DD-AFC4-6F175D3DCCD1}">
                <a14:hiddenFill xmlns:a14="http://schemas.microsoft.com/office/drawing/2010/main">
                  <a:noFill/>
                </a14:hiddenFill>
              </a:ext>
            </a:extLst>
          </p:spPr>
          <p:txBody>
            <a:bodyPr/>
            <a:lstStyle/>
            <a:p>
              <a:endParaRPr lang="fr-FR"/>
            </a:p>
          </p:txBody>
        </p:sp>
        <p:sp>
          <p:nvSpPr>
            <p:cNvPr id="73" name="Rectangle 69"/>
            <p:cNvSpPr>
              <a:spLocks noChangeArrowheads="1"/>
            </p:cNvSpPr>
            <p:nvPr/>
          </p:nvSpPr>
          <p:spPr bwMode="auto">
            <a:xfrm>
              <a:off x="9620" y="14222"/>
              <a:ext cx="605" cy="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lgn="l" eaLnBrk="0" hangingPunct="0">
                <a:spcBef>
                  <a:spcPct val="0"/>
                </a:spcBef>
                <a:defRPr>
                  <a:solidFill>
                    <a:schemeClr val="tx1"/>
                  </a:solidFill>
                  <a:latin typeface="Times New Roman" pitchFamily="18" charset="0"/>
                </a:defRPr>
              </a:lvl1pPr>
              <a:lvl2pPr marL="742950" indent="-285750" algn="l" eaLnBrk="0" hangingPunct="0">
                <a:spcBef>
                  <a:spcPct val="0"/>
                </a:spcBef>
                <a:defRPr>
                  <a:solidFill>
                    <a:schemeClr val="tx1"/>
                  </a:solidFill>
                  <a:latin typeface="Times New Roman" pitchFamily="18" charset="0"/>
                </a:defRPr>
              </a:lvl2pPr>
              <a:lvl3pPr marL="1143000" indent="-228600" algn="l" eaLnBrk="0" hangingPunct="0">
                <a:spcBef>
                  <a:spcPct val="0"/>
                </a:spcBef>
                <a:defRPr>
                  <a:solidFill>
                    <a:schemeClr val="tx1"/>
                  </a:solidFill>
                  <a:latin typeface="Times New Roman" pitchFamily="18" charset="0"/>
                </a:defRPr>
              </a:lvl3pPr>
              <a:lvl4pPr marL="1600200" indent="-228600" algn="l" eaLnBrk="0" hangingPunct="0">
                <a:spcBef>
                  <a:spcPct val="0"/>
                </a:spcBef>
                <a:defRPr>
                  <a:solidFill>
                    <a:schemeClr val="tx1"/>
                  </a:solidFill>
                  <a:latin typeface="Times New Roman" pitchFamily="18" charset="0"/>
                </a:defRPr>
              </a:lvl4pPr>
              <a:lvl5pPr marL="2057400" indent="-228600" algn="l" eaLnBrk="0" hangingPunct="0">
                <a:spcBef>
                  <a:spcPct val="0"/>
                </a:spcBef>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Aft>
                  <a:spcPts val="1000"/>
                </a:spcAft>
              </a:pPr>
              <a:r>
                <a:rPr lang="fr-FR" altLang="fr-FR" sz="1100" b="1" i="0">
                  <a:solidFill>
                    <a:srgbClr val="FF0000"/>
                  </a:solidFill>
                  <a:latin typeface="Calibri" pitchFamily="34" charset="0"/>
                </a:rPr>
                <a:t>dF(M)</a:t>
              </a:r>
              <a:endParaRPr lang="fr-FR" altLang="fr-FR" sz="1800" i="0"/>
            </a:p>
          </p:txBody>
        </p:sp>
        <p:sp>
          <p:nvSpPr>
            <p:cNvPr id="74" name="Line 70"/>
            <p:cNvSpPr>
              <a:spLocks noChangeShapeType="1"/>
            </p:cNvSpPr>
            <p:nvPr/>
          </p:nvSpPr>
          <p:spPr bwMode="auto">
            <a:xfrm>
              <a:off x="9629" y="14211"/>
              <a:ext cx="211" cy="1"/>
            </a:xfrm>
            <a:prstGeom prst="line">
              <a:avLst/>
            </a:prstGeom>
            <a:noFill/>
            <a:ln w="9525">
              <a:solidFill>
                <a:srgbClr val="FF0000"/>
              </a:solidFill>
              <a:round/>
              <a:headEnd type="none" w="sm" len="sm"/>
              <a:tailEnd type="arrow" w="sm" len="sm"/>
            </a:ln>
            <a:extLst>
              <a:ext uri="{909E8E84-426E-40DD-AFC4-6F175D3DCCD1}">
                <a14:hiddenFill xmlns:a14="http://schemas.microsoft.com/office/drawing/2010/main">
                  <a:noFill/>
                </a14:hiddenFill>
              </a:ext>
            </a:extLst>
          </p:spPr>
          <p:txBody>
            <a:bodyPr/>
            <a:lstStyle/>
            <a:p>
              <a:endParaRPr lang="fr-FR"/>
            </a:p>
          </p:txBody>
        </p:sp>
        <p:sp>
          <p:nvSpPr>
            <p:cNvPr id="75" name="Rectangle 71"/>
            <p:cNvSpPr>
              <a:spLocks noChangeArrowheads="1"/>
            </p:cNvSpPr>
            <p:nvPr/>
          </p:nvSpPr>
          <p:spPr bwMode="auto">
            <a:xfrm>
              <a:off x="10505" y="14832"/>
              <a:ext cx="151" cy="226"/>
            </a:xfrm>
            <a:prstGeom prst="rect">
              <a:avLst/>
            </a:prstGeom>
            <a:noFill/>
            <a:ln w="1270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algn="l" eaLnBrk="0" hangingPunct="0">
                <a:spcBef>
                  <a:spcPct val="0"/>
                </a:spcBef>
                <a:defRPr>
                  <a:solidFill>
                    <a:schemeClr val="tx1"/>
                  </a:solidFill>
                  <a:latin typeface="Times New Roman" pitchFamily="18" charset="0"/>
                </a:defRPr>
              </a:lvl1pPr>
              <a:lvl2pPr marL="742950" indent="-285750" algn="l" eaLnBrk="0" hangingPunct="0">
                <a:spcBef>
                  <a:spcPct val="0"/>
                </a:spcBef>
                <a:defRPr>
                  <a:solidFill>
                    <a:schemeClr val="tx1"/>
                  </a:solidFill>
                  <a:latin typeface="Times New Roman" pitchFamily="18" charset="0"/>
                </a:defRPr>
              </a:lvl2pPr>
              <a:lvl3pPr marL="1143000" indent="-228600" algn="l" eaLnBrk="0" hangingPunct="0">
                <a:spcBef>
                  <a:spcPct val="0"/>
                </a:spcBef>
                <a:defRPr>
                  <a:solidFill>
                    <a:schemeClr val="tx1"/>
                  </a:solidFill>
                  <a:latin typeface="Times New Roman" pitchFamily="18" charset="0"/>
                </a:defRPr>
              </a:lvl3pPr>
              <a:lvl4pPr marL="1600200" indent="-228600" algn="l" eaLnBrk="0" hangingPunct="0">
                <a:spcBef>
                  <a:spcPct val="0"/>
                </a:spcBef>
                <a:defRPr>
                  <a:solidFill>
                    <a:schemeClr val="tx1"/>
                  </a:solidFill>
                  <a:latin typeface="Times New Roman" pitchFamily="18" charset="0"/>
                </a:defRPr>
              </a:lvl4pPr>
              <a:lvl5pPr marL="2057400" indent="-228600" algn="l" eaLnBrk="0" hangingPunct="0">
                <a:spcBef>
                  <a:spcPct val="0"/>
                </a:spcBef>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Aft>
                  <a:spcPts val="1000"/>
                </a:spcAft>
              </a:pPr>
              <a:r>
                <a:rPr lang="fr-FR" altLang="fr-FR" sz="1100" i="0">
                  <a:latin typeface="Calibri" pitchFamily="34" charset="0"/>
                </a:rPr>
                <a:t>O</a:t>
              </a:r>
              <a:endParaRPr lang="fr-FR" altLang="fr-FR" sz="1800" i="0"/>
            </a:p>
          </p:txBody>
        </p:sp>
        <p:sp>
          <p:nvSpPr>
            <p:cNvPr id="76" name="Rectangle 72"/>
            <p:cNvSpPr>
              <a:spLocks noChangeArrowheads="1"/>
            </p:cNvSpPr>
            <p:nvPr/>
          </p:nvSpPr>
          <p:spPr bwMode="auto">
            <a:xfrm>
              <a:off x="8780" y="14779"/>
              <a:ext cx="151"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lgn="l" eaLnBrk="0" hangingPunct="0">
                <a:spcBef>
                  <a:spcPct val="0"/>
                </a:spcBef>
                <a:defRPr>
                  <a:solidFill>
                    <a:schemeClr val="tx1"/>
                  </a:solidFill>
                  <a:latin typeface="Times New Roman" pitchFamily="18" charset="0"/>
                </a:defRPr>
              </a:lvl1pPr>
              <a:lvl2pPr marL="742950" indent="-285750" algn="l" eaLnBrk="0" hangingPunct="0">
                <a:spcBef>
                  <a:spcPct val="0"/>
                </a:spcBef>
                <a:defRPr>
                  <a:solidFill>
                    <a:schemeClr val="tx1"/>
                  </a:solidFill>
                  <a:latin typeface="Times New Roman" pitchFamily="18" charset="0"/>
                </a:defRPr>
              </a:lvl2pPr>
              <a:lvl3pPr marL="1143000" indent="-228600" algn="l" eaLnBrk="0" hangingPunct="0">
                <a:spcBef>
                  <a:spcPct val="0"/>
                </a:spcBef>
                <a:defRPr>
                  <a:solidFill>
                    <a:schemeClr val="tx1"/>
                  </a:solidFill>
                  <a:latin typeface="Times New Roman" pitchFamily="18" charset="0"/>
                </a:defRPr>
              </a:lvl3pPr>
              <a:lvl4pPr marL="1600200" indent="-228600" algn="l" eaLnBrk="0" hangingPunct="0">
                <a:spcBef>
                  <a:spcPct val="0"/>
                </a:spcBef>
                <a:defRPr>
                  <a:solidFill>
                    <a:schemeClr val="tx1"/>
                  </a:solidFill>
                  <a:latin typeface="Times New Roman" pitchFamily="18" charset="0"/>
                </a:defRPr>
              </a:lvl4pPr>
              <a:lvl5pPr marL="2057400" indent="-228600" algn="l" eaLnBrk="0" hangingPunct="0">
                <a:spcBef>
                  <a:spcPct val="0"/>
                </a:spcBef>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Aft>
                  <a:spcPts val="1000"/>
                </a:spcAft>
              </a:pPr>
              <a:r>
                <a:rPr lang="fr-FR" altLang="fr-FR" sz="1000" i="0" dirty="0">
                  <a:latin typeface="Calibri" pitchFamily="34" charset="0"/>
                </a:rPr>
                <a:t>M</a:t>
              </a:r>
              <a:endParaRPr lang="fr-FR" altLang="fr-FR" sz="1000" i="0" dirty="0"/>
            </a:p>
          </p:txBody>
        </p:sp>
        <p:sp>
          <p:nvSpPr>
            <p:cNvPr id="77" name="Rectangle 73"/>
            <p:cNvSpPr>
              <a:spLocks noChangeArrowheads="1"/>
            </p:cNvSpPr>
            <p:nvPr/>
          </p:nvSpPr>
          <p:spPr bwMode="auto">
            <a:xfrm>
              <a:off x="10301" y="14956"/>
              <a:ext cx="170"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lgn="l" eaLnBrk="0" hangingPunct="0">
                <a:spcBef>
                  <a:spcPct val="0"/>
                </a:spcBef>
                <a:defRPr>
                  <a:solidFill>
                    <a:schemeClr val="tx1"/>
                  </a:solidFill>
                  <a:latin typeface="Times New Roman" pitchFamily="18" charset="0"/>
                </a:defRPr>
              </a:lvl1pPr>
              <a:lvl2pPr marL="742950" indent="-285750" algn="l" eaLnBrk="0" hangingPunct="0">
                <a:spcBef>
                  <a:spcPct val="0"/>
                </a:spcBef>
                <a:defRPr>
                  <a:solidFill>
                    <a:schemeClr val="tx1"/>
                  </a:solidFill>
                  <a:latin typeface="Times New Roman" pitchFamily="18" charset="0"/>
                </a:defRPr>
              </a:lvl2pPr>
              <a:lvl3pPr marL="1143000" indent="-228600" algn="l" eaLnBrk="0" hangingPunct="0">
                <a:spcBef>
                  <a:spcPct val="0"/>
                </a:spcBef>
                <a:defRPr>
                  <a:solidFill>
                    <a:schemeClr val="tx1"/>
                  </a:solidFill>
                  <a:latin typeface="Times New Roman" pitchFamily="18" charset="0"/>
                </a:defRPr>
              </a:lvl3pPr>
              <a:lvl4pPr marL="1600200" indent="-228600" algn="l" eaLnBrk="0" hangingPunct="0">
                <a:spcBef>
                  <a:spcPct val="0"/>
                </a:spcBef>
                <a:defRPr>
                  <a:solidFill>
                    <a:schemeClr val="tx1"/>
                  </a:solidFill>
                  <a:latin typeface="Times New Roman" pitchFamily="18" charset="0"/>
                </a:defRPr>
              </a:lvl4pPr>
              <a:lvl5pPr marL="2057400" indent="-228600" algn="l" eaLnBrk="0" hangingPunct="0">
                <a:spcBef>
                  <a:spcPct val="0"/>
                </a:spcBef>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Aft>
                  <a:spcPts val="1000"/>
                </a:spcAft>
              </a:pPr>
              <a:r>
                <a:rPr lang="fr-FR" altLang="fr-FR" sz="1000" i="0" dirty="0">
                  <a:latin typeface="Calibri" pitchFamily="34" charset="0"/>
                </a:rPr>
                <a:t>M'</a:t>
              </a:r>
              <a:endParaRPr lang="fr-FR" altLang="fr-FR" sz="1000" i="0" dirty="0"/>
            </a:p>
          </p:txBody>
        </p:sp>
        <p:sp>
          <p:nvSpPr>
            <p:cNvPr id="78" name="Line 74"/>
            <p:cNvSpPr>
              <a:spLocks noChangeShapeType="1"/>
            </p:cNvSpPr>
            <p:nvPr/>
          </p:nvSpPr>
          <p:spPr bwMode="auto">
            <a:xfrm>
              <a:off x="10275" y="14925"/>
              <a:ext cx="0" cy="6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grpSp>
      <p:grpSp>
        <p:nvGrpSpPr>
          <p:cNvPr id="82" name="Groupe 81"/>
          <p:cNvGrpSpPr/>
          <p:nvPr/>
        </p:nvGrpSpPr>
        <p:grpSpPr>
          <a:xfrm>
            <a:off x="3663950" y="2643376"/>
            <a:ext cx="2739355" cy="770927"/>
            <a:chOff x="3663950" y="2643376"/>
            <a:chExt cx="2739355" cy="770927"/>
          </a:xfrm>
        </p:grpSpPr>
        <p:cxnSp>
          <p:nvCxnSpPr>
            <p:cNvPr id="80" name="Connecteur droit avec flèche 79"/>
            <p:cNvCxnSpPr>
              <a:stCxn id="9" idx="0"/>
            </p:cNvCxnSpPr>
            <p:nvPr/>
          </p:nvCxnSpPr>
          <p:spPr>
            <a:xfrm flipV="1">
              <a:off x="6403305" y="2643376"/>
              <a:ext cx="0" cy="592798"/>
            </a:xfrm>
            <a:prstGeom prst="straightConnector1">
              <a:avLst/>
            </a:prstGeom>
            <a:ln w="28575">
              <a:solidFill>
                <a:srgbClr val="FF3300"/>
              </a:solidFill>
              <a:tailEnd type="arrow"/>
            </a:ln>
          </p:spPr>
          <p:style>
            <a:lnRef idx="1">
              <a:schemeClr val="accent1"/>
            </a:lnRef>
            <a:fillRef idx="0">
              <a:schemeClr val="accent1"/>
            </a:fillRef>
            <a:effectRef idx="0">
              <a:schemeClr val="accent1"/>
            </a:effectRef>
            <a:fontRef idx="minor">
              <a:schemeClr val="tx1"/>
            </a:fontRef>
          </p:style>
        </p:cxnSp>
        <p:sp>
          <p:nvSpPr>
            <p:cNvPr id="81" name="ZoneTexte 80"/>
            <p:cNvSpPr txBox="1"/>
            <p:nvPr/>
          </p:nvSpPr>
          <p:spPr>
            <a:xfrm>
              <a:off x="3663950" y="3014193"/>
              <a:ext cx="317500" cy="400110"/>
            </a:xfrm>
            <a:prstGeom prst="rect">
              <a:avLst/>
            </a:prstGeom>
            <a:noFill/>
          </p:spPr>
          <p:txBody>
            <a:bodyPr wrap="square" rtlCol="0">
              <a:spAutoFit/>
            </a:bodyPr>
            <a:lstStyle/>
            <a:p>
              <a:r>
                <a:rPr lang="fr-FR" sz="2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Z</a:t>
              </a:r>
              <a:endParaRPr lang="fr-FR" sz="2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sp>
        <p:nvSpPr>
          <p:cNvPr id="83" name="ZoneTexte 82"/>
          <p:cNvSpPr txBox="1"/>
          <p:nvPr/>
        </p:nvSpPr>
        <p:spPr>
          <a:xfrm>
            <a:off x="3654425" y="4894877"/>
            <a:ext cx="844550" cy="823302"/>
          </a:xfrm>
          <a:prstGeom prst="rect">
            <a:avLst/>
          </a:prstGeom>
          <a:noFill/>
        </p:spPr>
        <p:txBody>
          <a:bodyPr wrap="square" rtlCol="0">
            <a:spAutoFit/>
          </a:bodyPr>
          <a:lstStyle/>
          <a:p>
            <a:r>
              <a:rPr lang="fr-FR" sz="19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Y M</a:t>
            </a:r>
          </a:p>
          <a:p>
            <a:pPr>
              <a:lnSpc>
                <a:spcPct val="150000"/>
              </a:lnSpc>
            </a:pPr>
            <a:r>
              <a:rPr lang="fr-FR" sz="19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Z  N  </a:t>
            </a:r>
            <a:endParaRPr lang="fr-FR" sz="19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65417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2"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nodeType="click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additive="base">
                                        <p:cTn id="27" dur="500" fill="hold"/>
                                        <p:tgtEl>
                                          <p:spTgt spid="29"/>
                                        </p:tgtEl>
                                        <p:attrNameLst>
                                          <p:attrName>ppt_x</p:attrName>
                                        </p:attrNameLst>
                                      </p:cBhvr>
                                      <p:tavLst>
                                        <p:tav tm="0">
                                          <p:val>
                                            <p:strVal val="1+#ppt_w/2"/>
                                          </p:val>
                                        </p:tav>
                                        <p:tav tm="100000">
                                          <p:val>
                                            <p:strVal val="#ppt_x"/>
                                          </p:val>
                                        </p:tav>
                                      </p:tavLst>
                                    </p:anim>
                                    <p:anim calcmode="lin" valueType="num">
                                      <p:cBhvr additive="base">
                                        <p:cTn id="28" dur="500" fill="hold"/>
                                        <p:tgtEl>
                                          <p:spTgt spid="29"/>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additive="base">
                                        <p:cTn id="31" dur="500" fill="hold"/>
                                        <p:tgtEl>
                                          <p:spTgt spid="60"/>
                                        </p:tgtEl>
                                        <p:attrNameLst>
                                          <p:attrName>ppt_x</p:attrName>
                                        </p:attrNameLst>
                                      </p:cBhvr>
                                      <p:tavLst>
                                        <p:tav tm="0">
                                          <p:val>
                                            <p:strVal val="1+#ppt_w/2"/>
                                          </p:val>
                                        </p:tav>
                                        <p:tav tm="100000">
                                          <p:val>
                                            <p:strVal val="#ppt_x"/>
                                          </p:val>
                                        </p:tav>
                                      </p:tavLst>
                                    </p:anim>
                                    <p:anim calcmode="lin" valueType="num">
                                      <p:cBhvr additive="base">
                                        <p:cTn id="32" dur="500" fill="hold"/>
                                        <p:tgtEl>
                                          <p:spTgt spid="60"/>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8" grpId="0"/>
      <p:bldP spid="8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8"/>
          <p:cNvSpPr txBox="1">
            <a:spLocks noChangeArrowheads="1"/>
          </p:cNvSpPr>
          <p:nvPr/>
        </p:nvSpPr>
        <p:spPr bwMode="auto">
          <a:xfrm>
            <a:off x="4762" y="1482428"/>
            <a:ext cx="1098551" cy="738664"/>
          </a:xfrm>
          <a:prstGeom prst="rect">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rIns="36000" bIns="36000">
            <a:spAutoFit/>
          </a:bodyPr>
          <a:lstStyle/>
          <a:p>
            <a:pPr algn="ctr"/>
            <a:r>
              <a:rPr lang="fr-FR" sz="1400" b="1" dirty="0" smtClean="0">
                <a:solidFill>
                  <a:schemeClr val="bg1"/>
                </a:solidFill>
                <a:effectLst>
                  <a:outerShdw blurRad="38100" dist="38100" dir="2700000" algn="tl">
                    <a:srgbClr val="000000"/>
                  </a:outerShdw>
                </a:effectLst>
              </a:rPr>
              <a:t>Modélisation Actions Mécaniques</a:t>
            </a:r>
            <a:endParaRPr lang="fr-FR" sz="1400" b="1" dirty="0">
              <a:solidFill>
                <a:schemeClr val="bg1"/>
              </a:solidFill>
              <a:effectLst>
                <a:outerShdw blurRad="38100" dist="38100" dir="2700000" algn="tl">
                  <a:srgbClr val="000000"/>
                </a:outerShdw>
              </a:effectLst>
            </a:endParaRPr>
          </a:p>
        </p:txBody>
      </p:sp>
      <p:pic>
        <p:nvPicPr>
          <p:cNvPr id="3" name="Picture 45"/>
          <p:cNvPicPr>
            <a:picLocks noChangeAspect="1" noChangeArrowheads="1"/>
          </p:cNvPicPr>
          <p:nvPr/>
        </p:nvPicPr>
        <p:blipFill>
          <a:blip r:embed="rId2">
            <a:extLst>
              <a:ext uri="{28A0092B-C50C-407E-A947-70E740481C1C}">
                <a14:useLocalDpi xmlns:a14="http://schemas.microsoft.com/office/drawing/2010/main" val="0"/>
              </a:ext>
            </a:extLst>
          </a:blip>
          <a:srcRect l="26006" t="26566" r="25790" b="3320"/>
          <a:stretch>
            <a:fillRect/>
          </a:stretch>
        </p:blipFill>
        <p:spPr bwMode="auto">
          <a:xfrm>
            <a:off x="1685925" y="942975"/>
            <a:ext cx="6819900" cy="558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62468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1" name="Connecteur droit 50"/>
          <p:cNvCxnSpPr/>
          <p:nvPr/>
        </p:nvCxnSpPr>
        <p:spPr>
          <a:xfrm>
            <a:off x="3448050" y="4000500"/>
            <a:ext cx="14605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 Box 28"/>
          <p:cNvSpPr txBox="1">
            <a:spLocks noChangeArrowheads="1"/>
          </p:cNvSpPr>
          <p:nvPr/>
        </p:nvSpPr>
        <p:spPr bwMode="auto">
          <a:xfrm>
            <a:off x="0" y="2687114"/>
            <a:ext cx="1098551" cy="728849"/>
          </a:xfrm>
          <a:prstGeom prst="rect">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rIns="36000" bIns="36000">
            <a:spAutoFit/>
          </a:bodyPr>
          <a:lstStyle/>
          <a:p>
            <a:pPr algn="ctr"/>
            <a:r>
              <a:rPr lang="fr-FR" sz="1400" b="1" dirty="0" smtClean="0">
                <a:solidFill>
                  <a:schemeClr val="bg1"/>
                </a:solidFill>
                <a:effectLst>
                  <a:outerShdw blurRad="38100" dist="38100" dir="2700000" algn="tl">
                    <a:srgbClr val="000000"/>
                  </a:outerShdw>
                </a:effectLst>
              </a:rPr>
              <a:t>Isolement système matériel</a:t>
            </a:r>
            <a:endParaRPr lang="fr-FR" sz="1400" b="1" dirty="0">
              <a:solidFill>
                <a:schemeClr val="bg1"/>
              </a:solidFill>
              <a:effectLst>
                <a:outerShdw blurRad="38100" dist="38100" dir="2700000" algn="tl">
                  <a:srgbClr val="000000"/>
                </a:outerShdw>
              </a:effectLst>
            </a:endParaRPr>
          </a:p>
        </p:txBody>
      </p:sp>
      <p:sp>
        <p:nvSpPr>
          <p:cNvPr id="3" name="Text Box 64"/>
          <p:cNvSpPr txBox="1">
            <a:spLocks noChangeArrowheads="1"/>
          </p:cNvSpPr>
          <p:nvPr/>
        </p:nvSpPr>
        <p:spPr bwMode="auto">
          <a:xfrm>
            <a:off x="1158875" y="971550"/>
            <a:ext cx="7985125" cy="457200"/>
          </a:xfrm>
          <a:prstGeom prst="rect">
            <a:avLst/>
          </a:prstGeom>
          <a:noFill/>
          <a:ln w="9525">
            <a:noFill/>
            <a:miter lim="800000"/>
            <a:headEnd/>
            <a:tailEnd/>
          </a:ln>
          <a:effectLst/>
        </p:spPr>
        <p:txBody>
          <a:bodyPr>
            <a:spAutoFit/>
          </a:bodyPr>
          <a:lstStyle/>
          <a:p>
            <a:pPr algn="ctr">
              <a:spcBef>
                <a:spcPct val="0"/>
              </a:spcBef>
              <a:defRPr/>
            </a:pPr>
            <a:r>
              <a:rPr lang="fr-FR" sz="2400" b="1" i="0" dirty="0">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Isolement d’un système matériel</a:t>
            </a:r>
          </a:p>
        </p:txBody>
      </p:sp>
      <p:sp>
        <p:nvSpPr>
          <p:cNvPr id="4" name="ZoneTexte 3"/>
          <p:cNvSpPr txBox="1">
            <a:spLocks noChangeArrowheads="1"/>
          </p:cNvSpPr>
          <p:nvPr/>
        </p:nvSpPr>
        <p:spPr bwMode="auto">
          <a:xfrm>
            <a:off x="1716088" y="2814638"/>
            <a:ext cx="66500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0"/>
              </a:spcBef>
              <a:defRPr>
                <a:solidFill>
                  <a:schemeClr val="tx1"/>
                </a:solidFill>
                <a:latin typeface="Times New Roman" pitchFamily="18" charset="0"/>
              </a:defRPr>
            </a:lvl1pPr>
            <a:lvl2pPr marL="742950" indent="-285750" algn="l" eaLnBrk="0" hangingPunct="0">
              <a:spcBef>
                <a:spcPct val="0"/>
              </a:spcBef>
              <a:defRPr>
                <a:solidFill>
                  <a:schemeClr val="tx1"/>
                </a:solidFill>
                <a:latin typeface="Times New Roman" pitchFamily="18" charset="0"/>
              </a:defRPr>
            </a:lvl2pPr>
            <a:lvl3pPr marL="1143000" indent="-228600" algn="l" eaLnBrk="0" hangingPunct="0">
              <a:spcBef>
                <a:spcPct val="0"/>
              </a:spcBef>
              <a:defRPr>
                <a:solidFill>
                  <a:schemeClr val="tx1"/>
                </a:solidFill>
                <a:latin typeface="Times New Roman" pitchFamily="18" charset="0"/>
              </a:defRPr>
            </a:lvl3pPr>
            <a:lvl4pPr marL="1600200" indent="-228600" algn="l" eaLnBrk="0" hangingPunct="0">
              <a:spcBef>
                <a:spcPct val="0"/>
              </a:spcBef>
              <a:defRPr>
                <a:solidFill>
                  <a:schemeClr val="tx1"/>
                </a:solidFill>
                <a:latin typeface="Times New Roman" pitchFamily="18" charset="0"/>
              </a:defRPr>
            </a:lvl4pPr>
            <a:lvl5pPr marL="2057400" indent="-228600" algn="l" eaLnBrk="0" hangingPunct="0">
              <a:spcBef>
                <a:spcPct val="0"/>
              </a:spcBef>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altLang="fr-FR" sz="1800" i="0"/>
              <a:t>Deux catégories d’efforts, modélisables par des torseurs, en découlent:</a:t>
            </a:r>
          </a:p>
        </p:txBody>
      </p:sp>
      <p:grpSp>
        <p:nvGrpSpPr>
          <p:cNvPr id="5" name="Groupe 29"/>
          <p:cNvGrpSpPr>
            <a:grpSpLocks/>
          </p:cNvGrpSpPr>
          <p:nvPr/>
        </p:nvGrpSpPr>
        <p:grpSpPr bwMode="auto">
          <a:xfrm>
            <a:off x="1577975" y="1487488"/>
            <a:ext cx="6997700" cy="1141412"/>
            <a:chOff x="1577975" y="1487488"/>
            <a:chExt cx="6997700" cy="1141412"/>
          </a:xfrm>
        </p:grpSpPr>
        <p:sp>
          <p:nvSpPr>
            <p:cNvPr id="6" name="ZoneTexte 68"/>
            <p:cNvSpPr txBox="1">
              <a:spLocks noChangeArrowheads="1"/>
            </p:cNvSpPr>
            <p:nvPr/>
          </p:nvSpPr>
          <p:spPr bwMode="auto">
            <a:xfrm>
              <a:off x="1577975" y="1487488"/>
              <a:ext cx="69977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0"/>
                </a:spcBef>
                <a:defRPr>
                  <a:solidFill>
                    <a:schemeClr val="tx1"/>
                  </a:solidFill>
                  <a:latin typeface="Times New Roman" pitchFamily="18" charset="0"/>
                </a:defRPr>
              </a:lvl1pPr>
              <a:lvl2pPr marL="742950" indent="-285750" algn="l" eaLnBrk="0" hangingPunct="0">
                <a:spcBef>
                  <a:spcPct val="0"/>
                </a:spcBef>
                <a:defRPr>
                  <a:solidFill>
                    <a:schemeClr val="tx1"/>
                  </a:solidFill>
                  <a:latin typeface="Times New Roman" pitchFamily="18" charset="0"/>
                </a:defRPr>
              </a:lvl2pPr>
              <a:lvl3pPr marL="1143000" indent="-228600" algn="l" eaLnBrk="0" hangingPunct="0">
                <a:spcBef>
                  <a:spcPct val="0"/>
                </a:spcBef>
                <a:defRPr>
                  <a:solidFill>
                    <a:schemeClr val="tx1"/>
                  </a:solidFill>
                  <a:latin typeface="Times New Roman" pitchFamily="18" charset="0"/>
                </a:defRPr>
              </a:lvl3pPr>
              <a:lvl4pPr marL="1600200" indent="-228600" algn="l" eaLnBrk="0" hangingPunct="0">
                <a:spcBef>
                  <a:spcPct val="0"/>
                </a:spcBef>
                <a:defRPr>
                  <a:solidFill>
                    <a:schemeClr val="tx1"/>
                  </a:solidFill>
                  <a:latin typeface="Times New Roman" pitchFamily="18" charset="0"/>
                </a:defRPr>
              </a:lvl4pPr>
              <a:lvl5pPr marL="2057400" indent="-228600" algn="l" eaLnBrk="0" hangingPunct="0">
                <a:spcBef>
                  <a:spcPct val="0"/>
                </a:spcBef>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altLang="fr-FR" sz="1800" i="0"/>
                <a:t>On </a:t>
              </a:r>
              <a:r>
                <a:rPr lang="fr-FR" altLang="fr-FR" sz="1800" b="1" i="0"/>
                <a:t>distingue mentalement de son environnement </a:t>
              </a:r>
              <a:r>
                <a:rPr lang="fr-FR" altLang="fr-FR" sz="1800" i="0"/>
                <a:t>une partie ou le tout d’une pièce, d’un ensemble de pièces, d’une quantité de fluide…</a:t>
              </a:r>
            </a:p>
          </p:txBody>
        </p:sp>
        <p:sp>
          <p:nvSpPr>
            <p:cNvPr id="7" name="ZoneTexte 88"/>
            <p:cNvSpPr txBox="1">
              <a:spLocks noChangeArrowheads="1"/>
            </p:cNvSpPr>
            <p:nvPr/>
          </p:nvSpPr>
          <p:spPr bwMode="auto">
            <a:xfrm>
              <a:off x="3448050" y="2232025"/>
              <a:ext cx="29749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0"/>
                </a:spcBef>
                <a:defRPr>
                  <a:solidFill>
                    <a:schemeClr val="tx1"/>
                  </a:solidFill>
                  <a:latin typeface="Times New Roman" pitchFamily="18" charset="0"/>
                </a:defRPr>
              </a:lvl1pPr>
              <a:lvl2pPr marL="742950" indent="-285750" algn="l" eaLnBrk="0" hangingPunct="0">
                <a:spcBef>
                  <a:spcPct val="0"/>
                </a:spcBef>
                <a:defRPr>
                  <a:solidFill>
                    <a:schemeClr val="tx1"/>
                  </a:solidFill>
                  <a:latin typeface="Times New Roman" pitchFamily="18" charset="0"/>
                </a:defRPr>
              </a:lvl2pPr>
              <a:lvl3pPr marL="1143000" indent="-228600" algn="l" eaLnBrk="0" hangingPunct="0">
                <a:spcBef>
                  <a:spcPct val="0"/>
                </a:spcBef>
                <a:defRPr>
                  <a:solidFill>
                    <a:schemeClr val="tx1"/>
                  </a:solidFill>
                  <a:latin typeface="Times New Roman" pitchFamily="18" charset="0"/>
                </a:defRPr>
              </a:lvl3pPr>
              <a:lvl4pPr marL="1600200" indent="-228600" algn="l" eaLnBrk="0" hangingPunct="0">
                <a:spcBef>
                  <a:spcPct val="0"/>
                </a:spcBef>
                <a:defRPr>
                  <a:solidFill>
                    <a:schemeClr val="tx1"/>
                  </a:solidFill>
                  <a:latin typeface="Times New Roman" pitchFamily="18" charset="0"/>
                </a:defRPr>
              </a:lvl4pPr>
              <a:lvl5pPr marL="2057400" indent="-228600" algn="l" eaLnBrk="0" hangingPunct="0">
                <a:spcBef>
                  <a:spcPct val="0"/>
                </a:spcBef>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buFont typeface="Wingdings" pitchFamily="2" charset="2"/>
                <a:buChar char="Ø"/>
              </a:pPr>
              <a:r>
                <a:rPr lang="fr-FR" altLang="fr-FR" sz="2000" i="0"/>
                <a:t> Système matériel </a:t>
              </a:r>
              <a:r>
                <a:rPr lang="fr-FR" altLang="fr-FR" sz="2000" b="1" i="0"/>
                <a:t>E</a:t>
              </a:r>
              <a:r>
                <a:rPr lang="fr-FR" altLang="fr-FR" sz="2000" i="0"/>
                <a:t> isolé</a:t>
              </a:r>
            </a:p>
          </p:txBody>
        </p:sp>
      </p:grpSp>
      <p:graphicFrame>
        <p:nvGraphicFramePr>
          <p:cNvPr id="8" name="Tableau 7"/>
          <p:cNvGraphicFramePr>
            <a:graphicFrameLocks noGrp="1"/>
          </p:cNvGraphicFramePr>
          <p:nvPr>
            <p:extLst>
              <p:ext uri="{D42A27DB-BD31-4B8C-83A1-F6EECF244321}">
                <p14:modId xmlns:p14="http://schemas.microsoft.com/office/powerpoint/2010/main" val="271807677"/>
              </p:ext>
            </p:extLst>
          </p:nvPr>
        </p:nvGraphicFramePr>
        <p:xfrm>
          <a:off x="2044700" y="3289300"/>
          <a:ext cx="6096000" cy="2748217"/>
        </p:xfrm>
        <a:graphic>
          <a:graphicData uri="http://schemas.openxmlformats.org/drawingml/2006/table">
            <a:tbl>
              <a:tblPr firstRow="1" bandRow="1">
                <a:tableStyleId>{5C22544A-7EE6-4342-B048-85BDC9FD1C3A}</a:tableStyleId>
              </a:tblPr>
              <a:tblGrid>
                <a:gridCol w="3048000"/>
                <a:gridCol w="3048000"/>
              </a:tblGrid>
              <a:tr h="370797">
                <a:tc>
                  <a:txBody>
                    <a:bodyPr/>
                    <a:lstStyle/>
                    <a:p>
                      <a:pPr algn="ctr"/>
                      <a:r>
                        <a:rPr lang="fr-FR" sz="1800" b="0" dirty="0" smtClean="0">
                          <a:solidFill>
                            <a:schemeClr val="tx1"/>
                          </a:solidFill>
                        </a:rPr>
                        <a:t>Efforts </a:t>
                      </a:r>
                      <a:r>
                        <a:rPr lang="fr-FR" sz="1800" b="1" dirty="0" smtClean="0">
                          <a:solidFill>
                            <a:schemeClr val="tx1"/>
                          </a:solidFill>
                        </a:rPr>
                        <a:t>extérieurs</a:t>
                      </a:r>
                      <a:r>
                        <a:rPr lang="fr-FR" sz="1800" b="0" dirty="0" smtClean="0">
                          <a:solidFill>
                            <a:schemeClr val="tx1"/>
                          </a:solidFill>
                        </a:rPr>
                        <a:t> au système</a:t>
                      </a:r>
                      <a:endParaRPr lang="fr-FR" sz="1800" b="0" dirty="0">
                        <a:solidFill>
                          <a:schemeClr val="tx1"/>
                        </a:solidFill>
                      </a:endParaRP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800" b="0" dirty="0" smtClean="0">
                          <a:solidFill>
                            <a:schemeClr val="tx1"/>
                          </a:solidFill>
                        </a:rPr>
                        <a:t>Efforts </a:t>
                      </a:r>
                      <a:r>
                        <a:rPr lang="fr-FR" sz="1800" b="1" dirty="0" smtClean="0">
                          <a:solidFill>
                            <a:schemeClr val="tx1"/>
                          </a:solidFill>
                        </a:rPr>
                        <a:t>intérieurs</a:t>
                      </a:r>
                      <a:r>
                        <a:rPr lang="fr-FR" sz="1800" b="0" baseline="0" dirty="0" smtClean="0">
                          <a:solidFill>
                            <a:schemeClr val="tx1"/>
                          </a:solidFill>
                        </a:rPr>
                        <a:t> au système</a:t>
                      </a:r>
                      <a:endParaRPr lang="fr-FR" sz="1800" b="0" dirty="0">
                        <a:solidFill>
                          <a:schemeClr val="tx1"/>
                        </a:solidFill>
                      </a:endParaRP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914295">
                <a:tc>
                  <a:txBody>
                    <a:bodyPr/>
                    <a:lstStyle/>
                    <a:p>
                      <a:pPr algn="ctr"/>
                      <a:r>
                        <a:rPr lang="fr-FR" sz="1800" b="0" i="1" dirty="0" smtClean="0">
                          <a:solidFill>
                            <a:schemeClr val="tx1"/>
                          </a:solidFill>
                        </a:rPr>
                        <a:t>Actions mécaniques exercées par E sur E</a:t>
                      </a:r>
                      <a:endParaRPr lang="fr-FR" sz="1800" b="0" i="1" dirty="0">
                        <a:solidFill>
                          <a:schemeClr val="tx1"/>
                        </a:solidFill>
                      </a:endParaRP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800" b="0" i="1" dirty="0" smtClean="0">
                          <a:solidFill>
                            <a:schemeClr val="tx1"/>
                          </a:solidFill>
                        </a:rPr>
                        <a:t>Actions mécaniques exercées </a:t>
                      </a:r>
                      <a:r>
                        <a:rPr lang="fr-FR" sz="1800" b="1" i="1" dirty="0" smtClean="0">
                          <a:solidFill>
                            <a:schemeClr val="tx1"/>
                          </a:solidFill>
                        </a:rPr>
                        <a:t>mutuellement</a:t>
                      </a:r>
                      <a:r>
                        <a:rPr lang="fr-FR" sz="1800" b="0" i="1" baseline="0" dirty="0" smtClean="0">
                          <a:solidFill>
                            <a:schemeClr val="tx1"/>
                          </a:solidFill>
                        </a:rPr>
                        <a:t>  entre différentes parties de E</a:t>
                      </a: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462871">
                <a:tc>
                  <a:txBody>
                    <a:bodyPr/>
                    <a:lstStyle/>
                    <a:p>
                      <a:pPr algn="ctr"/>
                      <a:endParaRPr lang="fr-FR" sz="1800" b="0" i="1" dirty="0" smtClean="0">
                        <a:solidFill>
                          <a:schemeClr val="tx1"/>
                        </a:solidFill>
                      </a:endParaRPr>
                    </a:p>
                    <a:p>
                      <a:pPr algn="ctr"/>
                      <a:endParaRPr lang="fr-FR" sz="1800" b="0" i="1" dirty="0" smtClean="0">
                        <a:solidFill>
                          <a:schemeClr val="tx1"/>
                        </a:solidFill>
                      </a:endParaRPr>
                    </a:p>
                    <a:p>
                      <a:pPr algn="ctr"/>
                      <a:endParaRPr lang="fr-FR" sz="1800" b="0" i="1" dirty="0" smtClean="0">
                        <a:solidFill>
                          <a:schemeClr val="tx1"/>
                        </a:solidFill>
                      </a:endParaRPr>
                    </a:p>
                    <a:p>
                      <a:pPr algn="ctr"/>
                      <a:endParaRPr lang="fr-FR" sz="1800" b="0" i="1" dirty="0" smtClean="0">
                        <a:solidFill>
                          <a:schemeClr val="tx1"/>
                        </a:solidFill>
                      </a:endParaRPr>
                    </a:p>
                    <a:p>
                      <a:pPr algn="ctr"/>
                      <a:endParaRPr lang="fr-FR" sz="1800" b="0" i="1" dirty="0">
                        <a:solidFill>
                          <a:schemeClr val="tx1"/>
                        </a:solidFill>
                      </a:endParaRP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800" b="0" i="1" baseline="0" dirty="0" smtClean="0">
                        <a:solidFill>
                          <a:schemeClr val="tx1"/>
                        </a:solidFill>
                      </a:endParaRP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37" name="Ellipse 36"/>
          <p:cNvSpPr/>
          <p:nvPr/>
        </p:nvSpPr>
        <p:spPr>
          <a:xfrm>
            <a:off x="2336800" y="4889500"/>
            <a:ext cx="1854200" cy="1079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spcBef>
                <a:spcPct val="0"/>
              </a:spcBef>
              <a:defRPr/>
            </a:pPr>
            <a:endParaRPr lang="fr-FR" sz="1800" i="0"/>
          </a:p>
        </p:txBody>
      </p:sp>
      <p:cxnSp>
        <p:nvCxnSpPr>
          <p:cNvPr id="38" name="Connecteur droit avec flèche 37"/>
          <p:cNvCxnSpPr/>
          <p:nvPr/>
        </p:nvCxnSpPr>
        <p:spPr>
          <a:xfrm rot="10800000" flipV="1">
            <a:off x="4051300" y="4864100"/>
            <a:ext cx="673100" cy="241300"/>
          </a:xfrm>
          <a:prstGeom prst="straightConnector1">
            <a:avLst/>
          </a:prstGeom>
          <a:ln w="38100">
            <a:solidFill>
              <a:srgbClr val="FF0000"/>
            </a:solidFill>
            <a:tailEnd type="arrow"/>
          </a:ln>
          <a:effectLst>
            <a:outerShdw blurRad="50800" dist="38100" dir="18900000" algn="bl" rotWithShape="0">
              <a:prstClr val="black">
                <a:alpha val="40000"/>
              </a:prstClr>
            </a:outerShdw>
          </a:effectLst>
        </p:spPr>
        <p:style>
          <a:lnRef idx="1">
            <a:schemeClr val="dk1"/>
          </a:lnRef>
          <a:fillRef idx="0">
            <a:schemeClr val="dk1"/>
          </a:fillRef>
          <a:effectRef idx="0">
            <a:schemeClr val="dk1"/>
          </a:effectRef>
          <a:fontRef idx="minor">
            <a:schemeClr val="tx1"/>
          </a:fontRef>
        </p:style>
      </p:cxnSp>
      <p:sp>
        <p:nvSpPr>
          <p:cNvPr id="39" name="Ellipse 38"/>
          <p:cNvSpPr/>
          <p:nvPr/>
        </p:nvSpPr>
        <p:spPr>
          <a:xfrm>
            <a:off x="2616200" y="5194300"/>
            <a:ext cx="406400" cy="36830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spcBef>
                <a:spcPct val="0"/>
              </a:spcBef>
              <a:defRPr/>
            </a:pPr>
            <a:endParaRPr lang="fr-FR" sz="1800" i="0"/>
          </a:p>
        </p:txBody>
      </p:sp>
      <p:sp>
        <p:nvSpPr>
          <p:cNvPr id="40" name="Ellipse 39"/>
          <p:cNvSpPr/>
          <p:nvPr/>
        </p:nvSpPr>
        <p:spPr>
          <a:xfrm>
            <a:off x="3187700" y="5461000"/>
            <a:ext cx="406400" cy="36830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spcBef>
                <a:spcPct val="0"/>
              </a:spcBef>
              <a:defRPr/>
            </a:pPr>
            <a:endParaRPr lang="fr-FR" sz="1800" i="0"/>
          </a:p>
        </p:txBody>
      </p:sp>
      <p:sp>
        <p:nvSpPr>
          <p:cNvPr id="41" name="Ellipse 40"/>
          <p:cNvSpPr/>
          <p:nvPr/>
        </p:nvSpPr>
        <p:spPr>
          <a:xfrm>
            <a:off x="3355975" y="5060950"/>
            <a:ext cx="406400" cy="36830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spcBef>
                <a:spcPct val="0"/>
              </a:spcBef>
              <a:defRPr/>
            </a:pPr>
            <a:endParaRPr lang="fr-FR" sz="1800" i="0"/>
          </a:p>
        </p:txBody>
      </p:sp>
      <p:sp>
        <p:nvSpPr>
          <p:cNvPr id="42" name="Ellipse 41"/>
          <p:cNvSpPr/>
          <p:nvPr/>
        </p:nvSpPr>
        <p:spPr>
          <a:xfrm>
            <a:off x="5753100" y="4775200"/>
            <a:ext cx="1854200" cy="1079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spcBef>
                <a:spcPct val="0"/>
              </a:spcBef>
              <a:defRPr/>
            </a:pPr>
            <a:endParaRPr lang="fr-FR" sz="1800" i="0"/>
          </a:p>
        </p:txBody>
      </p:sp>
      <p:sp>
        <p:nvSpPr>
          <p:cNvPr id="43" name="Ellipse 42"/>
          <p:cNvSpPr/>
          <p:nvPr/>
        </p:nvSpPr>
        <p:spPr>
          <a:xfrm>
            <a:off x="6083300" y="5080000"/>
            <a:ext cx="406400" cy="36830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spcBef>
                <a:spcPct val="0"/>
              </a:spcBef>
              <a:defRPr/>
            </a:pPr>
            <a:endParaRPr lang="fr-FR" sz="1800" i="0"/>
          </a:p>
        </p:txBody>
      </p:sp>
      <p:sp>
        <p:nvSpPr>
          <p:cNvPr id="44" name="Ellipse 43"/>
          <p:cNvSpPr/>
          <p:nvPr/>
        </p:nvSpPr>
        <p:spPr>
          <a:xfrm>
            <a:off x="6654800" y="5346700"/>
            <a:ext cx="406400" cy="36830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spcBef>
                <a:spcPct val="0"/>
              </a:spcBef>
              <a:defRPr/>
            </a:pPr>
            <a:endParaRPr lang="fr-FR" sz="1800" i="0"/>
          </a:p>
        </p:txBody>
      </p:sp>
      <p:sp>
        <p:nvSpPr>
          <p:cNvPr id="45" name="Ellipse 44"/>
          <p:cNvSpPr/>
          <p:nvPr/>
        </p:nvSpPr>
        <p:spPr>
          <a:xfrm>
            <a:off x="6727825" y="4978400"/>
            <a:ext cx="406400" cy="36830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spcBef>
                <a:spcPct val="0"/>
              </a:spcBef>
              <a:defRPr/>
            </a:pPr>
            <a:endParaRPr lang="fr-FR" sz="1800" i="0"/>
          </a:p>
        </p:txBody>
      </p:sp>
      <p:cxnSp>
        <p:nvCxnSpPr>
          <p:cNvPr id="46" name="Connecteur droit avec flèche 45"/>
          <p:cNvCxnSpPr/>
          <p:nvPr/>
        </p:nvCxnSpPr>
        <p:spPr>
          <a:xfrm flipH="1">
            <a:off x="6869112" y="4940300"/>
            <a:ext cx="149225" cy="393700"/>
          </a:xfrm>
          <a:prstGeom prst="straightConnector1">
            <a:avLst/>
          </a:prstGeom>
          <a:ln w="38100">
            <a:solidFill>
              <a:srgbClr val="FF0000"/>
            </a:solidFill>
            <a:tailEnd type="arrow"/>
          </a:ln>
          <a:effectLst>
            <a:outerShdw blurRad="50800" dist="38100" dir="18900000" algn="bl"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47" name="Connecteur droit avec flèche 46"/>
          <p:cNvCxnSpPr/>
          <p:nvPr/>
        </p:nvCxnSpPr>
        <p:spPr>
          <a:xfrm rot="5400000" flipH="1" flipV="1">
            <a:off x="6623050" y="5461000"/>
            <a:ext cx="368300" cy="139700"/>
          </a:xfrm>
          <a:prstGeom prst="straightConnector1">
            <a:avLst/>
          </a:prstGeom>
          <a:ln w="38100">
            <a:solidFill>
              <a:srgbClr val="FF0000"/>
            </a:solidFill>
            <a:tailEnd type="arrow"/>
          </a:ln>
          <a:effectLst>
            <a:outerShdw blurRad="50800" dist="38100" dir="18900000" algn="bl" rotWithShape="0">
              <a:prstClr val="black">
                <a:alpha val="40000"/>
              </a:prstClr>
            </a:outerShdw>
          </a:effectLst>
        </p:spPr>
        <p:style>
          <a:lnRef idx="1">
            <a:schemeClr val="dk1"/>
          </a:lnRef>
          <a:fillRef idx="0">
            <a:schemeClr val="dk1"/>
          </a:fillRef>
          <a:effectRef idx="0">
            <a:schemeClr val="dk1"/>
          </a:effectRef>
          <a:fontRef idx="minor">
            <a:schemeClr val="tx1"/>
          </a:fontRef>
        </p:style>
      </p:cxnSp>
      <p:sp>
        <p:nvSpPr>
          <p:cNvPr id="10" name="Rectangle 9"/>
          <p:cNvSpPr/>
          <p:nvPr/>
        </p:nvSpPr>
        <p:spPr>
          <a:xfrm>
            <a:off x="2011362" y="3182938"/>
            <a:ext cx="3105150" cy="290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Bef>
                <a:spcPct val="0"/>
              </a:spcBef>
              <a:defRPr/>
            </a:pPr>
            <a:endParaRPr lang="fr-FR" sz="1800" i="0"/>
          </a:p>
        </p:txBody>
      </p:sp>
      <p:sp>
        <p:nvSpPr>
          <p:cNvPr id="9" name="Rectangle 8"/>
          <p:cNvSpPr/>
          <p:nvPr/>
        </p:nvSpPr>
        <p:spPr>
          <a:xfrm>
            <a:off x="5105400" y="3171825"/>
            <a:ext cx="3105150" cy="290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Bef>
                <a:spcPct val="0"/>
              </a:spcBef>
              <a:defRPr/>
            </a:pPr>
            <a:endParaRPr lang="fr-FR" sz="1800" i="0"/>
          </a:p>
        </p:txBody>
      </p:sp>
    </p:spTree>
    <p:extLst>
      <p:ext uri="{BB962C8B-B14F-4D97-AF65-F5344CB8AC3E}">
        <p14:creationId xmlns:p14="http://schemas.microsoft.com/office/powerpoint/2010/main" val="3569540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 presetClass="exit" presetSubtype="10" fill="hold" grpId="0" nodeType="clickEffect">
                                  <p:stCondLst>
                                    <p:cond delay="0"/>
                                  </p:stCondLst>
                                  <p:childTnLst>
                                    <p:animEffect transition="out" filter="checkerboard(across)">
                                      <p:cBhvr>
                                        <p:cTn id="10" dur="500"/>
                                        <p:tgtEl>
                                          <p:spTgt spid="10"/>
                                        </p:tgtEl>
                                      </p:cBhvr>
                                    </p:animEffect>
                                    <p:set>
                                      <p:cBhvr>
                                        <p:cTn id="11" dur="1" fill="hold">
                                          <p:stCondLst>
                                            <p:cond delay="499"/>
                                          </p:stCondLst>
                                        </p:cTn>
                                        <p:tgtEl>
                                          <p:spTgt spid="10"/>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5" presetClass="exit" presetSubtype="10" fill="hold" grpId="0" nodeType="clickEffect">
                                  <p:stCondLst>
                                    <p:cond delay="0"/>
                                  </p:stCondLst>
                                  <p:childTnLst>
                                    <p:animEffect transition="out" filter="checkerboard(across)">
                                      <p:cBhvr>
                                        <p:cTn id="15" dur="500"/>
                                        <p:tgtEl>
                                          <p:spTgt spid="9"/>
                                        </p:tgtEl>
                                      </p:cBhvr>
                                    </p:animEffect>
                                    <p:set>
                                      <p:cBhvr>
                                        <p:cTn id="16" dur="1" fill="hold">
                                          <p:stCondLst>
                                            <p:cond delay="499"/>
                                          </p:stCondLst>
                                        </p:cTn>
                                        <p:tgtEl>
                                          <p:spTgt spid="9"/>
                                        </p:tgtEl>
                                        <p:attrNameLst>
                                          <p:attrName>style.visibility</p:attrName>
                                        </p:attrNameLst>
                                      </p:cBhvr>
                                      <p:to>
                                        <p:strVal val="hidden"/>
                                      </p:to>
                                    </p:set>
                                  </p:childTnLst>
                                </p:cTn>
                              </p:par>
                              <p:par>
                                <p:cTn id="17" presetID="5" presetClass="entr" presetSubtype="10" fill="hold" grpId="1"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checkerboard(across)">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animBg="1"/>
      <p:bldP spid="10" grpId="1"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8"/>
          <p:cNvSpPr txBox="1">
            <a:spLocks noChangeArrowheads="1"/>
          </p:cNvSpPr>
          <p:nvPr/>
        </p:nvSpPr>
        <p:spPr bwMode="auto">
          <a:xfrm>
            <a:off x="-1" y="3993400"/>
            <a:ext cx="1098551" cy="944292"/>
          </a:xfrm>
          <a:prstGeom prst="rect">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rIns="36000" bIns="36000">
            <a:spAutoFit/>
          </a:bodyPr>
          <a:lstStyle/>
          <a:p>
            <a:pPr algn="ctr"/>
            <a:r>
              <a:rPr lang="fr-FR" sz="1400" b="1" dirty="0" smtClean="0">
                <a:solidFill>
                  <a:schemeClr val="bg1"/>
                </a:solidFill>
                <a:effectLst>
                  <a:outerShdw blurRad="38100" dist="38100" dir="2700000" algn="tl">
                    <a:srgbClr val="000000"/>
                  </a:outerShdw>
                </a:effectLst>
              </a:rPr>
              <a:t>Principe Fondamental de la Statique</a:t>
            </a:r>
            <a:endParaRPr lang="fr-FR" sz="1400" b="1" dirty="0">
              <a:solidFill>
                <a:schemeClr val="bg1"/>
              </a:solidFill>
              <a:effectLst>
                <a:outerShdw blurRad="38100" dist="38100" dir="2700000" algn="tl">
                  <a:srgbClr val="000000"/>
                </a:outerShdw>
              </a:effectLst>
            </a:endParaRPr>
          </a:p>
        </p:txBody>
      </p:sp>
      <p:sp>
        <p:nvSpPr>
          <p:cNvPr id="3" name="Text Box 64"/>
          <p:cNvSpPr txBox="1">
            <a:spLocks noChangeArrowheads="1"/>
          </p:cNvSpPr>
          <p:nvPr/>
        </p:nvSpPr>
        <p:spPr bwMode="auto">
          <a:xfrm>
            <a:off x="1158875" y="971550"/>
            <a:ext cx="7985125" cy="457200"/>
          </a:xfrm>
          <a:prstGeom prst="rect">
            <a:avLst/>
          </a:prstGeom>
          <a:noFill/>
          <a:ln w="9525">
            <a:noFill/>
            <a:miter lim="800000"/>
            <a:headEnd/>
            <a:tailEnd/>
          </a:ln>
          <a:effectLst/>
        </p:spPr>
        <p:txBody>
          <a:bodyPr>
            <a:spAutoFit/>
          </a:bodyPr>
          <a:lstStyle/>
          <a:p>
            <a:pPr algn="ctr">
              <a:spcBef>
                <a:spcPct val="0"/>
              </a:spcBef>
              <a:defRPr/>
            </a:pPr>
            <a:r>
              <a:rPr lang="fr-FR" sz="2400" b="1" i="0" dirty="0">
                <a:effectLst>
                  <a:outerShdw blurRad="38100" dist="38100" dir="2700000" algn="tl">
                    <a:srgbClr val="C0C0C0"/>
                  </a:outerShdw>
                </a:effectLst>
                <a:latin typeface="Times New Roman" panose="02020603050405020304" pitchFamily="18" charset="0"/>
                <a:cs typeface="Times New Roman" panose="02020603050405020304" pitchFamily="18" charset="0"/>
              </a:rPr>
              <a:t>P</a:t>
            </a:r>
            <a:r>
              <a:rPr lang="fr-FR" sz="2400" b="1" i="0" dirty="0">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rincipe </a:t>
            </a:r>
            <a:r>
              <a:rPr lang="fr-FR" sz="2400" b="1" i="0" dirty="0">
                <a:effectLst>
                  <a:outerShdw blurRad="38100" dist="38100" dir="2700000" algn="tl">
                    <a:srgbClr val="C0C0C0"/>
                  </a:outerShdw>
                </a:effectLst>
                <a:latin typeface="Times New Roman" panose="02020603050405020304" pitchFamily="18" charset="0"/>
                <a:cs typeface="Times New Roman" panose="02020603050405020304" pitchFamily="18" charset="0"/>
              </a:rPr>
              <a:t>F</a:t>
            </a:r>
            <a:r>
              <a:rPr lang="fr-FR" sz="2400" b="1" i="0" dirty="0">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ondamental de la </a:t>
            </a:r>
            <a:r>
              <a:rPr lang="fr-FR" sz="2400" b="1" i="0" dirty="0">
                <a:effectLst>
                  <a:outerShdw blurRad="38100" dist="38100" dir="2700000" algn="tl">
                    <a:srgbClr val="C0C0C0"/>
                  </a:outerShdw>
                </a:effectLst>
                <a:latin typeface="Times New Roman" panose="02020603050405020304" pitchFamily="18" charset="0"/>
                <a:cs typeface="Times New Roman" panose="02020603050405020304" pitchFamily="18" charset="0"/>
              </a:rPr>
              <a:t>S</a:t>
            </a:r>
            <a:r>
              <a:rPr lang="fr-FR" sz="2400" b="1" i="0" dirty="0">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tatique</a:t>
            </a:r>
          </a:p>
        </p:txBody>
      </p:sp>
      <p:grpSp>
        <p:nvGrpSpPr>
          <p:cNvPr id="4" name="Group 23"/>
          <p:cNvGrpSpPr>
            <a:grpSpLocks/>
          </p:cNvGrpSpPr>
          <p:nvPr/>
        </p:nvGrpSpPr>
        <p:grpSpPr bwMode="auto">
          <a:xfrm>
            <a:off x="1576388" y="1849438"/>
            <a:ext cx="6538912" cy="915987"/>
            <a:chOff x="993" y="1165"/>
            <a:chExt cx="4119" cy="577"/>
          </a:xfrm>
        </p:grpSpPr>
        <p:sp>
          <p:nvSpPr>
            <p:cNvPr id="5" name="ZoneTexte 4"/>
            <p:cNvSpPr txBox="1">
              <a:spLocks noChangeArrowheads="1"/>
            </p:cNvSpPr>
            <p:nvPr/>
          </p:nvSpPr>
          <p:spPr bwMode="auto">
            <a:xfrm>
              <a:off x="993" y="1165"/>
              <a:ext cx="4119"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0"/>
                </a:spcBef>
                <a:defRPr>
                  <a:solidFill>
                    <a:schemeClr val="tx1"/>
                  </a:solidFill>
                  <a:latin typeface="Times New Roman" pitchFamily="18" charset="0"/>
                </a:defRPr>
              </a:lvl1pPr>
              <a:lvl2pPr marL="742950" indent="-285750" algn="l" eaLnBrk="0" hangingPunct="0">
                <a:spcBef>
                  <a:spcPct val="0"/>
                </a:spcBef>
                <a:defRPr>
                  <a:solidFill>
                    <a:schemeClr val="tx1"/>
                  </a:solidFill>
                  <a:latin typeface="Times New Roman" pitchFamily="18" charset="0"/>
                </a:defRPr>
              </a:lvl2pPr>
              <a:lvl3pPr marL="1143000" indent="-228600" algn="l" eaLnBrk="0" hangingPunct="0">
                <a:spcBef>
                  <a:spcPct val="0"/>
                </a:spcBef>
                <a:defRPr>
                  <a:solidFill>
                    <a:schemeClr val="tx1"/>
                  </a:solidFill>
                  <a:latin typeface="Times New Roman" pitchFamily="18" charset="0"/>
                </a:defRPr>
              </a:lvl3pPr>
              <a:lvl4pPr marL="1600200" indent="-228600" algn="l" eaLnBrk="0" hangingPunct="0">
                <a:spcBef>
                  <a:spcPct val="0"/>
                </a:spcBef>
                <a:defRPr>
                  <a:solidFill>
                    <a:schemeClr val="tx1"/>
                  </a:solidFill>
                  <a:latin typeface="Times New Roman" pitchFamily="18" charset="0"/>
                </a:defRPr>
              </a:lvl4pPr>
              <a:lvl5pPr marL="2057400" indent="-228600" algn="l" eaLnBrk="0" hangingPunct="0">
                <a:spcBef>
                  <a:spcPct val="0"/>
                </a:spcBef>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altLang="fr-FR" sz="1800" b="1"/>
                <a:t>Equilibre</a:t>
              </a:r>
              <a:r>
                <a:rPr lang="fr-FR" altLang="fr-FR" sz="1800" i="0"/>
                <a:t>: Un système E est en </a:t>
              </a:r>
              <a:r>
                <a:rPr lang="fr-FR" altLang="fr-FR" sz="1800" i="0" u="sng"/>
                <a:t>équilibre</a:t>
              </a:r>
              <a:r>
                <a:rPr lang="fr-FR" altLang="fr-FR" sz="1800" i="0"/>
                <a:t> par rapport à un repère R si</a:t>
              </a:r>
            </a:p>
          </p:txBody>
        </p:sp>
        <p:graphicFrame>
          <p:nvGraphicFramePr>
            <p:cNvPr id="6" name="Object 17"/>
            <p:cNvGraphicFramePr>
              <a:graphicFrameLocks noChangeAspect="1"/>
            </p:cNvGraphicFramePr>
            <p:nvPr/>
          </p:nvGraphicFramePr>
          <p:xfrm>
            <a:off x="2306" y="1484"/>
            <a:ext cx="1628" cy="258"/>
          </p:xfrm>
          <a:graphic>
            <a:graphicData uri="http://schemas.openxmlformats.org/presentationml/2006/ole">
              <mc:AlternateContent xmlns:mc="http://schemas.openxmlformats.org/markup-compatibility/2006">
                <mc:Choice xmlns:v="urn:schemas-microsoft-com:vml" Requires="v">
                  <p:oleObj spid="_x0000_s46214" name="Equation" r:id="rId3" imgW="1523880" imgH="241200" progId="Equation.DSMT4">
                    <p:embed/>
                  </p:oleObj>
                </mc:Choice>
                <mc:Fallback>
                  <p:oleObj name="Equation" r:id="rId3" imgW="1523880" imgH="2412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06" y="1484"/>
                          <a:ext cx="1628" cy="25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7" name="ZoneTexte 6"/>
          <p:cNvSpPr txBox="1">
            <a:spLocks noChangeArrowheads="1"/>
          </p:cNvSpPr>
          <p:nvPr/>
        </p:nvSpPr>
        <p:spPr bwMode="auto">
          <a:xfrm>
            <a:off x="1598613" y="2933700"/>
            <a:ext cx="663098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0"/>
              </a:spcBef>
              <a:defRPr>
                <a:solidFill>
                  <a:schemeClr val="tx1"/>
                </a:solidFill>
                <a:latin typeface="Times New Roman" pitchFamily="18" charset="0"/>
              </a:defRPr>
            </a:lvl1pPr>
            <a:lvl2pPr marL="742950" indent="-285750" algn="l" eaLnBrk="0" hangingPunct="0">
              <a:spcBef>
                <a:spcPct val="0"/>
              </a:spcBef>
              <a:defRPr>
                <a:solidFill>
                  <a:schemeClr val="tx1"/>
                </a:solidFill>
                <a:latin typeface="Times New Roman" pitchFamily="18" charset="0"/>
              </a:defRPr>
            </a:lvl2pPr>
            <a:lvl3pPr marL="1143000" indent="-228600" algn="l" eaLnBrk="0" hangingPunct="0">
              <a:spcBef>
                <a:spcPct val="0"/>
              </a:spcBef>
              <a:defRPr>
                <a:solidFill>
                  <a:schemeClr val="tx1"/>
                </a:solidFill>
                <a:latin typeface="Times New Roman" pitchFamily="18" charset="0"/>
              </a:defRPr>
            </a:lvl3pPr>
            <a:lvl4pPr marL="1600200" indent="-228600" algn="l" eaLnBrk="0" hangingPunct="0">
              <a:spcBef>
                <a:spcPct val="0"/>
              </a:spcBef>
              <a:defRPr>
                <a:solidFill>
                  <a:schemeClr val="tx1"/>
                </a:solidFill>
                <a:latin typeface="Times New Roman" pitchFamily="18" charset="0"/>
              </a:defRPr>
            </a:lvl4pPr>
            <a:lvl5pPr marL="2057400" indent="-228600" algn="l" eaLnBrk="0" hangingPunct="0">
              <a:spcBef>
                <a:spcPct val="0"/>
              </a:spcBef>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altLang="fr-FR" sz="1800" b="1" dirty="0"/>
              <a:t>P.F.S.:</a:t>
            </a:r>
          </a:p>
          <a:p>
            <a:pPr algn="just" eaLnBrk="1" hangingPunct="1"/>
            <a:r>
              <a:rPr lang="fr-CA" altLang="fr-FR" sz="1800" b="1" i="0" dirty="0" smtClean="0"/>
              <a:t>Si un </a:t>
            </a:r>
            <a:r>
              <a:rPr lang="fr-CA" altLang="fr-FR" sz="1800" b="1" i="0" dirty="0"/>
              <a:t>système matériel E </a:t>
            </a:r>
            <a:r>
              <a:rPr lang="fr-CA" altLang="fr-FR" sz="1800" b="1" i="0" dirty="0" smtClean="0"/>
              <a:t>est </a:t>
            </a:r>
            <a:r>
              <a:rPr lang="fr-CA" altLang="fr-FR" sz="1800" b="1" i="0" dirty="0"/>
              <a:t>en équilibre par rapport à un repère galiléen, </a:t>
            </a:r>
            <a:r>
              <a:rPr lang="fr-CA" altLang="fr-FR" sz="1800" b="1" i="0" dirty="0" smtClean="0"/>
              <a:t>alors le </a:t>
            </a:r>
            <a:r>
              <a:rPr lang="fr-CA" altLang="fr-FR" sz="1800" b="1" i="0" dirty="0"/>
              <a:t>torseur des actions extérieures qui lui sont appliquées </a:t>
            </a:r>
            <a:r>
              <a:rPr lang="fr-CA" altLang="fr-FR" sz="1800" b="1" i="0" dirty="0" smtClean="0"/>
              <a:t>est </a:t>
            </a:r>
            <a:r>
              <a:rPr lang="fr-CA" altLang="fr-FR" sz="1800" b="1" i="0" dirty="0"/>
              <a:t>égal au torseur nul.</a:t>
            </a:r>
            <a:endParaRPr lang="fr-FR" altLang="fr-FR" sz="1800" b="1" i="0" dirty="0"/>
          </a:p>
        </p:txBody>
      </p:sp>
      <p:graphicFrame>
        <p:nvGraphicFramePr>
          <p:cNvPr id="8" name="Object 14"/>
          <p:cNvGraphicFramePr>
            <a:graphicFrameLocks noChangeAspect="1"/>
          </p:cNvGraphicFramePr>
          <p:nvPr/>
        </p:nvGraphicFramePr>
        <p:xfrm>
          <a:off x="3436938" y="4275138"/>
          <a:ext cx="2924175" cy="668337"/>
        </p:xfrm>
        <a:graphic>
          <a:graphicData uri="http://schemas.openxmlformats.org/presentationml/2006/ole">
            <mc:AlternateContent xmlns:mc="http://schemas.openxmlformats.org/markup-compatibility/2006">
              <mc:Choice xmlns:v="urn:schemas-microsoft-com:vml" Requires="v">
                <p:oleObj spid="_x0000_s46215" name="Équation" r:id="rId5" imgW="1002960" imgH="228600" progId="Equation.3">
                  <p:embed/>
                </p:oleObj>
              </mc:Choice>
              <mc:Fallback>
                <p:oleObj name="Équation" r:id="rId5" imgW="1002960" imgH="2286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36938" y="4275138"/>
                        <a:ext cx="2924175" cy="6683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9" name="Groupe 37"/>
          <p:cNvGrpSpPr>
            <a:grpSpLocks/>
          </p:cNvGrpSpPr>
          <p:nvPr/>
        </p:nvGrpSpPr>
        <p:grpSpPr bwMode="auto">
          <a:xfrm>
            <a:off x="1600200" y="4486275"/>
            <a:ext cx="6308725" cy="1828800"/>
            <a:chOff x="1600200" y="4486275"/>
            <a:chExt cx="6308426" cy="1828800"/>
          </a:xfrm>
        </p:grpSpPr>
        <p:sp>
          <p:nvSpPr>
            <p:cNvPr id="10" name="ZoneTexte 32"/>
            <p:cNvSpPr txBox="1">
              <a:spLocks noChangeArrowheads="1"/>
            </p:cNvSpPr>
            <p:nvPr/>
          </p:nvSpPr>
          <p:spPr bwMode="auto">
            <a:xfrm>
              <a:off x="3724275" y="5324475"/>
              <a:ext cx="418435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0"/>
                </a:spcBef>
                <a:defRPr>
                  <a:solidFill>
                    <a:schemeClr val="tx1"/>
                  </a:solidFill>
                  <a:latin typeface="Times New Roman" pitchFamily="18" charset="0"/>
                </a:defRPr>
              </a:lvl1pPr>
              <a:lvl2pPr marL="742950" indent="-285750" algn="l" eaLnBrk="0" hangingPunct="0">
                <a:spcBef>
                  <a:spcPct val="0"/>
                </a:spcBef>
                <a:defRPr>
                  <a:solidFill>
                    <a:schemeClr val="tx1"/>
                  </a:solidFill>
                  <a:latin typeface="Times New Roman" pitchFamily="18" charset="0"/>
                </a:defRPr>
              </a:lvl2pPr>
              <a:lvl3pPr marL="1143000" indent="-228600" algn="l" eaLnBrk="0" hangingPunct="0">
                <a:spcBef>
                  <a:spcPct val="0"/>
                </a:spcBef>
                <a:defRPr>
                  <a:solidFill>
                    <a:schemeClr val="tx1"/>
                  </a:solidFill>
                  <a:latin typeface="Times New Roman" pitchFamily="18" charset="0"/>
                </a:defRPr>
              </a:lvl3pPr>
              <a:lvl4pPr marL="1600200" indent="-228600" algn="l" eaLnBrk="0" hangingPunct="0">
                <a:spcBef>
                  <a:spcPct val="0"/>
                </a:spcBef>
                <a:defRPr>
                  <a:solidFill>
                    <a:schemeClr val="tx1"/>
                  </a:solidFill>
                  <a:latin typeface="Times New Roman" pitchFamily="18" charset="0"/>
                </a:defRPr>
              </a:lvl4pPr>
              <a:lvl5pPr marL="2057400" indent="-228600" algn="l" eaLnBrk="0" hangingPunct="0">
                <a:spcBef>
                  <a:spcPct val="0"/>
                </a:spcBef>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altLang="fr-FR" sz="2000" b="1">
                  <a:solidFill>
                    <a:srgbClr val="FF0000"/>
                  </a:solidFill>
                </a:rPr>
                <a:t>Ce n’est pas une condition suffisante!</a:t>
              </a:r>
            </a:p>
          </p:txBody>
        </p:sp>
        <p:pic>
          <p:nvPicPr>
            <p:cNvPr id="11" name="Picture 4" descr="C:\Documents and Settings\Terence\Local Settings\Temporary Internet Files\Content.IE5\N7SJMD2A\MC900433883[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00200" y="4486275"/>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628180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ox(in)">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8"/>
          <p:cNvSpPr txBox="1">
            <a:spLocks noChangeArrowheads="1"/>
          </p:cNvSpPr>
          <p:nvPr/>
        </p:nvSpPr>
        <p:spPr bwMode="auto">
          <a:xfrm>
            <a:off x="-1" y="3993400"/>
            <a:ext cx="1098551" cy="944292"/>
          </a:xfrm>
          <a:prstGeom prst="rect">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rIns="36000" bIns="36000">
            <a:spAutoFit/>
          </a:bodyPr>
          <a:lstStyle/>
          <a:p>
            <a:pPr algn="ctr"/>
            <a:r>
              <a:rPr lang="fr-FR" sz="1400" b="1" dirty="0" smtClean="0">
                <a:solidFill>
                  <a:schemeClr val="bg1"/>
                </a:solidFill>
                <a:effectLst>
                  <a:outerShdw blurRad="38100" dist="38100" dir="2700000" algn="tl">
                    <a:srgbClr val="000000"/>
                  </a:outerShdw>
                </a:effectLst>
              </a:rPr>
              <a:t>Principe Fondamental de la Statique</a:t>
            </a:r>
            <a:endParaRPr lang="fr-FR" sz="1400" b="1" dirty="0">
              <a:solidFill>
                <a:schemeClr val="bg1"/>
              </a:solidFill>
              <a:effectLst>
                <a:outerShdw blurRad="38100" dist="38100" dir="2700000" algn="tl">
                  <a:srgbClr val="000000"/>
                </a:outerShdw>
              </a:effectLst>
            </a:endParaRPr>
          </a:p>
        </p:txBody>
      </p:sp>
      <p:sp>
        <p:nvSpPr>
          <p:cNvPr id="3" name="Text Box 64"/>
          <p:cNvSpPr txBox="1">
            <a:spLocks noChangeArrowheads="1"/>
          </p:cNvSpPr>
          <p:nvPr/>
        </p:nvSpPr>
        <p:spPr bwMode="auto">
          <a:xfrm>
            <a:off x="1158875" y="971550"/>
            <a:ext cx="7985125" cy="457200"/>
          </a:xfrm>
          <a:prstGeom prst="rect">
            <a:avLst/>
          </a:prstGeom>
          <a:noFill/>
          <a:ln w="9525">
            <a:noFill/>
            <a:miter lim="800000"/>
            <a:headEnd/>
            <a:tailEnd/>
          </a:ln>
          <a:effectLst/>
        </p:spPr>
        <p:txBody>
          <a:bodyPr>
            <a:spAutoFit/>
          </a:bodyPr>
          <a:lstStyle/>
          <a:p>
            <a:pPr algn="ctr">
              <a:spcBef>
                <a:spcPct val="0"/>
              </a:spcBef>
              <a:defRPr/>
            </a:pPr>
            <a:r>
              <a:rPr lang="fr-FR" sz="2400" b="1" i="0" dirty="0">
                <a:effectLst>
                  <a:outerShdw blurRad="38100" dist="38100" dir="2700000" algn="tl">
                    <a:srgbClr val="C0C0C0"/>
                  </a:outerShdw>
                </a:effectLst>
                <a:latin typeface="Times New Roman" panose="02020603050405020304" pitchFamily="18" charset="0"/>
                <a:cs typeface="Times New Roman" panose="02020603050405020304" pitchFamily="18" charset="0"/>
              </a:rPr>
              <a:t>Théorèmes </a:t>
            </a:r>
            <a:r>
              <a:rPr lang="fr-FR" sz="2400" b="1" i="0" dirty="0">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de la </a:t>
            </a:r>
            <a:r>
              <a:rPr lang="fr-FR" sz="2400" b="1" i="0" dirty="0">
                <a:effectLst>
                  <a:outerShdw blurRad="38100" dist="38100" dir="2700000" algn="tl">
                    <a:srgbClr val="C0C0C0"/>
                  </a:outerShdw>
                </a:effectLst>
                <a:latin typeface="Times New Roman" panose="02020603050405020304" pitchFamily="18" charset="0"/>
                <a:cs typeface="Times New Roman" panose="02020603050405020304" pitchFamily="18" charset="0"/>
              </a:rPr>
              <a:t>S</a:t>
            </a:r>
            <a:r>
              <a:rPr lang="fr-FR" sz="2400" b="1" i="0" dirty="0">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tatique</a:t>
            </a:r>
          </a:p>
        </p:txBody>
      </p:sp>
      <p:sp>
        <p:nvSpPr>
          <p:cNvPr id="4" name="ZoneTexte 3"/>
          <p:cNvSpPr txBox="1">
            <a:spLocks noChangeArrowheads="1"/>
          </p:cNvSpPr>
          <p:nvPr/>
        </p:nvSpPr>
        <p:spPr bwMode="auto">
          <a:xfrm>
            <a:off x="1595438" y="1554163"/>
            <a:ext cx="65674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0"/>
              </a:spcBef>
              <a:defRPr>
                <a:solidFill>
                  <a:schemeClr val="tx1"/>
                </a:solidFill>
                <a:latin typeface="Times New Roman" pitchFamily="18" charset="0"/>
              </a:defRPr>
            </a:lvl1pPr>
            <a:lvl2pPr marL="742950" indent="-285750" algn="l" eaLnBrk="0" hangingPunct="0">
              <a:spcBef>
                <a:spcPct val="0"/>
              </a:spcBef>
              <a:defRPr>
                <a:solidFill>
                  <a:schemeClr val="tx1"/>
                </a:solidFill>
                <a:latin typeface="Times New Roman" pitchFamily="18" charset="0"/>
              </a:defRPr>
            </a:lvl2pPr>
            <a:lvl3pPr marL="1143000" indent="-228600" algn="l" eaLnBrk="0" hangingPunct="0">
              <a:spcBef>
                <a:spcPct val="0"/>
              </a:spcBef>
              <a:defRPr>
                <a:solidFill>
                  <a:schemeClr val="tx1"/>
                </a:solidFill>
                <a:latin typeface="Times New Roman" pitchFamily="18" charset="0"/>
              </a:defRPr>
            </a:lvl3pPr>
            <a:lvl4pPr marL="1600200" indent="-228600" algn="l" eaLnBrk="0" hangingPunct="0">
              <a:spcBef>
                <a:spcPct val="0"/>
              </a:spcBef>
              <a:defRPr>
                <a:solidFill>
                  <a:schemeClr val="tx1"/>
                </a:solidFill>
                <a:latin typeface="Times New Roman" pitchFamily="18" charset="0"/>
              </a:defRPr>
            </a:lvl4pPr>
            <a:lvl5pPr marL="2057400" indent="-228600" algn="l" eaLnBrk="0" hangingPunct="0">
              <a:spcBef>
                <a:spcPct val="0"/>
              </a:spcBef>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altLang="fr-FR" sz="1800" b="1"/>
              <a:t>Théorèmes généraux</a:t>
            </a:r>
            <a:r>
              <a:rPr lang="fr-FR" altLang="fr-FR" sz="1800" i="0"/>
              <a:t>:</a:t>
            </a:r>
          </a:p>
        </p:txBody>
      </p:sp>
      <p:grpSp>
        <p:nvGrpSpPr>
          <p:cNvPr id="5" name="Group 53"/>
          <p:cNvGrpSpPr>
            <a:grpSpLocks/>
          </p:cNvGrpSpPr>
          <p:nvPr/>
        </p:nvGrpSpPr>
        <p:grpSpPr bwMode="auto">
          <a:xfrm>
            <a:off x="1579563" y="3676650"/>
            <a:ext cx="6650037" cy="984250"/>
            <a:chOff x="995" y="2316"/>
            <a:chExt cx="3103" cy="620"/>
          </a:xfrm>
        </p:grpSpPr>
        <p:sp>
          <p:nvSpPr>
            <p:cNvPr id="6" name="ZoneTexte 5"/>
            <p:cNvSpPr txBox="1">
              <a:spLocks noChangeArrowheads="1"/>
            </p:cNvSpPr>
            <p:nvPr/>
          </p:nvSpPr>
          <p:spPr bwMode="auto">
            <a:xfrm>
              <a:off x="995" y="2316"/>
              <a:ext cx="310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0"/>
                </a:spcBef>
                <a:defRPr>
                  <a:solidFill>
                    <a:schemeClr val="tx1"/>
                  </a:solidFill>
                  <a:latin typeface="Times New Roman" pitchFamily="18" charset="0"/>
                </a:defRPr>
              </a:lvl1pPr>
              <a:lvl2pPr marL="742950" indent="-285750" algn="l" eaLnBrk="0" hangingPunct="0">
                <a:spcBef>
                  <a:spcPct val="0"/>
                </a:spcBef>
                <a:defRPr>
                  <a:solidFill>
                    <a:schemeClr val="tx1"/>
                  </a:solidFill>
                  <a:latin typeface="Times New Roman" pitchFamily="18" charset="0"/>
                </a:defRPr>
              </a:lvl2pPr>
              <a:lvl3pPr marL="1143000" indent="-228600" algn="l" eaLnBrk="0" hangingPunct="0">
                <a:spcBef>
                  <a:spcPct val="0"/>
                </a:spcBef>
                <a:defRPr>
                  <a:solidFill>
                    <a:schemeClr val="tx1"/>
                  </a:solidFill>
                  <a:latin typeface="Times New Roman" pitchFamily="18" charset="0"/>
                </a:defRPr>
              </a:lvl3pPr>
              <a:lvl4pPr marL="1600200" indent="-228600" algn="l" eaLnBrk="0" hangingPunct="0">
                <a:spcBef>
                  <a:spcPct val="0"/>
                </a:spcBef>
                <a:defRPr>
                  <a:solidFill>
                    <a:schemeClr val="tx1"/>
                  </a:solidFill>
                  <a:latin typeface="Times New Roman" pitchFamily="18" charset="0"/>
                </a:defRPr>
              </a:lvl4pPr>
              <a:lvl5pPr marL="2057400" indent="-228600" algn="l" eaLnBrk="0" hangingPunct="0">
                <a:spcBef>
                  <a:spcPct val="0"/>
                </a:spcBef>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FR" altLang="fr-FR" sz="1800" b="1" dirty="0"/>
                <a:t>Théorème des actions réciproques (ou mutuelles):</a:t>
              </a:r>
              <a:endParaRPr lang="fr-FR" altLang="fr-FR" sz="1800" b="1" i="0" dirty="0"/>
            </a:p>
          </p:txBody>
        </p:sp>
        <p:graphicFrame>
          <p:nvGraphicFramePr>
            <p:cNvPr id="7" name="Object 14"/>
            <p:cNvGraphicFramePr>
              <a:graphicFrameLocks noChangeAspect="1"/>
            </p:cNvGraphicFramePr>
            <p:nvPr>
              <p:extLst>
                <p:ext uri="{D42A27DB-BD31-4B8C-83A1-F6EECF244321}">
                  <p14:modId xmlns:p14="http://schemas.microsoft.com/office/powerpoint/2010/main" val="1633344274"/>
                </p:ext>
              </p:extLst>
            </p:nvPr>
          </p:nvGraphicFramePr>
          <p:xfrm>
            <a:off x="1879" y="2690"/>
            <a:ext cx="1845" cy="246"/>
          </p:xfrm>
          <a:graphic>
            <a:graphicData uri="http://schemas.openxmlformats.org/presentationml/2006/ole">
              <mc:AlternateContent xmlns:mc="http://schemas.openxmlformats.org/markup-compatibility/2006">
                <mc:Choice xmlns:v="urn:schemas-microsoft-com:vml" Requires="v">
                  <p:oleObj spid="_x0000_s47304" name="Equation" r:id="rId3" imgW="1726920" imgH="228600" progId="Equation.DSMT4">
                    <p:embed/>
                  </p:oleObj>
                </mc:Choice>
                <mc:Fallback>
                  <p:oleObj name="Equation" r:id="rId3" imgW="1726920" imgH="2286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79" y="2690"/>
                          <a:ext cx="1845" cy="24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8" name="Group 52"/>
          <p:cNvGrpSpPr>
            <a:grpSpLocks/>
          </p:cNvGrpSpPr>
          <p:nvPr/>
        </p:nvGrpSpPr>
        <p:grpSpPr bwMode="auto">
          <a:xfrm>
            <a:off x="1500188" y="2590800"/>
            <a:ext cx="6237287" cy="430213"/>
            <a:chOff x="945" y="1632"/>
            <a:chExt cx="3929" cy="271"/>
          </a:xfrm>
        </p:grpSpPr>
        <p:graphicFrame>
          <p:nvGraphicFramePr>
            <p:cNvPr id="9" name="Object 4"/>
            <p:cNvGraphicFramePr>
              <a:graphicFrameLocks noChangeAspect="1"/>
            </p:cNvGraphicFramePr>
            <p:nvPr/>
          </p:nvGraphicFramePr>
          <p:xfrm>
            <a:off x="3749" y="1632"/>
            <a:ext cx="1125" cy="271"/>
          </p:xfrm>
          <a:graphic>
            <a:graphicData uri="http://schemas.openxmlformats.org/presentationml/2006/ole">
              <mc:AlternateContent xmlns:mc="http://schemas.openxmlformats.org/markup-compatibility/2006">
                <mc:Choice xmlns:v="urn:schemas-microsoft-com:vml" Requires="v">
                  <p:oleObj spid="_x0000_s47305" name="Équation" r:id="rId5" imgW="1054080" imgH="253800" progId="Equation.3">
                    <p:embed/>
                  </p:oleObj>
                </mc:Choice>
                <mc:Fallback>
                  <p:oleObj name="Équation" r:id="rId5" imgW="1054080" imgH="2538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49" y="1632"/>
                          <a:ext cx="1125" cy="27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ZoneTexte 9"/>
            <p:cNvSpPr txBox="1">
              <a:spLocks noChangeArrowheads="1"/>
            </p:cNvSpPr>
            <p:nvPr/>
          </p:nvSpPr>
          <p:spPr bwMode="auto">
            <a:xfrm>
              <a:off x="945" y="1645"/>
              <a:ext cx="2223"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0"/>
                </a:spcBef>
                <a:defRPr>
                  <a:solidFill>
                    <a:schemeClr val="tx1"/>
                  </a:solidFill>
                  <a:latin typeface="Times New Roman" pitchFamily="18" charset="0"/>
                </a:defRPr>
              </a:lvl1pPr>
              <a:lvl2pPr marL="742950" indent="-285750" algn="l" eaLnBrk="0" hangingPunct="0">
                <a:spcBef>
                  <a:spcPct val="0"/>
                </a:spcBef>
                <a:defRPr>
                  <a:solidFill>
                    <a:schemeClr val="tx1"/>
                  </a:solidFill>
                  <a:latin typeface="Times New Roman" pitchFamily="18" charset="0"/>
                </a:defRPr>
              </a:lvl2pPr>
              <a:lvl3pPr marL="1143000" indent="-228600" algn="l" eaLnBrk="0" hangingPunct="0">
                <a:spcBef>
                  <a:spcPct val="0"/>
                </a:spcBef>
                <a:defRPr>
                  <a:solidFill>
                    <a:schemeClr val="tx1"/>
                  </a:solidFill>
                  <a:latin typeface="Times New Roman" pitchFamily="18" charset="0"/>
                </a:defRPr>
              </a:lvl3pPr>
              <a:lvl4pPr marL="1600200" indent="-228600" algn="l" eaLnBrk="0" hangingPunct="0">
                <a:spcBef>
                  <a:spcPct val="0"/>
                </a:spcBef>
                <a:defRPr>
                  <a:solidFill>
                    <a:schemeClr val="tx1"/>
                  </a:solidFill>
                  <a:latin typeface="Times New Roman" pitchFamily="18" charset="0"/>
                </a:defRPr>
              </a:lvl4pPr>
              <a:lvl5pPr marL="2057400" indent="-228600" algn="l" eaLnBrk="0" hangingPunct="0">
                <a:spcBef>
                  <a:spcPct val="0"/>
                </a:spcBef>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buFont typeface="Wingdings" pitchFamily="2" charset="2"/>
                <a:buChar char="Ø"/>
              </a:pPr>
              <a:r>
                <a:rPr lang="fr-FR" altLang="fr-FR" sz="1800" i="0"/>
                <a:t> </a:t>
              </a:r>
              <a:r>
                <a:rPr lang="fr-FR" altLang="fr-FR" sz="1800" i="0">
                  <a:solidFill>
                    <a:srgbClr val="FF0000"/>
                  </a:solidFill>
                </a:rPr>
                <a:t>T</a:t>
              </a:r>
              <a:r>
                <a:rPr lang="fr-FR" altLang="fr-FR" sz="1800" i="0"/>
                <a:t>héorème du </a:t>
              </a:r>
              <a:r>
                <a:rPr lang="fr-FR" altLang="fr-FR" sz="1800" i="0">
                  <a:solidFill>
                    <a:srgbClr val="FF0000"/>
                  </a:solidFill>
                </a:rPr>
                <a:t>M</a:t>
              </a:r>
              <a:r>
                <a:rPr lang="fr-FR" altLang="fr-FR" sz="1800" i="0"/>
                <a:t>oment </a:t>
              </a:r>
              <a:r>
                <a:rPr lang="fr-FR" altLang="fr-FR" sz="1800" i="0">
                  <a:solidFill>
                    <a:srgbClr val="FF0000"/>
                  </a:solidFill>
                </a:rPr>
                <a:t>S</a:t>
              </a:r>
              <a:r>
                <a:rPr lang="fr-FR" altLang="fr-FR" sz="1800" i="0"/>
                <a:t>tatique:</a:t>
              </a:r>
            </a:p>
          </p:txBody>
        </p:sp>
      </p:grpSp>
      <p:grpSp>
        <p:nvGrpSpPr>
          <p:cNvPr id="11" name="Group 51"/>
          <p:cNvGrpSpPr>
            <a:grpSpLocks/>
          </p:cNvGrpSpPr>
          <p:nvPr/>
        </p:nvGrpSpPr>
        <p:grpSpPr bwMode="auto">
          <a:xfrm>
            <a:off x="1490663" y="1974850"/>
            <a:ext cx="6113462" cy="409575"/>
            <a:chOff x="939" y="1244"/>
            <a:chExt cx="3851" cy="258"/>
          </a:xfrm>
        </p:grpSpPr>
        <p:graphicFrame>
          <p:nvGraphicFramePr>
            <p:cNvPr id="12" name="Object 17"/>
            <p:cNvGraphicFramePr>
              <a:graphicFrameLocks noChangeAspect="1"/>
            </p:cNvGraphicFramePr>
            <p:nvPr/>
          </p:nvGraphicFramePr>
          <p:xfrm>
            <a:off x="3800" y="1244"/>
            <a:ext cx="990" cy="258"/>
          </p:xfrm>
          <a:graphic>
            <a:graphicData uri="http://schemas.openxmlformats.org/presentationml/2006/ole">
              <mc:AlternateContent xmlns:mc="http://schemas.openxmlformats.org/markup-compatibility/2006">
                <mc:Choice xmlns:v="urn:schemas-microsoft-com:vml" Requires="v">
                  <p:oleObj spid="_x0000_s47306" name="Équation" r:id="rId7" imgW="927000" imgH="241200" progId="Equation.3">
                    <p:embed/>
                  </p:oleObj>
                </mc:Choice>
                <mc:Fallback>
                  <p:oleObj name="Équation" r:id="rId7" imgW="927000" imgH="2412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00" y="1244"/>
                          <a:ext cx="990" cy="25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ZoneTexte 12"/>
            <p:cNvSpPr txBox="1">
              <a:spLocks noChangeArrowheads="1"/>
            </p:cNvSpPr>
            <p:nvPr/>
          </p:nvSpPr>
          <p:spPr bwMode="auto">
            <a:xfrm>
              <a:off x="939" y="1267"/>
              <a:ext cx="2433"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0"/>
                </a:spcBef>
                <a:defRPr>
                  <a:solidFill>
                    <a:schemeClr val="tx1"/>
                  </a:solidFill>
                  <a:latin typeface="Times New Roman" pitchFamily="18" charset="0"/>
                </a:defRPr>
              </a:lvl1pPr>
              <a:lvl2pPr marL="742950" indent="-285750" algn="l" eaLnBrk="0" hangingPunct="0">
                <a:spcBef>
                  <a:spcPct val="0"/>
                </a:spcBef>
                <a:defRPr>
                  <a:solidFill>
                    <a:schemeClr val="tx1"/>
                  </a:solidFill>
                  <a:latin typeface="Times New Roman" pitchFamily="18" charset="0"/>
                </a:defRPr>
              </a:lvl2pPr>
              <a:lvl3pPr marL="1143000" indent="-228600" algn="l" eaLnBrk="0" hangingPunct="0">
                <a:spcBef>
                  <a:spcPct val="0"/>
                </a:spcBef>
                <a:defRPr>
                  <a:solidFill>
                    <a:schemeClr val="tx1"/>
                  </a:solidFill>
                  <a:latin typeface="Times New Roman" pitchFamily="18" charset="0"/>
                </a:defRPr>
              </a:lvl3pPr>
              <a:lvl4pPr marL="1600200" indent="-228600" algn="l" eaLnBrk="0" hangingPunct="0">
                <a:spcBef>
                  <a:spcPct val="0"/>
                </a:spcBef>
                <a:defRPr>
                  <a:solidFill>
                    <a:schemeClr val="tx1"/>
                  </a:solidFill>
                  <a:latin typeface="Times New Roman" pitchFamily="18" charset="0"/>
                </a:defRPr>
              </a:lvl4pPr>
              <a:lvl5pPr marL="2057400" indent="-228600" algn="l" eaLnBrk="0" hangingPunct="0">
                <a:spcBef>
                  <a:spcPct val="0"/>
                </a:spcBef>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buFont typeface="Wingdings" pitchFamily="2" charset="2"/>
                <a:buChar char="Ø"/>
              </a:pPr>
              <a:r>
                <a:rPr lang="fr-FR" altLang="fr-FR" sz="1800" i="0"/>
                <a:t> </a:t>
              </a:r>
              <a:r>
                <a:rPr lang="fr-FR" altLang="fr-FR" sz="1800" i="0">
                  <a:solidFill>
                    <a:srgbClr val="FF0000"/>
                  </a:solidFill>
                </a:rPr>
                <a:t>T</a:t>
              </a:r>
              <a:r>
                <a:rPr lang="fr-FR" altLang="fr-FR" sz="1800" i="0"/>
                <a:t>héorème de la </a:t>
              </a:r>
              <a:r>
                <a:rPr lang="fr-FR" altLang="fr-FR" sz="1800" i="0">
                  <a:solidFill>
                    <a:srgbClr val="FF0000"/>
                  </a:solidFill>
                </a:rPr>
                <a:t>R</a:t>
              </a:r>
              <a:r>
                <a:rPr lang="fr-FR" altLang="fr-FR" sz="1800" i="0"/>
                <a:t>ésultante </a:t>
              </a:r>
              <a:r>
                <a:rPr lang="fr-FR" altLang="fr-FR" sz="1800" i="0">
                  <a:solidFill>
                    <a:srgbClr val="FF0000"/>
                  </a:solidFill>
                </a:rPr>
                <a:t>S</a:t>
              </a:r>
              <a:r>
                <a:rPr lang="fr-FR" altLang="fr-FR" sz="1800" i="0"/>
                <a:t>tatique:</a:t>
              </a:r>
            </a:p>
          </p:txBody>
        </p:sp>
      </p:grpSp>
      <p:grpSp>
        <p:nvGrpSpPr>
          <p:cNvPr id="14" name="Group 197"/>
          <p:cNvGrpSpPr>
            <a:grpSpLocks/>
          </p:cNvGrpSpPr>
          <p:nvPr/>
        </p:nvGrpSpPr>
        <p:grpSpPr bwMode="auto">
          <a:xfrm>
            <a:off x="4867275" y="4962525"/>
            <a:ext cx="1133475" cy="552450"/>
            <a:chOff x="2586" y="3528"/>
            <a:chExt cx="714" cy="348"/>
          </a:xfrm>
        </p:grpSpPr>
        <p:sp>
          <p:nvSpPr>
            <p:cNvPr id="15" name="Oval 158"/>
            <p:cNvSpPr>
              <a:spLocks noChangeArrowheads="1"/>
            </p:cNvSpPr>
            <p:nvPr/>
          </p:nvSpPr>
          <p:spPr bwMode="auto">
            <a:xfrm>
              <a:off x="2586" y="3528"/>
              <a:ext cx="348" cy="348"/>
            </a:xfrm>
            <a:prstGeom prst="ellipse">
              <a:avLst/>
            </a:prstGeom>
            <a:gradFill rotWithShape="0">
              <a:gsLst>
                <a:gs pos="0">
                  <a:srgbClr val="FFFFFF"/>
                </a:gs>
                <a:gs pos="100000">
                  <a:srgbClr val="767676"/>
                </a:gs>
              </a:gsLst>
              <a:path path="shape">
                <a:fillToRect l="50000" t="50000" r="50000" b="50000"/>
              </a:path>
            </a:gradFill>
            <a:ln w="12700">
              <a:solidFill>
                <a:schemeClr val="bg2"/>
              </a:solidFill>
              <a:round/>
              <a:headEnd/>
              <a:tailEnd/>
            </a:ln>
          </p:spPr>
          <p:txBody>
            <a:bodyPr wrap="none" anchor="ctr"/>
            <a:lstStyle>
              <a:lvl1pPr algn="l" eaLnBrk="0" hangingPunct="0">
                <a:spcBef>
                  <a:spcPct val="0"/>
                </a:spcBef>
                <a:defRPr>
                  <a:solidFill>
                    <a:schemeClr val="tx1"/>
                  </a:solidFill>
                  <a:latin typeface="Times New Roman" pitchFamily="18" charset="0"/>
                </a:defRPr>
              </a:lvl1pPr>
              <a:lvl2pPr marL="742950" indent="-285750" algn="l" eaLnBrk="0" hangingPunct="0">
                <a:spcBef>
                  <a:spcPct val="0"/>
                </a:spcBef>
                <a:defRPr>
                  <a:solidFill>
                    <a:schemeClr val="tx1"/>
                  </a:solidFill>
                  <a:latin typeface="Times New Roman" pitchFamily="18" charset="0"/>
                </a:defRPr>
              </a:lvl2pPr>
              <a:lvl3pPr marL="1143000" indent="-228600" algn="l" eaLnBrk="0" hangingPunct="0">
                <a:spcBef>
                  <a:spcPct val="0"/>
                </a:spcBef>
                <a:defRPr>
                  <a:solidFill>
                    <a:schemeClr val="tx1"/>
                  </a:solidFill>
                  <a:latin typeface="Times New Roman" pitchFamily="18" charset="0"/>
                </a:defRPr>
              </a:lvl3pPr>
              <a:lvl4pPr marL="1600200" indent="-228600" algn="l" eaLnBrk="0" hangingPunct="0">
                <a:spcBef>
                  <a:spcPct val="0"/>
                </a:spcBef>
                <a:defRPr>
                  <a:solidFill>
                    <a:schemeClr val="tx1"/>
                  </a:solidFill>
                  <a:latin typeface="Times New Roman" pitchFamily="18" charset="0"/>
                </a:defRPr>
              </a:lvl4pPr>
              <a:lvl5pPr marL="2057400" indent="-228600" algn="l" eaLnBrk="0" hangingPunct="0">
                <a:spcBef>
                  <a:spcPct val="0"/>
                </a:spcBef>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endParaRPr lang="fr-FR" altLang="fr-FR" sz="1800" i="0"/>
            </a:p>
          </p:txBody>
        </p:sp>
        <p:sp>
          <p:nvSpPr>
            <p:cNvPr id="16" name="Line 160"/>
            <p:cNvSpPr>
              <a:spLocks noChangeShapeType="1"/>
            </p:cNvSpPr>
            <p:nvPr/>
          </p:nvSpPr>
          <p:spPr bwMode="auto">
            <a:xfrm flipV="1">
              <a:off x="2760" y="3606"/>
              <a:ext cx="0" cy="264"/>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fr-FR"/>
            </a:p>
          </p:txBody>
        </p:sp>
        <p:grpSp>
          <p:nvGrpSpPr>
            <p:cNvPr id="17" name="Group 179"/>
            <p:cNvGrpSpPr>
              <a:grpSpLocks/>
            </p:cNvGrpSpPr>
            <p:nvPr/>
          </p:nvGrpSpPr>
          <p:grpSpPr bwMode="auto">
            <a:xfrm>
              <a:off x="2910" y="3629"/>
              <a:ext cx="390" cy="212"/>
              <a:chOff x="2910" y="3629"/>
              <a:chExt cx="390" cy="212"/>
            </a:xfrm>
          </p:grpSpPr>
          <p:sp>
            <p:nvSpPr>
              <p:cNvPr id="18" name="Text Box 174"/>
              <p:cNvSpPr txBox="1">
                <a:spLocks noChangeArrowheads="1"/>
              </p:cNvSpPr>
              <p:nvPr/>
            </p:nvSpPr>
            <p:spPr bwMode="auto">
              <a:xfrm>
                <a:off x="2910" y="3629"/>
                <a:ext cx="39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gn="l" eaLnBrk="0" hangingPunct="0">
                  <a:spcBef>
                    <a:spcPct val="0"/>
                  </a:spcBef>
                  <a:defRPr>
                    <a:solidFill>
                      <a:schemeClr val="tx1"/>
                    </a:solidFill>
                    <a:latin typeface="Times New Roman" pitchFamily="18" charset="0"/>
                  </a:defRPr>
                </a:lvl1pPr>
                <a:lvl2pPr marL="742950" indent="-285750" algn="l" eaLnBrk="0" hangingPunct="0">
                  <a:spcBef>
                    <a:spcPct val="0"/>
                  </a:spcBef>
                  <a:defRPr>
                    <a:solidFill>
                      <a:schemeClr val="tx1"/>
                    </a:solidFill>
                    <a:latin typeface="Times New Roman" pitchFamily="18" charset="0"/>
                  </a:defRPr>
                </a:lvl2pPr>
                <a:lvl3pPr marL="1143000" indent="-228600" algn="l" eaLnBrk="0" hangingPunct="0">
                  <a:spcBef>
                    <a:spcPct val="0"/>
                  </a:spcBef>
                  <a:defRPr>
                    <a:solidFill>
                      <a:schemeClr val="tx1"/>
                    </a:solidFill>
                    <a:latin typeface="Times New Roman" pitchFamily="18" charset="0"/>
                  </a:defRPr>
                </a:lvl3pPr>
                <a:lvl4pPr marL="1600200" indent="-228600" algn="l" eaLnBrk="0" hangingPunct="0">
                  <a:spcBef>
                    <a:spcPct val="0"/>
                  </a:spcBef>
                  <a:defRPr>
                    <a:solidFill>
                      <a:schemeClr val="tx1"/>
                    </a:solidFill>
                    <a:latin typeface="Times New Roman" pitchFamily="18" charset="0"/>
                  </a:defRPr>
                </a:lvl4pPr>
                <a:lvl5pPr marL="2057400" indent="-228600" algn="l" eaLnBrk="0" hangingPunct="0">
                  <a:spcBef>
                    <a:spcPct val="0"/>
                  </a:spcBef>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fr-FR" altLang="fr-FR" sz="1600" i="0">
                    <a:solidFill>
                      <a:srgbClr val="FF0000"/>
                    </a:solidFill>
                  </a:rPr>
                  <a:t>D</a:t>
                </a:r>
                <a:r>
                  <a:rPr lang="fr-FR" altLang="fr-FR" sz="1600" i="0" baseline="-25000">
                    <a:solidFill>
                      <a:srgbClr val="FF0000"/>
                    </a:solidFill>
                  </a:rPr>
                  <a:t>1</a:t>
                </a:r>
                <a:r>
                  <a:rPr lang="fr-FR" altLang="fr-FR" sz="1600" i="0" baseline="-25000">
                    <a:solidFill>
                      <a:srgbClr val="FF0000"/>
                    </a:solidFill>
                    <a:sym typeface="Wingdings" pitchFamily="2" charset="2"/>
                  </a:rPr>
                  <a:t>2</a:t>
                </a:r>
                <a:endParaRPr lang="fr-FR" altLang="fr-FR" sz="1600" i="0" baseline="-25000">
                  <a:solidFill>
                    <a:srgbClr val="FF0000"/>
                  </a:solidFill>
                </a:endParaRPr>
              </a:p>
            </p:txBody>
          </p:sp>
          <p:sp>
            <p:nvSpPr>
              <p:cNvPr id="19" name="Line 175"/>
              <p:cNvSpPr>
                <a:spLocks noChangeShapeType="1"/>
              </p:cNvSpPr>
              <p:nvPr/>
            </p:nvSpPr>
            <p:spPr bwMode="auto">
              <a:xfrm>
                <a:off x="2951" y="3655"/>
                <a:ext cx="282" cy="0"/>
              </a:xfrm>
              <a:prstGeom prst="line">
                <a:avLst/>
              </a:prstGeom>
              <a:noFill/>
              <a:ln w="158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fr-FR"/>
              </a:p>
            </p:txBody>
          </p:sp>
        </p:grpSp>
      </p:grpSp>
      <p:grpSp>
        <p:nvGrpSpPr>
          <p:cNvPr id="20" name="Group 195"/>
          <p:cNvGrpSpPr>
            <a:grpSpLocks/>
          </p:cNvGrpSpPr>
          <p:nvPr/>
        </p:nvGrpSpPr>
        <p:grpSpPr bwMode="auto">
          <a:xfrm>
            <a:off x="6381750" y="5705475"/>
            <a:ext cx="1847850" cy="638175"/>
            <a:chOff x="3912" y="3774"/>
            <a:chExt cx="1164" cy="402"/>
          </a:xfrm>
        </p:grpSpPr>
        <p:grpSp>
          <p:nvGrpSpPr>
            <p:cNvPr id="21" name="Group 167"/>
            <p:cNvGrpSpPr>
              <a:grpSpLocks/>
            </p:cNvGrpSpPr>
            <p:nvPr/>
          </p:nvGrpSpPr>
          <p:grpSpPr bwMode="auto">
            <a:xfrm>
              <a:off x="3912" y="3774"/>
              <a:ext cx="1164" cy="402"/>
              <a:chOff x="768" y="3744"/>
              <a:chExt cx="1164" cy="402"/>
            </a:xfrm>
          </p:grpSpPr>
          <p:sp>
            <p:nvSpPr>
              <p:cNvPr id="26" name="AutoShape 168"/>
              <p:cNvSpPr>
                <a:spLocks noChangeArrowheads="1"/>
              </p:cNvSpPr>
              <p:nvPr/>
            </p:nvSpPr>
            <p:spPr bwMode="auto">
              <a:xfrm>
                <a:off x="768" y="3744"/>
                <a:ext cx="1164" cy="402"/>
              </a:xfrm>
              <a:prstGeom prst="cube">
                <a:avLst>
                  <a:gd name="adj" fmla="val 69903"/>
                </a:avLst>
              </a:prstGeom>
              <a:solidFill>
                <a:schemeClr val="accent1"/>
              </a:solidFill>
              <a:ln w="12700">
                <a:solidFill>
                  <a:schemeClr val="tx2"/>
                </a:solidFill>
                <a:miter lim="800000"/>
                <a:headEnd/>
                <a:tailEnd/>
              </a:ln>
            </p:spPr>
            <p:txBody>
              <a:bodyPr wrap="none" anchor="ctr"/>
              <a:lstStyle>
                <a:lvl1pPr algn="l" eaLnBrk="0" hangingPunct="0">
                  <a:spcBef>
                    <a:spcPct val="0"/>
                  </a:spcBef>
                  <a:defRPr>
                    <a:solidFill>
                      <a:schemeClr val="tx1"/>
                    </a:solidFill>
                    <a:latin typeface="Times New Roman" pitchFamily="18" charset="0"/>
                  </a:defRPr>
                </a:lvl1pPr>
                <a:lvl2pPr marL="742950" indent="-285750" algn="l" eaLnBrk="0" hangingPunct="0">
                  <a:spcBef>
                    <a:spcPct val="0"/>
                  </a:spcBef>
                  <a:defRPr>
                    <a:solidFill>
                      <a:schemeClr val="tx1"/>
                    </a:solidFill>
                    <a:latin typeface="Times New Roman" pitchFamily="18" charset="0"/>
                  </a:defRPr>
                </a:lvl2pPr>
                <a:lvl3pPr marL="1143000" indent="-228600" algn="l" eaLnBrk="0" hangingPunct="0">
                  <a:spcBef>
                    <a:spcPct val="0"/>
                  </a:spcBef>
                  <a:defRPr>
                    <a:solidFill>
                      <a:schemeClr val="tx1"/>
                    </a:solidFill>
                    <a:latin typeface="Times New Roman" pitchFamily="18" charset="0"/>
                  </a:defRPr>
                </a:lvl3pPr>
                <a:lvl4pPr marL="1600200" indent="-228600" algn="l" eaLnBrk="0" hangingPunct="0">
                  <a:spcBef>
                    <a:spcPct val="0"/>
                  </a:spcBef>
                  <a:defRPr>
                    <a:solidFill>
                      <a:schemeClr val="tx1"/>
                    </a:solidFill>
                    <a:latin typeface="Times New Roman" pitchFamily="18" charset="0"/>
                  </a:defRPr>
                </a:lvl4pPr>
                <a:lvl5pPr marL="2057400" indent="-228600" algn="l" eaLnBrk="0" hangingPunct="0">
                  <a:spcBef>
                    <a:spcPct val="0"/>
                  </a:spcBef>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endParaRPr lang="fr-FR" altLang="fr-FR" sz="1800" i="0"/>
              </a:p>
            </p:txBody>
          </p:sp>
          <p:sp>
            <p:nvSpPr>
              <p:cNvPr id="27" name="Text Box 169"/>
              <p:cNvSpPr txBox="1">
                <a:spLocks noChangeArrowheads="1"/>
              </p:cNvSpPr>
              <p:nvPr/>
            </p:nvSpPr>
            <p:spPr bwMode="auto">
              <a:xfrm>
                <a:off x="1290" y="3756"/>
                <a:ext cx="52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lgn="l" eaLnBrk="0" hangingPunct="0">
                  <a:spcBef>
                    <a:spcPct val="0"/>
                  </a:spcBef>
                  <a:defRPr>
                    <a:solidFill>
                      <a:schemeClr val="tx1"/>
                    </a:solidFill>
                    <a:latin typeface="Times New Roman" pitchFamily="18" charset="0"/>
                  </a:defRPr>
                </a:lvl1pPr>
                <a:lvl2pPr marL="742950" indent="-285750" algn="l" eaLnBrk="0" hangingPunct="0">
                  <a:spcBef>
                    <a:spcPct val="0"/>
                  </a:spcBef>
                  <a:defRPr>
                    <a:solidFill>
                      <a:schemeClr val="tx1"/>
                    </a:solidFill>
                    <a:latin typeface="Times New Roman" pitchFamily="18" charset="0"/>
                  </a:defRPr>
                </a:lvl2pPr>
                <a:lvl3pPr marL="1143000" indent="-228600" algn="l" eaLnBrk="0" hangingPunct="0">
                  <a:spcBef>
                    <a:spcPct val="0"/>
                  </a:spcBef>
                  <a:defRPr>
                    <a:solidFill>
                      <a:schemeClr val="tx1"/>
                    </a:solidFill>
                    <a:latin typeface="Times New Roman" pitchFamily="18" charset="0"/>
                  </a:defRPr>
                </a:lvl3pPr>
                <a:lvl4pPr marL="1600200" indent="-228600" algn="l" eaLnBrk="0" hangingPunct="0">
                  <a:spcBef>
                    <a:spcPct val="0"/>
                  </a:spcBef>
                  <a:defRPr>
                    <a:solidFill>
                      <a:schemeClr val="tx1"/>
                    </a:solidFill>
                    <a:latin typeface="Times New Roman" pitchFamily="18" charset="0"/>
                  </a:defRPr>
                </a:lvl4pPr>
                <a:lvl5pPr marL="2057400" indent="-228600" algn="l" eaLnBrk="0" hangingPunct="0">
                  <a:spcBef>
                    <a:spcPct val="0"/>
                  </a:spcBef>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fr-FR" altLang="fr-FR" sz="2400" i="0">
                    <a:solidFill>
                      <a:schemeClr val="bg2"/>
                    </a:solidFill>
                  </a:rPr>
                  <a:t>D</a:t>
                </a:r>
              </a:p>
            </p:txBody>
          </p:sp>
          <p:sp>
            <p:nvSpPr>
              <p:cNvPr id="28" name="Line 170"/>
              <p:cNvSpPr>
                <a:spLocks noChangeShapeType="1"/>
              </p:cNvSpPr>
              <p:nvPr/>
            </p:nvSpPr>
            <p:spPr bwMode="auto">
              <a:xfrm>
                <a:off x="1362" y="3828"/>
                <a:ext cx="0" cy="102"/>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fr-FR"/>
              </a:p>
            </p:txBody>
          </p:sp>
          <p:sp>
            <p:nvSpPr>
              <p:cNvPr id="29" name="Line 171"/>
              <p:cNvSpPr>
                <a:spLocks noChangeShapeType="1"/>
              </p:cNvSpPr>
              <p:nvPr/>
            </p:nvSpPr>
            <p:spPr bwMode="auto">
              <a:xfrm rot="5400000">
                <a:off x="1362" y="3828"/>
                <a:ext cx="0" cy="102"/>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fr-FR"/>
              </a:p>
            </p:txBody>
          </p:sp>
        </p:grpSp>
        <p:sp>
          <p:nvSpPr>
            <p:cNvPr id="22" name="Line 162"/>
            <p:cNvSpPr>
              <a:spLocks noChangeShapeType="1"/>
            </p:cNvSpPr>
            <p:nvPr/>
          </p:nvSpPr>
          <p:spPr bwMode="auto">
            <a:xfrm rot="10800000" flipV="1">
              <a:off x="4506" y="3912"/>
              <a:ext cx="0" cy="264"/>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fr-FR"/>
            </a:p>
          </p:txBody>
        </p:sp>
        <p:grpSp>
          <p:nvGrpSpPr>
            <p:cNvPr id="23" name="Group 192"/>
            <p:cNvGrpSpPr>
              <a:grpSpLocks/>
            </p:cNvGrpSpPr>
            <p:nvPr/>
          </p:nvGrpSpPr>
          <p:grpSpPr bwMode="auto">
            <a:xfrm>
              <a:off x="4116" y="3857"/>
              <a:ext cx="390" cy="212"/>
              <a:chOff x="2910" y="3629"/>
              <a:chExt cx="390" cy="212"/>
            </a:xfrm>
          </p:grpSpPr>
          <p:sp>
            <p:nvSpPr>
              <p:cNvPr id="24" name="Text Box 193"/>
              <p:cNvSpPr txBox="1">
                <a:spLocks noChangeArrowheads="1"/>
              </p:cNvSpPr>
              <p:nvPr/>
            </p:nvSpPr>
            <p:spPr bwMode="auto">
              <a:xfrm>
                <a:off x="2910" y="3629"/>
                <a:ext cx="39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gn="l" eaLnBrk="0" hangingPunct="0">
                  <a:spcBef>
                    <a:spcPct val="0"/>
                  </a:spcBef>
                  <a:defRPr>
                    <a:solidFill>
                      <a:schemeClr val="tx1"/>
                    </a:solidFill>
                    <a:latin typeface="Times New Roman" pitchFamily="18" charset="0"/>
                  </a:defRPr>
                </a:lvl1pPr>
                <a:lvl2pPr marL="742950" indent="-285750" algn="l" eaLnBrk="0" hangingPunct="0">
                  <a:spcBef>
                    <a:spcPct val="0"/>
                  </a:spcBef>
                  <a:defRPr>
                    <a:solidFill>
                      <a:schemeClr val="tx1"/>
                    </a:solidFill>
                    <a:latin typeface="Times New Roman" pitchFamily="18" charset="0"/>
                  </a:defRPr>
                </a:lvl2pPr>
                <a:lvl3pPr marL="1143000" indent="-228600" algn="l" eaLnBrk="0" hangingPunct="0">
                  <a:spcBef>
                    <a:spcPct val="0"/>
                  </a:spcBef>
                  <a:defRPr>
                    <a:solidFill>
                      <a:schemeClr val="tx1"/>
                    </a:solidFill>
                    <a:latin typeface="Times New Roman" pitchFamily="18" charset="0"/>
                  </a:defRPr>
                </a:lvl3pPr>
                <a:lvl4pPr marL="1600200" indent="-228600" algn="l" eaLnBrk="0" hangingPunct="0">
                  <a:spcBef>
                    <a:spcPct val="0"/>
                  </a:spcBef>
                  <a:defRPr>
                    <a:solidFill>
                      <a:schemeClr val="tx1"/>
                    </a:solidFill>
                    <a:latin typeface="Times New Roman" pitchFamily="18" charset="0"/>
                  </a:defRPr>
                </a:lvl4pPr>
                <a:lvl5pPr marL="2057400" indent="-228600" algn="l" eaLnBrk="0" hangingPunct="0">
                  <a:spcBef>
                    <a:spcPct val="0"/>
                  </a:spcBef>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fr-FR" altLang="fr-FR" sz="1600" i="0">
                    <a:solidFill>
                      <a:srgbClr val="FF0000"/>
                    </a:solidFill>
                  </a:rPr>
                  <a:t>D</a:t>
                </a:r>
                <a:r>
                  <a:rPr lang="fr-FR" altLang="fr-FR" sz="1600" i="0" baseline="-25000">
                    <a:solidFill>
                      <a:srgbClr val="FF0000"/>
                    </a:solidFill>
                  </a:rPr>
                  <a:t>2</a:t>
                </a:r>
                <a:r>
                  <a:rPr lang="fr-FR" altLang="fr-FR" sz="1600" i="0" baseline="-25000">
                    <a:solidFill>
                      <a:srgbClr val="FF0000"/>
                    </a:solidFill>
                    <a:sym typeface="Wingdings" pitchFamily="2" charset="2"/>
                  </a:rPr>
                  <a:t>1</a:t>
                </a:r>
                <a:endParaRPr lang="fr-FR" altLang="fr-FR" sz="1600" i="0" baseline="-25000">
                  <a:solidFill>
                    <a:srgbClr val="FF0000"/>
                  </a:solidFill>
                </a:endParaRPr>
              </a:p>
            </p:txBody>
          </p:sp>
          <p:sp>
            <p:nvSpPr>
              <p:cNvPr id="25" name="Line 194"/>
              <p:cNvSpPr>
                <a:spLocks noChangeShapeType="1"/>
              </p:cNvSpPr>
              <p:nvPr/>
            </p:nvSpPr>
            <p:spPr bwMode="auto">
              <a:xfrm>
                <a:off x="2951" y="3655"/>
                <a:ext cx="282" cy="0"/>
              </a:xfrm>
              <a:prstGeom prst="line">
                <a:avLst/>
              </a:prstGeom>
              <a:noFill/>
              <a:ln w="158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fr-FR"/>
              </a:p>
            </p:txBody>
          </p:sp>
        </p:grpSp>
      </p:grpSp>
      <p:grpSp>
        <p:nvGrpSpPr>
          <p:cNvPr id="30" name="Group 47"/>
          <p:cNvGrpSpPr>
            <a:grpSpLocks/>
          </p:cNvGrpSpPr>
          <p:nvPr/>
        </p:nvGrpSpPr>
        <p:grpSpPr bwMode="auto">
          <a:xfrm>
            <a:off x="6310310" y="2978153"/>
            <a:ext cx="1117599" cy="557214"/>
            <a:chOff x="3975" y="1876"/>
            <a:chExt cx="704" cy="351"/>
          </a:xfrm>
        </p:grpSpPr>
        <p:sp>
          <p:nvSpPr>
            <p:cNvPr id="31" name="Text Box 45"/>
            <p:cNvSpPr txBox="1">
              <a:spLocks noChangeArrowheads="1"/>
            </p:cNvSpPr>
            <p:nvPr/>
          </p:nvSpPr>
          <p:spPr bwMode="auto">
            <a:xfrm>
              <a:off x="4011" y="1975"/>
              <a:ext cx="668"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altLang="fr-FR" sz="1000" dirty="0"/>
                <a:t>Point quelconque</a:t>
              </a:r>
            </a:p>
          </p:txBody>
        </p:sp>
        <p:sp>
          <p:nvSpPr>
            <p:cNvPr id="32" name="Line 46"/>
            <p:cNvSpPr>
              <a:spLocks noChangeShapeType="1"/>
            </p:cNvSpPr>
            <p:nvPr/>
          </p:nvSpPr>
          <p:spPr bwMode="auto">
            <a:xfrm flipH="1" flipV="1">
              <a:off x="3975" y="1876"/>
              <a:ext cx="87" cy="101"/>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fr-FR"/>
            </a:p>
          </p:txBody>
        </p:sp>
      </p:grpSp>
      <p:grpSp>
        <p:nvGrpSpPr>
          <p:cNvPr id="33" name="Group 50"/>
          <p:cNvGrpSpPr>
            <a:grpSpLocks/>
          </p:cNvGrpSpPr>
          <p:nvPr/>
        </p:nvGrpSpPr>
        <p:grpSpPr bwMode="auto">
          <a:xfrm>
            <a:off x="1590675" y="5029200"/>
            <a:ext cx="1847850" cy="990600"/>
            <a:chOff x="1002" y="3168"/>
            <a:chExt cx="1164" cy="624"/>
          </a:xfrm>
        </p:grpSpPr>
        <p:grpSp>
          <p:nvGrpSpPr>
            <p:cNvPr id="34" name="Group 172"/>
            <p:cNvGrpSpPr>
              <a:grpSpLocks/>
            </p:cNvGrpSpPr>
            <p:nvPr/>
          </p:nvGrpSpPr>
          <p:grpSpPr bwMode="auto">
            <a:xfrm>
              <a:off x="1002" y="3168"/>
              <a:ext cx="1164" cy="624"/>
              <a:chOff x="768" y="3522"/>
              <a:chExt cx="1164" cy="624"/>
            </a:xfrm>
          </p:grpSpPr>
          <p:grpSp>
            <p:nvGrpSpPr>
              <p:cNvPr id="37" name="Group 166"/>
              <p:cNvGrpSpPr>
                <a:grpSpLocks/>
              </p:cNvGrpSpPr>
              <p:nvPr/>
            </p:nvGrpSpPr>
            <p:grpSpPr bwMode="auto">
              <a:xfrm>
                <a:off x="768" y="3744"/>
                <a:ext cx="1164" cy="402"/>
                <a:chOff x="768" y="3744"/>
                <a:chExt cx="1164" cy="402"/>
              </a:xfrm>
            </p:grpSpPr>
            <p:sp>
              <p:nvSpPr>
                <p:cNvPr id="39" name="AutoShape 156"/>
                <p:cNvSpPr>
                  <a:spLocks noChangeArrowheads="1"/>
                </p:cNvSpPr>
                <p:nvPr/>
              </p:nvSpPr>
              <p:spPr bwMode="auto">
                <a:xfrm>
                  <a:off x="768" y="3744"/>
                  <a:ext cx="1164" cy="402"/>
                </a:xfrm>
                <a:prstGeom prst="cube">
                  <a:avLst>
                    <a:gd name="adj" fmla="val 69903"/>
                  </a:avLst>
                </a:prstGeom>
                <a:solidFill>
                  <a:schemeClr val="accent1"/>
                </a:solidFill>
                <a:ln w="12700">
                  <a:solidFill>
                    <a:schemeClr val="tx2"/>
                  </a:solidFill>
                  <a:miter lim="800000"/>
                  <a:headEnd/>
                  <a:tailEnd/>
                </a:ln>
              </p:spPr>
              <p:txBody>
                <a:bodyPr wrap="none" anchor="ctr"/>
                <a:lstStyle>
                  <a:lvl1pPr algn="l" eaLnBrk="0" hangingPunct="0">
                    <a:spcBef>
                      <a:spcPct val="0"/>
                    </a:spcBef>
                    <a:defRPr>
                      <a:solidFill>
                        <a:schemeClr val="tx1"/>
                      </a:solidFill>
                      <a:latin typeface="Times New Roman" pitchFamily="18" charset="0"/>
                    </a:defRPr>
                  </a:lvl1pPr>
                  <a:lvl2pPr marL="742950" indent="-285750" algn="l" eaLnBrk="0" hangingPunct="0">
                    <a:spcBef>
                      <a:spcPct val="0"/>
                    </a:spcBef>
                    <a:defRPr>
                      <a:solidFill>
                        <a:schemeClr val="tx1"/>
                      </a:solidFill>
                      <a:latin typeface="Times New Roman" pitchFamily="18" charset="0"/>
                    </a:defRPr>
                  </a:lvl2pPr>
                  <a:lvl3pPr marL="1143000" indent="-228600" algn="l" eaLnBrk="0" hangingPunct="0">
                    <a:spcBef>
                      <a:spcPct val="0"/>
                    </a:spcBef>
                    <a:defRPr>
                      <a:solidFill>
                        <a:schemeClr val="tx1"/>
                      </a:solidFill>
                      <a:latin typeface="Times New Roman" pitchFamily="18" charset="0"/>
                    </a:defRPr>
                  </a:lvl3pPr>
                  <a:lvl4pPr marL="1600200" indent="-228600" algn="l" eaLnBrk="0" hangingPunct="0">
                    <a:spcBef>
                      <a:spcPct val="0"/>
                    </a:spcBef>
                    <a:defRPr>
                      <a:solidFill>
                        <a:schemeClr val="tx1"/>
                      </a:solidFill>
                      <a:latin typeface="Times New Roman" pitchFamily="18" charset="0"/>
                    </a:defRPr>
                  </a:lvl4pPr>
                  <a:lvl5pPr marL="2057400" indent="-228600" algn="l" eaLnBrk="0" hangingPunct="0">
                    <a:spcBef>
                      <a:spcPct val="0"/>
                    </a:spcBef>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endParaRPr lang="fr-FR" altLang="fr-FR" sz="1800" i="0"/>
                </a:p>
              </p:txBody>
            </p:sp>
            <p:sp>
              <p:nvSpPr>
                <p:cNvPr id="40" name="Text Box 163"/>
                <p:cNvSpPr txBox="1">
                  <a:spLocks noChangeArrowheads="1"/>
                </p:cNvSpPr>
                <p:nvPr/>
              </p:nvSpPr>
              <p:spPr bwMode="auto">
                <a:xfrm>
                  <a:off x="1290" y="3756"/>
                  <a:ext cx="52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lgn="l" eaLnBrk="0" hangingPunct="0">
                    <a:spcBef>
                      <a:spcPct val="0"/>
                    </a:spcBef>
                    <a:defRPr>
                      <a:solidFill>
                        <a:schemeClr val="tx1"/>
                      </a:solidFill>
                      <a:latin typeface="Times New Roman" pitchFamily="18" charset="0"/>
                    </a:defRPr>
                  </a:lvl1pPr>
                  <a:lvl2pPr marL="742950" indent="-285750" algn="l" eaLnBrk="0" hangingPunct="0">
                    <a:spcBef>
                      <a:spcPct val="0"/>
                    </a:spcBef>
                    <a:defRPr>
                      <a:solidFill>
                        <a:schemeClr val="tx1"/>
                      </a:solidFill>
                      <a:latin typeface="Times New Roman" pitchFamily="18" charset="0"/>
                    </a:defRPr>
                  </a:lvl2pPr>
                  <a:lvl3pPr marL="1143000" indent="-228600" algn="l" eaLnBrk="0" hangingPunct="0">
                    <a:spcBef>
                      <a:spcPct val="0"/>
                    </a:spcBef>
                    <a:defRPr>
                      <a:solidFill>
                        <a:schemeClr val="tx1"/>
                      </a:solidFill>
                      <a:latin typeface="Times New Roman" pitchFamily="18" charset="0"/>
                    </a:defRPr>
                  </a:lvl3pPr>
                  <a:lvl4pPr marL="1600200" indent="-228600" algn="l" eaLnBrk="0" hangingPunct="0">
                    <a:spcBef>
                      <a:spcPct val="0"/>
                    </a:spcBef>
                    <a:defRPr>
                      <a:solidFill>
                        <a:schemeClr val="tx1"/>
                      </a:solidFill>
                      <a:latin typeface="Times New Roman" pitchFamily="18" charset="0"/>
                    </a:defRPr>
                  </a:lvl4pPr>
                  <a:lvl5pPr marL="2057400" indent="-228600" algn="l" eaLnBrk="0" hangingPunct="0">
                    <a:spcBef>
                      <a:spcPct val="0"/>
                    </a:spcBef>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fr-FR" altLang="fr-FR" sz="2400" i="0">
                      <a:solidFill>
                        <a:schemeClr val="bg2"/>
                      </a:solidFill>
                    </a:rPr>
                    <a:t>D</a:t>
                  </a:r>
                </a:p>
              </p:txBody>
            </p:sp>
            <p:sp>
              <p:nvSpPr>
                <p:cNvPr id="41" name="Line 164"/>
                <p:cNvSpPr>
                  <a:spLocks noChangeShapeType="1"/>
                </p:cNvSpPr>
                <p:nvPr/>
              </p:nvSpPr>
              <p:spPr bwMode="auto">
                <a:xfrm>
                  <a:off x="1362" y="3828"/>
                  <a:ext cx="0" cy="102"/>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fr-FR"/>
                </a:p>
              </p:txBody>
            </p:sp>
            <p:sp>
              <p:nvSpPr>
                <p:cNvPr id="42" name="Line 165"/>
                <p:cNvSpPr>
                  <a:spLocks noChangeShapeType="1"/>
                </p:cNvSpPr>
                <p:nvPr/>
              </p:nvSpPr>
              <p:spPr bwMode="auto">
                <a:xfrm rot="5400000">
                  <a:off x="1362" y="3828"/>
                  <a:ext cx="0" cy="102"/>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fr-FR"/>
                </a:p>
              </p:txBody>
            </p:sp>
          </p:grpSp>
          <p:sp>
            <p:nvSpPr>
              <p:cNvPr id="38" name="Oval 157"/>
              <p:cNvSpPr>
                <a:spLocks noChangeArrowheads="1"/>
              </p:cNvSpPr>
              <p:nvPr/>
            </p:nvSpPr>
            <p:spPr bwMode="auto">
              <a:xfrm>
                <a:off x="1188" y="3522"/>
                <a:ext cx="348" cy="348"/>
              </a:xfrm>
              <a:prstGeom prst="ellipse">
                <a:avLst/>
              </a:prstGeom>
              <a:gradFill rotWithShape="0">
                <a:gsLst>
                  <a:gs pos="0">
                    <a:srgbClr val="FFFFFF"/>
                  </a:gs>
                  <a:gs pos="100000">
                    <a:srgbClr val="767676"/>
                  </a:gs>
                </a:gsLst>
                <a:path path="shape">
                  <a:fillToRect l="50000" t="50000" r="50000" b="50000"/>
                </a:path>
              </a:gradFill>
              <a:ln w="12700">
                <a:solidFill>
                  <a:schemeClr val="bg2"/>
                </a:solidFill>
                <a:round/>
                <a:headEnd/>
                <a:tailEnd/>
              </a:ln>
            </p:spPr>
            <p:txBody>
              <a:bodyPr wrap="none" anchor="ctr"/>
              <a:lstStyle>
                <a:lvl1pPr algn="l" eaLnBrk="0" hangingPunct="0">
                  <a:spcBef>
                    <a:spcPct val="0"/>
                  </a:spcBef>
                  <a:defRPr>
                    <a:solidFill>
                      <a:schemeClr val="tx1"/>
                    </a:solidFill>
                    <a:latin typeface="Times New Roman" pitchFamily="18" charset="0"/>
                  </a:defRPr>
                </a:lvl1pPr>
                <a:lvl2pPr marL="742950" indent="-285750" algn="l" eaLnBrk="0" hangingPunct="0">
                  <a:spcBef>
                    <a:spcPct val="0"/>
                  </a:spcBef>
                  <a:defRPr>
                    <a:solidFill>
                      <a:schemeClr val="tx1"/>
                    </a:solidFill>
                    <a:latin typeface="Times New Roman" pitchFamily="18" charset="0"/>
                  </a:defRPr>
                </a:lvl2pPr>
                <a:lvl3pPr marL="1143000" indent="-228600" algn="l" eaLnBrk="0" hangingPunct="0">
                  <a:spcBef>
                    <a:spcPct val="0"/>
                  </a:spcBef>
                  <a:defRPr>
                    <a:solidFill>
                      <a:schemeClr val="tx1"/>
                    </a:solidFill>
                    <a:latin typeface="Times New Roman" pitchFamily="18" charset="0"/>
                  </a:defRPr>
                </a:lvl3pPr>
                <a:lvl4pPr marL="1600200" indent="-228600" algn="l" eaLnBrk="0" hangingPunct="0">
                  <a:spcBef>
                    <a:spcPct val="0"/>
                  </a:spcBef>
                  <a:defRPr>
                    <a:solidFill>
                      <a:schemeClr val="tx1"/>
                    </a:solidFill>
                    <a:latin typeface="Times New Roman" pitchFamily="18" charset="0"/>
                  </a:defRPr>
                </a:lvl4pPr>
                <a:lvl5pPr marL="2057400" indent="-228600" algn="l" eaLnBrk="0" hangingPunct="0">
                  <a:spcBef>
                    <a:spcPct val="0"/>
                  </a:spcBef>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endParaRPr lang="fr-FR" altLang="fr-FR" sz="1800" i="0"/>
              </a:p>
            </p:txBody>
          </p:sp>
        </p:grpSp>
        <p:sp>
          <p:nvSpPr>
            <p:cNvPr id="35" name="Text Box 48"/>
            <p:cNvSpPr txBox="1">
              <a:spLocks noChangeArrowheads="1"/>
            </p:cNvSpPr>
            <p:nvPr/>
          </p:nvSpPr>
          <p:spPr bwMode="auto">
            <a:xfrm>
              <a:off x="1028" y="3556"/>
              <a:ext cx="180"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altLang="fr-FR"/>
                <a:t>1</a:t>
              </a:r>
            </a:p>
          </p:txBody>
        </p:sp>
        <p:sp>
          <p:nvSpPr>
            <p:cNvPr id="36" name="Text Box 49"/>
            <p:cNvSpPr txBox="1">
              <a:spLocks noChangeArrowheads="1"/>
            </p:cNvSpPr>
            <p:nvPr/>
          </p:nvSpPr>
          <p:spPr bwMode="auto">
            <a:xfrm>
              <a:off x="1432" y="3172"/>
              <a:ext cx="180"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altLang="fr-FR"/>
                <a:t>2</a:t>
              </a:r>
            </a:p>
          </p:txBody>
        </p:sp>
      </p:grpSp>
      <p:sp>
        <p:nvSpPr>
          <p:cNvPr id="43" name="Rectangle 42"/>
          <p:cNvSpPr/>
          <p:nvPr/>
        </p:nvSpPr>
        <p:spPr>
          <a:xfrm>
            <a:off x="5691187" y="1554163"/>
            <a:ext cx="2357438" cy="1981204"/>
          </a:xfrm>
          <a:prstGeom prst="rect">
            <a:avLst/>
          </a:prstGeom>
          <a:noFill/>
          <a:ln w="38100" cmpd="dbl">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756416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 presetClass="entr" presetSubtype="1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checkerboard(across)">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checkerboard(across)">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additive="base">
                                        <p:cTn id="21" dur="500" fill="hold"/>
                                        <p:tgtEl>
                                          <p:spTgt spid="30"/>
                                        </p:tgtEl>
                                        <p:attrNameLst>
                                          <p:attrName>ppt_x</p:attrName>
                                        </p:attrNameLst>
                                      </p:cBhvr>
                                      <p:tavLst>
                                        <p:tav tm="0">
                                          <p:val>
                                            <p:strVal val="#ppt_x"/>
                                          </p:val>
                                        </p:tav>
                                        <p:tav tm="100000">
                                          <p:val>
                                            <p:strVal val="#ppt_x"/>
                                          </p:val>
                                        </p:tav>
                                      </p:tavLst>
                                    </p:anim>
                                    <p:anim calcmode="lin" valueType="num">
                                      <p:cBhvr additive="base">
                                        <p:cTn id="22"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43"/>
                                        </p:tgtEl>
                                        <p:attrNameLst>
                                          <p:attrName>style.visibility</p:attrName>
                                        </p:attrNameLst>
                                      </p:cBhvr>
                                      <p:to>
                                        <p:strVal val="visible"/>
                                      </p:to>
                                    </p:set>
                                    <p:animEffect transition="in" filter="circle(in)">
                                      <p:cBhvr>
                                        <p:cTn id="27" dur="2000"/>
                                        <p:tgtEl>
                                          <p:spTgt spid="43"/>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checkerboard(across)">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checkerboard(across)">
                                      <p:cBhvr>
                                        <p:cTn id="37" dur="500"/>
                                        <p:tgtEl>
                                          <p:spTgt spid="33"/>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499"/>
                                          </p:stCondLst>
                                        </p:cTn>
                                        <p:tgtEl>
                                          <p:spTgt spid="14"/>
                                        </p:tgtEl>
                                        <p:attrNameLst>
                                          <p:attrName>style.visibility</p:attrName>
                                        </p:attrNameLst>
                                      </p:cBhvr>
                                      <p:to>
                                        <p:strVal val="visible"/>
                                      </p:to>
                                    </p:set>
                                  </p:childTnLst>
                                </p:cTn>
                              </p:par>
                            </p:childTnLst>
                          </p:cTn>
                        </p:par>
                        <p:par>
                          <p:cTn id="42" fill="hold">
                            <p:stCondLst>
                              <p:cond delay="500"/>
                            </p:stCondLst>
                            <p:childTnLst>
                              <p:par>
                                <p:cTn id="43" presetID="9" presetClass="entr" presetSubtype="0"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dissolve">
                                      <p:cBhvr>
                                        <p:cTn id="4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8"/>
          <p:cNvSpPr txBox="1">
            <a:spLocks noChangeArrowheads="1"/>
          </p:cNvSpPr>
          <p:nvPr/>
        </p:nvSpPr>
        <p:spPr bwMode="auto">
          <a:xfrm>
            <a:off x="-1" y="3993400"/>
            <a:ext cx="1098551" cy="944292"/>
          </a:xfrm>
          <a:prstGeom prst="rect">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rIns="36000" bIns="36000">
            <a:spAutoFit/>
          </a:bodyPr>
          <a:lstStyle/>
          <a:p>
            <a:pPr algn="ctr"/>
            <a:r>
              <a:rPr lang="fr-FR" sz="1400" b="1" dirty="0" smtClean="0">
                <a:solidFill>
                  <a:schemeClr val="bg1"/>
                </a:solidFill>
                <a:effectLst>
                  <a:outerShdw blurRad="38100" dist="38100" dir="2700000" algn="tl">
                    <a:srgbClr val="000000"/>
                  </a:outerShdw>
                </a:effectLst>
              </a:rPr>
              <a:t>Principe Fondamental de la Statique</a:t>
            </a:r>
            <a:endParaRPr lang="fr-FR" sz="1400" b="1" dirty="0">
              <a:solidFill>
                <a:schemeClr val="bg1"/>
              </a:solidFill>
              <a:effectLst>
                <a:outerShdw blurRad="38100" dist="38100" dir="2700000" algn="tl">
                  <a:srgbClr val="000000"/>
                </a:outerShdw>
              </a:effectLst>
            </a:endParaRPr>
          </a:p>
        </p:txBody>
      </p:sp>
      <p:sp>
        <p:nvSpPr>
          <p:cNvPr id="3" name="Text Box 64"/>
          <p:cNvSpPr txBox="1">
            <a:spLocks noChangeArrowheads="1"/>
          </p:cNvSpPr>
          <p:nvPr/>
        </p:nvSpPr>
        <p:spPr bwMode="auto">
          <a:xfrm>
            <a:off x="1311275" y="971550"/>
            <a:ext cx="7651750" cy="457200"/>
          </a:xfrm>
          <a:prstGeom prst="rect">
            <a:avLst/>
          </a:prstGeom>
          <a:noFill/>
          <a:ln w="9525">
            <a:noFill/>
            <a:miter lim="800000"/>
            <a:headEnd/>
            <a:tailEnd/>
          </a:ln>
          <a:effectLst/>
        </p:spPr>
        <p:txBody>
          <a:bodyPr>
            <a:spAutoFit/>
          </a:bodyPr>
          <a:lstStyle/>
          <a:p>
            <a:pPr algn="ctr">
              <a:spcBef>
                <a:spcPct val="0"/>
              </a:spcBef>
              <a:defRPr/>
            </a:pPr>
            <a:r>
              <a:rPr lang="fr-FR" sz="2400" b="1" i="0" dirty="0">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Cas particuliers:</a:t>
            </a:r>
          </a:p>
        </p:txBody>
      </p:sp>
      <p:sp>
        <p:nvSpPr>
          <p:cNvPr id="4" name="ZoneTexte 3"/>
          <p:cNvSpPr txBox="1">
            <a:spLocks noChangeArrowheads="1"/>
          </p:cNvSpPr>
          <p:nvPr/>
        </p:nvSpPr>
        <p:spPr bwMode="auto">
          <a:xfrm>
            <a:off x="1252537" y="1897380"/>
            <a:ext cx="3743325"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0"/>
              </a:spcBef>
              <a:defRPr>
                <a:solidFill>
                  <a:schemeClr val="tx1"/>
                </a:solidFill>
                <a:latin typeface="Times New Roman" pitchFamily="18" charset="0"/>
              </a:defRPr>
            </a:lvl1pPr>
            <a:lvl2pPr marL="742950" indent="-285750" algn="l" eaLnBrk="0" hangingPunct="0">
              <a:spcBef>
                <a:spcPct val="0"/>
              </a:spcBef>
              <a:defRPr>
                <a:solidFill>
                  <a:schemeClr val="tx1"/>
                </a:solidFill>
                <a:latin typeface="Times New Roman" pitchFamily="18" charset="0"/>
              </a:defRPr>
            </a:lvl2pPr>
            <a:lvl3pPr marL="1143000" indent="-228600" algn="l" eaLnBrk="0" hangingPunct="0">
              <a:spcBef>
                <a:spcPct val="0"/>
              </a:spcBef>
              <a:defRPr>
                <a:solidFill>
                  <a:schemeClr val="tx1"/>
                </a:solidFill>
                <a:latin typeface="Times New Roman" pitchFamily="18" charset="0"/>
              </a:defRPr>
            </a:lvl3pPr>
            <a:lvl4pPr marL="1600200" indent="-228600" algn="l" eaLnBrk="0" hangingPunct="0">
              <a:spcBef>
                <a:spcPct val="0"/>
              </a:spcBef>
              <a:defRPr>
                <a:solidFill>
                  <a:schemeClr val="tx1"/>
                </a:solidFill>
                <a:latin typeface="Times New Roman" pitchFamily="18" charset="0"/>
              </a:defRPr>
            </a:lvl4pPr>
            <a:lvl5pPr marL="2057400" indent="-228600" algn="l" eaLnBrk="0" hangingPunct="0">
              <a:spcBef>
                <a:spcPct val="0"/>
              </a:spcBef>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just" eaLnBrk="1" hangingPunct="1"/>
            <a:r>
              <a:rPr lang="fr-FR" altLang="fr-FR" sz="1800" i="0" dirty="0"/>
              <a:t>Si un solide (ou un ensemble de solides) est en équilibre sous l'action de </a:t>
            </a:r>
            <a:r>
              <a:rPr lang="fr-FR" altLang="fr-FR" sz="1800" i="0" dirty="0">
                <a:solidFill>
                  <a:srgbClr val="FF0000"/>
                </a:solidFill>
              </a:rPr>
              <a:t>DEUX</a:t>
            </a:r>
            <a:r>
              <a:rPr lang="fr-FR" altLang="fr-FR" sz="1800" i="0" dirty="0"/>
              <a:t> efforts modélisables par des </a:t>
            </a:r>
            <a:r>
              <a:rPr lang="fr-FR" altLang="fr-FR" sz="1800" i="0" dirty="0" smtClean="0">
                <a:solidFill>
                  <a:srgbClr val="FF0000"/>
                </a:solidFill>
              </a:rPr>
              <a:t>GLISSEURS</a:t>
            </a:r>
            <a:r>
              <a:rPr lang="fr-FR" altLang="fr-FR" sz="1800" i="0" dirty="0" smtClean="0"/>
              <a:t>, </a:t>
            </a:r>
            <a:r>
              <a:rPr lang="fr-FR" altLang="fr-FR" sz="1800" i="0" dirty="0"/>
              <a:t>ceux-ci sont </a:t>
            </a:r>
            <a:r>
              <a:rPr lang="fr-FR" altLang="fr-FR" sz="1800" b="1" i="0" dirty="0">
                <a:solidFill>
                  <a:srgbClr val="FF0000"/>
                </a:solidFill>
              </a:rPr>
              <a:t>colinéaires </a:t>
            </a:r>
            <a:r>
              <a:rPr lang="fr-FR" altLang="fr-FR" sz="1800" b="1" i="0" dirty="0">
                <a:solidFill>
                  <a:schemeClr val="tx2"/>
                </a:solidFill>
              </a:rPr>
              <a:t>et</a:t>
            </a:r>
            <a:r>
              <a:rPr lang="fr-FR" altLang="fr-FR" sz="1800" b="1" i="0" dirty="0">
                <a:solidFill>
                  <a:srgbClr val="FF0000"/>
                </a:solidFill>
              </a:rPr>
              <a:t> de somme nulle</a:t>
            </a:r>
            <a:r>
              <a:rPr lang="fr-FR" altLang="fr-FR" sz="1800" b="1" i="0" dirty="0"/>
              <a:t>.</a:t>
            </a:r>
            <a:endParaRPr lang="fr-FR" altLang="fr-FR" sz="1800" i="0" dirty="0"/>
          </a:p>
        </p:txBody>
      </p:sp>
      <p:sp>
        <p:nvSpPr>
          <p:cNvPr id="5" name="ZoneTexte 4"/>
          <p:cNvSpPr txBox="1">
            <a:spLocks noChangeArrowheads="1"/>
          </p:cNvSpPr>
          <p:nvPr/>
        </p:nvSpPr>
        <p:spPr bwMode="auto">
          <a:xfrm>
            <a:off x="5368925" y="1770062"/>
            <a:ext cx="3638548" cy="201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0"/>
              </a:spcBef>
              <a:defRPr>
                <a:solidFill>
                  <a:schemeClr val="tx1"/>
                </a:solidFill>
                <a:latin typeface="Times New Roman" pitchFamily="18" charset="0"/>
              </a:defRPr>
            </a:lvl1pPr>
            <a:lvl2pPr marL="742950" indent="-285750" algn="l" eaLnBrk="0" hangingPunct="0">
              <a:spcBef>
                <a:spcPct val="0"/>
              </a:spcBef>
              <a:defRPr>
                <a:solidFill>
                  <a:schemeClr val="tx1"/>
                </a:solidFill>
                <a:latin typeface="Times New Roman" pitchFamily="18" charset="0"/>
              </a:defRPr>
            </a:lvl2pPr>
            <a:lvl3pPr marL="1143000" indent="-228600" algn="l" eaLnBrk="0" hangingPunct="0">
              <a:spcBef>
                <a:spcPct val="0"/>
              </a:spcBef>
              <a:defRPr>
                <a:solidFill>
                  <a:schemeClr val="tx1"/>
                </a:solidFill>
                <a:latin typeface="Times New Roman" pitchFamily="18" charset="0"/>
              </a:defRPr>
            </a:lvl3pPr>
            <a:lvl4pPr marL="1600200" indent="-228600" algn="l" eaLnBrk="0" hangingPunct="0">
              <a:spcBef>
                <a:spcPct val="0"/>
              </a:spcBef>
              <a:defRPr>
                <a:solidFill>
                  <a:schemeClr val="tx1"/>
                </a:solidFill>
                <a:latin typeface="Times New Roman" pitchFamily="18" charset="0"/>
              </a:defRPr>
            </a:lvl4pPr>
            <a:lvl5pPr marL="2057400" indent="-228600" algn="l" eaLnBrk="0" hangingPunct="0">
              <a:spcBef>
                <a:spcPct val="0"/>
              </a:spcBef>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just" eaLnBrk="1" hangingPunct="1"/>
            <a:r>
              <a:rPr lang="fr-FR" altLang="fr-FR" sz="1800" i="0" dirty="0"/>
              <a:t>Si un solide (ou un ensemble de solides) est en équilibre sous l'action de </a:t>
            </a:r>
            <a:r>
              <a:rPr lang="fr-FR" altLang="fr-FR" sz="1800" i="0" dirty="0">
                <a:solidFill>
                  <a:srgbClr val="FF0000"/>
                </a:solidFill>
              </a:rPr>
              <a:t>TROIS </a:t>
            </a:r>
            <a:r>
              <a:rPr lang="fr-FR" altLang="fr-FR" sz="1800" i="0" dirty="0"/>
              <a:t>efforts modélisables par des </a:t>
            </a:r>
            <a:r>
              <a:rPr lang="fr-FR" altLang="fr-FR" sz="1800" i="0" dirty="0" smtClean="0">
                <a:solidFill>
                  <a:srgbClr val="FF0000"/>
                </a:solidFill>
              </a:rPr>
              <a:t>GLISSEURS</a:t>
            </a:r>
            <a:r>
              <a:rPr lang="fr-FR" altLang="fr-FR" sz="1800" i="0" dirty="0" smtClean="0"/>
              <a:t>, </a:t>
            </a:r>
            <a:r>
              <a:rPr lang="fr-FR" altLang="fr-FR" sz="1800" i="0" dirty="0"/>
              <a:t>ceux-ci sont:</a:t>
            </a:r>
          </a:p>
          <a:p>
            <a:pPr algn="just" eaLnBrk="1" hangingPunct="1">
              <a:buFont typeface="Wingdings" pitchFamily="2" charset="2"/>
              <a:buChar char="§"/>
            </a:pPr>
            <a:r>
              <a:rPr lang="fr-FR" altLang="fr-FR" sz="1800" i="0" dirty="0"/>
              <a:t> </a:t>
            </a:r>
            <a:r>
              <a:rPr lang="fr-FR" altLang="fr-FR" sz="1800" b="1" i="0" dirty="0">
                <a:solidFill>
                  <a:srgbClr val="FF0000"/>
                </a:solidFill>
              </a:rPr>
              <a:t>coplanaires</a:t>
            </a:r>
          </a:p>
          <a:p>
            <a:pPr algn="just" eaLnBrk="1" hangingPunct="1">
              <a:buFont typeface="Wingdings" pitchFamily="2" charset="2"/>
              <a:buChar char="§"/>
            </a:pPr>
            <a:r>
              <a:rPr lang="fr-FR" altLang="fr-FR" sz="1800" b="1" i="0" dirty="0"/>
              <a:t> </a:t>
            </a:r>
            <a:r>
              <a:rPr lang="fr-FR" altLang="fr-FR" sz="1800" b="1" i="0" dirty="0">
                <a:solidFill>
                  <a:srgbClr val="FF0000"/>
                </a:solidFill>
              </a:rPr>
              <a:t>concourants </a:t>
            </a:r>
            <a:r>
              <a:rPr lang="fr-FR" altLang="fr-FR" sz="1800" b="1" i="0" dirty="0">
                <a:solidFill>
                  <a:schemeClr val="tx2"/>
                </a:solidFill>
              </a:rPr>
              <a:t>ou</a:t>
            </a:r>
            <a:r>
              <a:rPr lang="fr-FR" altLang="fr-FR" sz="1800" b="1" i="0" dirty="0">
                <a:solidFill>
                  <a:srgbClr val="FF0000"/>
                </a:solidFill>
              </a:rPr>
              <a:t> parallèles</a:t>
            </a:r>
          </a:p>
          <a:p>
            <a:pPr algn="just" eaLnBrk="1" hangingPunct="1">
              <a:buFont typeface="Wingdings" pitchFamily="2" charset="2"/>
              <a:buChar char="§"/>
            </a:pPr>
            <a:r>
              <a:rPr lang="fr-FR" altLang="fr-FR" sz="1800" b="1" i="0" dirty="0"/>
              <a:t> </a:t>
            </a:r>
            <a:r>
              <a:rPr lang="fr-FR" altLang="fr-FR" sz="1800" b="1" i="0" dirty="0">
                <a:solidFill>
                  <a:srgbClr val="FF0000"/>
                </a:solidFill>
              </a:rPr>
              <a:t>de somme vectorielle nulle</a:t>
            </a:r>
            <a:endParaRPr lang="fr-FR" altLang="fr-FR" sz="1800" i="0" dirty="0">
              <a:solidFill>
                <a:srgbClr val="FF0000"/>
              </a:solidFill>
            </a:endParaRPr>
          </a:p>
        </p:txBody>
      </p:sp>
      <p:grpSp>
        <p:nvGrpSpPr>
          <p:cNvPr id="6" name="Group 146"/>
          <p:cNvGrpSpPr>
            <a:grpSpLocks/>
          </p:cNvGrpSpPr>
          <p:nvPr/>
        </p:nvGrpSpPr>
        <p:grpSpPr bwMode="auto">
          <a:xfrm>
            <a:off x="5233987" y="4098926"/>
            <a:ext cx="3719511" cy="2433638"/>
            <a:chOff x="2453" y="1570"/>
            <a:chExt cx="2343" cy="1533"/>
          </a:xfrm>
        </p:grpSpPr>
        <p:sp>
          <p:nvSpPr>
            <p:cNvPr id="7" name="Rectangle 147"/>
            <p:cNvSpPr>
              <a:spLocks noChangeArrowheads="1"/>
            </p:cNvSpPr>
            <p:nvPr/>
          </p:nvSpPr>
          <p:spPr bwMode="auto">
            <a:xfrm>
              <a:off x="2453" y="1570"/>
              <a:ext cx="2265" cy="144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fr-FR"/>
            </a:p>
          </p:txBody>
        </p:sp>
        <p:grpSp>
          <p:nvGrpSpPr>
            <p:cNvPr id="8" name="Group 148"/>
            <p:cNvGrpSpPr>
              <a:grpSpLocks/>
            </p:cNvGrpSpPr>
            <p:nvPr/>
          </p:nvGrpSpPr>
          <p:grpSpPr bwMode="auto">
            <a:xfrm>
              <a:off x="2628" y="1793"/>
              <a:ext cx="2168" cy="1310"/>
              <a:chOff x="2628" y="1793"/>
              <a:chExt cx="2168" cy="1310"/>
            </a:xfrm>
          </p:grpSpPr>
          <p:sp>
            <p:nvSpPr>
              <p:cNvPr id="9" name="Oval 33"/>
              <p:cNvSpPr>
                <a:spLocks noChangeArrowheads="1"/>
              </p:cNvSpPr>
              <p:nvPr/>
            </p:nvSpPr>
            <p:spPr bwMode="auto">
              <a:xfrm>
                <a:off x="3134" y="1925"/>
                <a:ext cx="745" cy="573"/>
              </a:xfrm>
              <a:prstGeom prst="ellipse">
                <a:avLst/>
              </a:prstGeom>
              <a:noFill/>
              <a:ln w="1270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algn="l" eaLnBrk="0" hangingPunct="0">
                  <a:spcBef>
                    <a:spcPct val="0"/>
                  </a:spcBef>
                  <a:defRPr>
                    <a:solidFill>
                      <a:schemeClr val="tx1"/>
                    </a:solidFill>
                    <a:latin typeface="Times New Roman" pitchFamily="18" charset="0"/>
                  </a:defRPr>
                </a:lvl1pPr>
                <a:lvl2pPr marL="742950" indent="-285750" algn="l" eaLnBrk="0" hangingPunct="0">
                  <a:spcBef>
                    <a:spcPct val="0"/>
                  </a:spcBef>
                  <a:defRPr>
                    <a:solidFill>
                      <a:schemeClr val="tx1"/>
                    </a:solidFill>
                    <a:latin typeface="Times New Roman" pitchFamily="18" charset="0"/>
                  </a:defRPr>
                </a:lvl2pPr>
                <a:lvl3pPr marL="1143000" indent="-228600" algn="l" eaLnBrk="0" hangingPunct="0">
                  <a:spcBef>
                    <a:spcPct val="0"/>
                  </a:spcBef>
                  <a:defRPr>
                    <a:solidFill>
                      <a:schemeClr val="tx1"/>
                    </a:solidFill>
                    <a:latin typeface="Times New Roman" pitchFamily="18" charset="0"/>
                  </a:defRPr>
                </a:lvl3pPr>
                <a:lvl4pPr marL="1600200" indent="-228600" algn="l" eaLnBrk="0" hangingPunct="0">
                  <a:spcBef>
                    <a:spcPct val="0"/>
                  </a:spcBef>
                  <a:defRPr>
                    <a:solidFill>
                      <a:schemeClr val="tx1"/>
                    </a:solidFill>
                    <a:latin typeface="Times New Roman" pitchFamily="18" charset="0"/>
                  </a:defRPr>
                </a:lvl4pPr>
                <a:lvl5pPr marL="2057400" indent="-228600" algn="l" eaLnBrk="0" hangingPunct="0">
                  <a:spcBef>
                    <a:spcPct val="0"/>
                  </a:spcBef>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endParaRPr lang="fr-FR" altLang="fr-FR" sz="1800" i="0"/>
              </a:p>
            </p:txBody>
          </p:sp>
          <p:sp>
            <p:nvSpPr>
              <p:cNvPr id="10" name="Line 34"/>
              <p:cNvSpPr>
                <a:spLocks noChangeShapeType="1"/>
              </p:cNvSpPr>
              <p:nvPr/>
            </p:nvSpPr>
            <p:spPr bwMode="auto">
              <a:xfrm flipV="1">
                <a:off x="2897" y="2141"/>
                <a:ext cx="0" cy="451"/>
              </a:xfrm>
              <a:prstGeom prst="line">
                <a:avLst/>
              </a:prstGeom>
              <a:noFill/>
              <a:ln w="6350">
                <a:solidFill>
                  <a:srgbClr val="000000"/>
                </a:solidFill>
                <a:round/>
                <a:headEnd type="none" w="sm" len="sm"/>
                <a:tailEnd type="arrow" w="sm" len="sm"/>
              </a:ln>
              <a:extLst>
                <a:ext uri="{909E8E84-426E-40DD-AFC4-6F175D3DCCD1}">
                  <a14:hiddenFill xmlns:a14="http://schemas.microsoft.com/office/drawing/2010/main">
                    <a:noFill/>
                  </a14:hiddenFill>
                </a:ext>
              </a:extLst>
            </p:spPr>
            <p:txBody>
              <a:bodyPr/>
              <a:lstStyle/>
              <a:p>
                <a:endParaRPr lang="fr-FR"/>
              </a:p>
            </p:txBody>
          </p:sp>
          <p:sp>
            <p:nvSpPr>
              <p:cNvPr id="11" name="Line 35"/>
              <p:cNvSpPr>
                <a:spLocks noChangeShapeType="1"/>
              </p:cNvSpPr>
              <p:nvPr/>
            </p:nvSpPr>
            <p:spPr bwMode="auto">
              <a:xfrm>
                <a:off x="2897" y="2575"/>
                <a:ext cx="322" cy="1"/>
              </a:xfrm>
              <a:prstGeom prst="line">
                <a:avLst/>
              </a:prstGeom>
              <a:noFill/>
              <a:ln w="6350">
                <a:solidFill>
                  <a:srgbClr val="000000"/>
                </a:solidFill>
                <a:round/>
                <a:headEnd type="none" w="sm" len="sm"/>
                <a:tailEnd type="arrow" w="sm" len="sm"/>
              </a:ln>
              <a:extLst>
                <a:ext uri="{909E8E84-426E-40DD-AFC4-6F175D3DCCD1}">
                  <a14:hiddenFill xmlns:a14="http://schemas.microsoft.com/office/drawing/2010/main">
                    <a:noFill/>
                  </a14:hiddenFill>
                </a:ext>
              </a:extLst>
            </p:spPr>
            <p:txBody>
              <a:bodyPr/>
              <a:lstStyle/>
              <a:p>
                <a:endParaRPr lang="fr-FR"/>
              </a:p>
            </p:txBody>
          </p:sp>
          <p:sp>
            <p:nvSpPr>
              <p:cNvPr id="12" name="Line 36"/>
              <p:cNvSpPr>
                <a:spLocks noChangeShapeType="1"/>
              </p:cNvSpPr>
              <p:nvPr/>
            </p:nvSpPr>
            <p:spPr bwMode="auto">
              <a:xfrm flipH="1">
                <a:off x="2702" y="2575"/>
                <a:ext cx="195" cy="200"/>
              </a:xfrm>
              <a:prstGeom prst="line">
                <a:avLst/>
              </a:prstGeom>
              <a:noFill/>
              <a:ln w="6350">
                <a:solidFill>
                  <a:srgbClr val="000000"/>
                </a:solidFill>
                <a:round/>
                <a:headEnd type="none" w="sm" len="sm"/>
                <a:tailEnd type="arrow" w="sm" len="sm"/>
              </a:ln>
              <a:extLst>
                <a:ext uri="{909E8E84-426E-40DD-AFC4-6F175D3DCCD1}">
                  <a14:hiddenFill xmlns:a14="http://schemas.microsoft.com/office/drawing/2010/main">
                    <a:noFill/>
                  </a14:hiddenFill>
                </a:ext>
              </a:extLst>
            </p:spPr>
            <p:txBody>
              <a:bodyPr/>
              <a:lstStyle/>
              <a:p>
                <a:endParaRPr lang="fr-FR"/>
              </a:p>
            </p:txBody>
          </p:sp>
          <p:sp>
            <p:nvSpPr>
              <p:cNvPr id="13" name="Rectangle 45"/>
              <p:cNvSpPr>
                <a:spLocks noChangeArrowheads="1"/>
              </p:cNvSpPr>
              <p:nvPr/>
            </p:nvSpPr>
            <p:spPr bwMode="auto">
              <a:xfrm>
                <a:off x="2660" y="2614"/>
                <a:ext cx="102" cy="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lgn="l" eaLnBrk="0" hangingPunct="0">
                  <a:spcBef>
                    <a:spcPct val="0"/>
                  </a:spcBef>
                  <a:defRPr>
                    <a:solidFill>
                      <a:schemeClr val="tx1"/>
                    </a:solidFill>
                    <a:latin typeface="Times New Roman" pitchFamily="18" charset="0"/>
                  </a:defRPr>
                </a:lvl1pPr>
                <a:lvl2pPr marL="742950" indent="-285750" algn="l" eaLnBrk="0" hangingPunct="0">
                  <a:spcBef>
                    <a:spcPct val="0"/>
                  </a:spcBef>
                  <a:defRPr>
                    <a:solidFill>
                      <a:schemeClr val="tx1"/>
                    </a:solidFill>
                    <a:latin typeface="Times New Roman" pitchFamily="18" charset="0"/>
                  </a:defRPr>
                </a:lvl2pPr>
                <a:lvl3pPr marL="1143000" indent="-228600" algn="l" eaLnBrk="0" hangingPunct="0">
                  <a:spcBef>
                    <a:spcPct val="0"/>
                  </a:spcBef>
                  <a:defRPr>
                    <a:solidFill>
                      <a:schemeClr val="tx1"/>
                    </a:solidFill>
                    <a:latin typeface="Times New Roman" pitchFamily="18" charset="0"/>
                  </a:defRPr>
                </a:lvl3pPr>
                <a:lvl4pPr marL="1600200" indent="-228600" algn="l" eaLnBrk="0" hangingPunct="0">
                  <a:spcBef>
                    <a:spcPct val="0"/>
                  </a:spcBef>
                  <a:defRPr>
                    <a:solidFill>
                      <a:schemeClr val="tx1"/>
                    </a:solidFill>
                    <a:latin typeface="Times New Roman" pitchFamily="18" charset="0"/>
                  </a:defRPr>
                </a:lvl4pPr>
                <a:lvl5pPr marL="2057400" indent="-228600" algn="l" eaLnBrk="0" hangingPunct="0">
                  <a:spcBef>
                    <a:spcPct val="0"/>
                  </a:spcBef>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Aft>
                    <a:spcPts val="1000"/>
                  </a:spcAft>
                </a:pPr>
                <a:r>
                  <a:rPr lang="fr-FR" altLang="fr-FR" sz="1100" i="0">
                    <a:latin typeface="Calibri" pitchFamily="34" charset="0"/>
                  </a:rPr>
                  <a:t>x</a:t>
                </a:r>
                <a:endParaRPr lang="fr-FR" altLang="fr-FR" sz="1800" i="0"/>
              </a:p>
            </p:txBody>
          </p:sp>
          <p:sp>
            <p:nvSpPr>
              <p:cNvPr id="14" name="Rectangle 46"/>
              <p:cNvSpPr>
                <a:spLocks noChangeArrowheads="1"/>
              </p:cNvSpPr>
              <p:nvPr/>
            </p:nvSpPr>
            <p:spPr bwMode="auto">
              <a:xfrm>
                <a:off x="2800" y="2072"/>
                <a:ext cx="102" cy="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lgn="l" eaLnBrk="0" hangingPunct="0">
                  <a:spcBef>
                    <a:spcPct val="0"/>
                  </a:spcBef>
                  <a:defRPr>
                    <a:solidFill>
                      <a:schemeClr val="tx1"/>
                    </a:solidFill>
                    <a:latin typeface="Times New Roman" pitchFamily="18" charset="0"/>
                  </a:defRPr>
                </a:lvl1pPr>
                <a:lvl2pPr marL="742950" indent="-285750" algn="l" eaLnBrk="0" hangingPunct="0">
                  <a:spcBef>
                    <a:spcPct val="0"/>
                  </a:spcBef>
                  <a:defRPr>
                    <a:solidFill>
                      <a:schemeClr val="tx1"/>
                    </a:solidFill>
                    <a:latin typeface="Times New Roman" pitchFamily="18" charset="0"/>
                  </a:defRPr>
                </a:lvl2pPr>
                <a:lvl3pPr marL="1143000" indent="-228600" algn="l" eaLnBrk="0" hangingPunct="0">
                  <a:spcBef>
                    <a:spcPct val="0"/>
                  </a:spcBef>
                  <a:defRPr>
                    <a:solidFill>
                      <a:schemeClr val="tx1"/>
                    </a:solidFill>
                    <a:latin typeface="Times New Roman" pitchFamily="18" charset="0"/>
                  </a:defRPr>
                </a:lvl3pPr>
                <a:lvl4pPr marL="1600200" indent="-228600" algn="l" eaLnBrk="0" hangingPunct="0">
                  <a:spcBef>
                    <a:spcPct val="0"/>
                  </a:spcBef>
                  <a:defRPr>
                    <a:solidFill>
                      <a:schemeClr val="tx1"/>
                    </a:solidFill>
                    <a:latin typeface="Times New Roman" pitchFamily="18" charset="0"/>
                  </a:defRPr>
                </a:lvl4pPr>
                <a:lvl5pPr marL="2057400" indent="-228600" algn="l" eaLnBrk="0" hangingPunct="0">
                  <a:spcBef>
                    <a:spcPct val="0"/>
                  </a:spcBef>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Aft>
                    <a:spcPts val="1000"/>
                  </a:spcAft>
                </a:pPr>
                <a:r>
                  <a:rPr lang="fr-FR" altLang="fr-FR" sz="1100" i="0">
                    <a:latin typeface="Calibri" pitchFamily="34" charset="0"/>
                  </a:rPr>
                  <a:t>z</a:t>
                </a:r>
                <a:endParaRPr lang="fr-FR" altLang="fr-FR" sz="1800" i="0"/>
              </a:p>
            </p:txBody>
          </p:sp>
          <p:sp>
            <p:nvSpPr>
              <p:cNvPr id="15" name="Rectangle 47"/>
              <p:cNvSpPr>
                <a:spLocks noChangeArrowheads="1"/>
              </p:cNvSpPr>
              <p:nvPr/>
            </p:nvSpPr>
            <p:spPr bwMode="auto">
              <a:xfrm>
                <a:off x="3117" y="2428"/>
                <a:ext cx="102"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lgn="l" eaLnBrk="0" hangingPunct="0">
                  <a:spcBef>
                    <a:spcPct val="0"/>
                  </a:spcBef>
                  <a:defRPr>
                    <a:solidFill>
                      <a:schemeClr val="tx1"/>
                    </a:solidFill>
                    <a:latin typeface="Times New Roman" pitchFamily="18" charset="0"/>
                  </a:defRPr>
                </a:lvl1pPr>
                <a:lvl2pPr marL="742950" indent="-285750" algn="l" eaLnBrk="0" hangingPunct="0">
                  <a:spcBef>
                    <a:spcPct val="0"/>
                  </a:spcBef>
                  <a:defRPr>
                    <a:solidFill>
                      <a:schemeClr val="tx1"/>
                    </a:solidFill>
                    <a:latin typeface="Times New Roman" pitchFamily="18" charset="0"/>
                  </a:defRPr>
                </a:lvl2pPr>
                <a:lvl3pPr marL="1143000" indent="-228600" algn="l" eaLnBrk="0" hangingPunct="0">
                  <a:spcBef>
                    <a:spcPct val="0"/>
                  </a:spcBef>
                  <a:defRPr>
                    <a:solidFill>
                      <a:schemeClr val="tx1"/>
                    </a:solidFill>
                    <a:latin typeface="Times New Roman" pitchFamily="18" charset="0"/>
                  </a:defRPr>
                </a:lvl3pPr>
                <a:lvl4pPr marL="1600200" indent="-228600" algn="l" eaLnBrk="0" hangingPunct="0">
                  <a:spcBef>
                    <a:spcPct val="0"/>
                  </a:spcBef>
                  <a:defRPr>
                    <a:solidFill>
                      <a:schemeClr val="tx1"/>
                    </a:solidFill>
                    <a:latin typeface="Times New Roman" pitchFamily="18" charset="0"/>
                  </a:defRPr>
                </a:lvl4pPr>
                <a:lvl5pPr marL="2057400" indent="-228600" algn="l" eaLnBrk="0" hangingPunct="0">
                  <a:spcBef>
                    <a:spcPct val="0"/>
                  </a:spcBef>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Aft>
                    <a:spcPts val="1000"/>
                  </a:spcAft>
                </a:pPr>
                <a:r>
                  <a:rPr lang="fr-FR" altLang="fr-FR" sz="1100" i="0">
                    <a:latin typeface="Calibri" pitchFamily="34" charset="0"/>
                  </a:rPr>
                  <a:t>y</a:t>
                </a:r>
                <a:endParaRPr lang="fr-FR" altLang="fr-FR" sz="1800" i="0"/>
              </a:p>
            </p:txBody>
          </p:sp>
          <p:sp>
            <p:nvSpPr>
              <p:cNvPr id="16" name="Rectangle 48"/>
              <p:cNvSpPr>
                <a:spLocks noChangeArrowheads="1"/>
              </p:cNvSpPr>
              <p:nvPr/>
            </p:nvSpPr>
            <p:spPr bwMode="auto">
              <a:xfrm>
                <a:off x="3227" y="2220"/>
                <a:ext cx="119"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lgn="l" eaLnBrk="0" hangingPunct="0">
                  <a:spcBef>
                    <a:spcPct val="0"/>
                  </a:spcBef>
                  <a:defRPr>
                    <a:solidFill>
                      <a:schemeClr val="tx1"/>
                    </a:solidFill>
                    <a:latin typeface="Times New Roman" pitchFamily="18" charset="0"/>
                  </a:defRPr>
                </a:lvl1pPr>
                <a:lvl2pPr marL="742950" indent="-285750" algn="l" eaLnBrk="0" hangingPunct="0">
                  <a:spcBef>
                    <a:spcPct val="0"/>
                  </a:spcBef>
                  <a:defRPr>
                    <a:solidFill>
                      <a:schemeClr val="tx1"/>
                    </a:solidFill>
                    <a:latin typeface="Times New Roman" pitchFamily="18" charset="0"/>
                  </a:defRPr>
                </a:lvl2pPr>
                <a:lvl3pPr marL="1143000" indent="-228600" algn="l" eaLnBrk="0" hangingPunct="0">
                  <a:spcBef>
                    <a:spcPct val="0"/>
                  </a:spcBef>
                  <a:defRPr>
                    <a:solidFill>
                      <a:schemeClr val="tx1"/>
                    </a:solidFill>
                    <a:latin typeface="Times New Roman" pitchFamily="18" charset="0"/>
                  </a:defRPr>
                </a:lvl3pPr>
                <a:lvl4pPr marL="1600200" indent="-228600" algn="l" eaLnBrk="0" hangingPunct="0">
                  <a:spcBef>
                    <a:spcPct val="0"/>
                  </a:spcBef>
                  <a:defRPr>
                    <a:solidFill>
                      <a:schemeClr val="tx1"/>
                    </a:solidFill>
                    <a:latin typeface="Times New Roman" pitchFamily="18" charset="0"/>
                  </a:defRPr>
                </a:lvl4pPr>
                <a:lvl5pPr marL="2057400" indent="-228600" algn="l" eaLnBrk="0" hangingPunct="0">
                  <a:spcBef>
                    <a:spcPct val="0"/>
                  </a:spcBef>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Aft>
                    <a:spcPts val="1000"/>
                  </a:spcAft>
                </a:pPr>
                <a:r>
                  <a:rPr lang="fr-FR" altLang="fr-FR" sz="1100" i="0">
                    <a:solidFill>
                      <a:srgbClr val="0000FF"/>
                    </a:solidFill>
                    <a:latin typeface="Calibri" pitchFamily="34" charset="0"/>
                  </a:rPr>
                  <a:t>A</a:t>
                </a:r>
                <a:endParaRPr lang="fr-FR" altLang="fr-FR" sz="1800" i="0"/>
              </a:p>
            </p:txBody>
          </p:sp>
          <p:sp>
            <p:nvSpPr>
              <p:cNvPr id="17" name="Rectangle 49"/>
              <p:cNvSpPr>
                <a:spLocks noChangeArrowheads="1"/>
              </p:cNvSpPr>
              <p:nvPr/>
            </p:nvSpPr>
            <p:spPr bwMode="auto">
              <a:xfrm>
                <a:off x="3584" y="1968"/>
                <a:ext cx="119"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lgn="l" eaLnBrk="0" hangingPunct="0">
                  <a:spcBef>
                    <a:spcPct val="0"/>
                  </a:spcBef>
                  <a:defRPr>
                    <a:solidFill>
                      <a:schemeClr val="tx1"/>
                    </a:solidFill>
                    <a:latin typeface="Times New Roman" pitchFamily="18" charset="0"/>
                  </a:defRPr>
                </a:lvl1pPr>
                <a:lvl2pPr marL="742950" indent="-285750" algn="l" eaLnBrk="0" hangingPunct="0">
                  <a:spcBef>
                    <a:spcPct val="0"/>
                  </a:spcBef>
                  <a:defRPr>
                    <a:solidFill>
                      <a:schemeClr val="tx1"/>
                    </a:solidFill>
                    <a:latin typeface="Times New Roman" pitchFamily="18" charset="0"/>
                  </a:defRPr>
                </a:lvl2pPr>
                <a:lvl3pPr marL="1143000" indent="-228600" algn="l" eaLnBrk="0" hangingPunct="0">
                  <a:spcBef>
                    <a:spcPct val="0"/>
                  </a:spcBef>
                  <a:defRPr>
                    <a:solidFill>
                      <a:schemeClr val="tx1"/>
                    </a:solidFill>
                    <a:latin typeface="Times New Roman" pitchFamily="18" charset="0"/>
                  </a:defRPr>
                </a:lvl3pPr>
                <a:lvl4pPr marL="1600200" indent="-228600" algn="l" eaLnBrk="0" hangingPunct="0">
                  <a:spcBef>
                    <a:spcPct val="0"/>
                  </a:spcBef>
                  <a:defRPr>
                    <a:solidFill>
                      <a:schemeClr val="tx1"/>
                    </a:solidFill>
                    <a:latin typeface="Times New Roman" pitchFamily="18" charset="0"/>
                  </a:defRPr>
                </a:lvl4pPr>
                <a:lvl5pPr marL="2057400" indent="-228600" algn="l" eaLnBrk="0" hangingPunct="0">
                  <a:spcBef>
                    <a:spcPct val="0"/>
                  </a:spcBef>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Aft>
                    <a:spcPts val="1000"/>
                  </a:spcAft>
                </a:pPr>
                <a:r>
                  <a:rPr lang="fr-FR" altLang="fr-FR" sz="1100" i="0">
                    <a:solidFill>
                      <a:srgbClr val="0000FF"/>
                    </a:solidFill>
                    <a:latin typeface="Calibri" pitchFamily="34" charset="0"/>
                  </a:rPr>
                  <a:t>B</a:t>
                </a:r>
                <a:endParaRPr lang="fr-FR" altLang="fr-FR" sz="1800" i="0"/>
              </a:p>
            </p:txBody>
          </p:sp>
          <p:sp>
            <p:nvSpPr>
              <p:cNvPr id="18" name="Line 50"/>
              <p:cNvSpPr>
                <a:spLocks noChangeShapeType="1"/>
              </p:cNvSpPr>
              <p:nvPr/>
            </p:nvSpPr>
            <p:spPr bwMode="auto">
              <a:xfrm>
                <a:off x="3320" y="2280"/>
                <a:ext cx="94" cy="1"/>
              </a:xfrm>
              <a:prstGeom prst="line">
                <a:avLst/>
              </a:prstGeom>
              <a:noFill/>
              <a:ln w="12700">
                <a:solidFill>
                  <a:srgbClr val="0000FF"/>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fr-FR"/>
              </a:p>
            </p:txBody>
          </p:sp>
          <p:sp>
            <p:nvSpPr>
              <p:cNvPr id="19" name="Line 51"/>
              <p:cNvSpPr>
                <a:spLocks noChangeShapeType="1"/>
              </p:cNvSpPr>
              <p:nvPr/>
            </p:nvSpPr>
            <p:spPr bwMode="auto">
              <a:xfrm>
                <a:off x="3362" y="2237"/>
                <a:ext cx="1" cy="87"/>
              </a:xfrm>
              <a:prstGeom prst="line">
                <a:avLst/>
              </a:prstGeom>
              <a:noFill/>
              <a:ln w="12700">
                <a:solidFill>
                  <a:srgbClr val="0000FF"/>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fr-FR"/>
              </a:p>
            </p:txBody>
          </p:sp>
          <p:sp>
            <p:nvSpPr>
              <p:cNvPr id="20" name="Line 52"/>
              <p:cNvSpPr>
                <a:spLocks noChangeShapeType="1"/>
              </p:cNvSpPr>
              <p:nvPr/>
            </p:nvSpPr>
            <p:spPr bwMode="auto">
              <a:xfrm>
                <a:off x="3608" y="2063"/>
                <a:ext cx="76" cy="1"/>
              </a:xfrm>
              <a:prstGeom prst="line">
                <a:avLst/>
              </a:prstGeom>
              <a:noFill/>
              <a:ln w="12700">
                <a:solidFill>
                  <a:srgbClr val="0000FF"/>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fr-FR"/>
              </a:p>
            </p:txBody>
          </p:sp>
          <p:sp>
            <p:nvSpPr>
              <p:cNvPr id="21" name="Line 53"/>
              <p:cNvSpPr>
                <a:spLocks noChangeShapeType="1"/>
              </p:cNvSpPr>
              <p:nvPr/>
            </p:nvSpPr>
            <p:spPr bwMode="auto">
              <a:xfrm>
                <a:off x="3642" y="2020"/>
                <a:ext cx="0" cy="87"/>
              </a:xfrm>
              <a:prstGeom prst="line">
                <a:avLst/>
              </a:prstGeom>
              <a:noFill/>
              <a:ln w="12700">
                <a:solidFill>
                  <a:srgbClr val="0000FF"/>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fr-FR"/>
              </a:p>
            </p:txBody>
          </p:sp>
          <p:sp>
            <p:nvSpPr>
              <p:cNvPr id="22" name="Rectangle 54"/>
              <p:cNvSpPr>
                <a:spLocks noChangeArrowheads="1"/>
              </p:cNvSpPr>
              <p:nvPr/>
            </p:nvSpPr>
            <p:spPr bwMode="auto">
              <a:xfrm>
                <a:off x="3582" y="2332"/>
                <a:ext cx="162"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lgn="l" eaLnBrk="0" hangingPunct="0">
                  <a:spcBef>
                    <a:spcPct val="0"/>
                  </a:spcBef>
                  <a:defRPr>
                    <a:solidFill>
                      <a:schemeClr val="tx1"/>
                    </a:solidFill>
                    <a:latin typeface="Times New Roman" pitchFamily="18" charset="0"/>
                  </a:defRPr>
                </a:lvl1pPr>
                <a:lvl2pPr marL="742950" indent="-285750" algn="l" eaLnBrk="0" hangingPunct="0">
                  <a:spcBef>
                    <a:spcPct val="0"/>
                  </a:spcBef>
                  <a:defRPr>
                    <a:solidFill>
                      <a:schemeClr val="tx1"/>
                    </a:solidFill>
                    <a:latin typeface="Times New Roman" pitchFamily="18" charset="0"/>
                  </a:defRPr>
                </a:lvl2pPr>
                <a:lvl3pPr marL="1143000" indent="-228600" algn="l" eaLnBrk="0" hangingPunct="0">
                  <a:spcBef>
                    <a:spcPct val="0"/>
                  </a:spcBef>
                  <a:defRPr>
                    <a:solidFill>
                      <a:schemeClr val="tx1"/>
                    </a:solidFill>
                    <a:latin typeface="Times New Roman" pitchFamily="18" charset="0"/>
                  </a:defRPr>
                </a:lvl3pPr>
                <a:lvl4pPr marL="1600200" indent="-228600" algn="l" eaLnBrk="0" hangingPunct="0">
                  <a:spcBef>
                    <a:spcPct val="0"/>
                  </a:spcBef>
                  <a:defRPr>
                    <a:solidFill>
                      <a:schemeClr val="tx1"/>
                    </a:solidFill>
                    <a:latin typeface="Times New Roman" pitchFamily="18" charset="0"/>
                  </a:defRPr>
                </a:lvl4pPr>
                <a:lvl5pPr marL="2057400" indent="-228600" algn="l" eaLnBrk="0" hangingPunct="0">
                  <a:spcBef>
                    <a:spcPct val="0"/>
                  </a:spcBef>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Aft>
                    <a:spcPts val="1000"/>
                  </a:spcAft>
                </a:pPr>
                <a:r>
                  <a:rPr lang="fr-FR" altLang="fr-FR" sz="1100" i="0">
                    <a:solidFill>
                      <a:srgbClr val="0000FF"/>
                    </a:solidFill>
                    <a:latin typeface="Calibri" pitchFamily="34" charset="0"/>
                  </a:rPr>
                  <a:t>(S)</a:t>
                </a:r>
                <a:endParaRPr lang="fr-FR" altLang="fr-FR" sz="1800" i="0"/>
              </a:p>
            </p:txBody>
          </p:sp>
          <p:sp>
            <p:nvSpPr>
              <p:cNvPr id="23" name="Rectangle 59"/>
              <p:cNvSpPr>
                <a:spLocks noChangeArrowheads="1"/>
              </p:cNvSpPr>
              <p:nvPr/>
            </p:nvSpPr>
            <p:spPr bwMode="auto">
              <a:xfrm>
                <a:off x="3263" y="2009"/>
                <a:ext cx="119"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lgn="l" eaLnBrk="0" hangingPunct="0">
                  <a:spcBef>
                    <a:spcPct val="0"/>
                  </a:spcBef>
                  <a:defRPr>
                    <a:solidFill>
                      <a:schemeClr val="tx1"/>
                    </a:solidFill>
                    <a:latin typeface="Times New Roman" pitchFamily="18" charset="0"/>
                  </a:defRPr>
                </a:lvl1pPr>
                <a:lvl2pPr marL="742950" indent="-285750" algn="l" eaLnBrk="0" hangingPunct="0">
                  <a:spcBef>
                    <a:spcPct val="0"/>
                  </a:spcBef>
                  <a:defRPr>
                    <a:solidFill>
                      <a:schemeClr val="tx1"/>
                    </a:solidFill>
                    <a:latin typeface="Times New Roman" pitchFamily="18" charset="0"/>
                  </a:defRPr>
                </a:lvl2pPr>
                <a:lvl3pPr marL="1143000" indent="-228600" algn="l" eaLnBrk="0" hangingPunct="0">
                  <a:spcBef>
                    <a:spcPct val="0"/>
                  </a:spcBef>
                  <a:defRPr>
                    <a:solidFill>
                      <a:schemeClr val="tx1"/>
                    </a:solidFill>
                    <a:latin typeface="Times New Roman" pitchFamily="18" charset="0"/>
                  </a:defRPr>
                </a:lvl3pPr>
                <a:lvl4pPr marL="1600200" indent="-228600" algn="l" eaLnBrk="0" hangingPunct="0">
                  <a:spcBef>
                    <a:spcPct val="0"/>
                  </a:spcBef>
                  <a:defRPr>
                    <a:solidFill>
                      <a:schemeClr val="tx1"/>
                    </a:solidFill>
                    <a:latin typeface="Times New Roman" pitchFamily="18" charset="0"/>
                  </a:defRPr>
                </a:lvl4pPr>
                <a:lvl5pPr marL="2057400" indent="-228600" algn="l" eaLnBrk="0" hangingPunct="0">
                  <a:spcBef>
                    <a:spcPct val="0"/>
                  </a:spcBef>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Aft>
                    <a:spcPts val="1000"/>
                  </a:spcAft>
                </a:pPr>
                <a:r>
                  <a:rPr lang="fr-FR" altLang="fr-FR" sz="1100" i="0">
                    <a:solidFill>
                      <a:srgbClr val="0000FF"/>
                    </a:solidFill>
                    <a:latin typeface="Calibri" pitchFamily="34" charset="0"/>
                  </a:rPr>
                  <a:t>C</a:t>
                </a:r>
                <a:endParaRPr lang="fr-FR" altLang="fr-FR" sz="1800" i="0"/>
              </a:p>
            </p:txBody>
          </p:sp>
          <p:sp>
            <p:nvSpPr>
              <p:cNvPr id="24" name="Line 60"/>
              <p:cNvSpPr>
                <a:spLocks noChangeShapeType="1"/>
              </p:cNvSpPr>
              <p:nvPr/>
            </p:nvSpPr>
            <p:spPr bwMode="auto">
              <a:xfrm>
                <a:off x="3304" y="2026"/>
                <a:ext cx="68" cy="0"/>
              </a:xfrm>
              <a:prstGeom prst="line">
                <a:avLst/>
              </a:prstGeom>
              <a:noFill/>
              <a:ln w="12700">
                <a:solidFill>
                  <a:srgbClr val="0000FF"/>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fr-FR"/>
              </a:p>
            </p:txBody>
          </p:sp>
          <p:sp>
            <p:nvSpPr>
              <p:cNvPr id="25" name="Line 61"/>
              <p:cNvSpPr>
                <a:spLocks noChangeShapeType="1"/>
              </p:cNvSpPr>
              <p:nvPr/>
            </p:nvSpPr>
            <p:spPr bwMode="auto">
              <a:xfrm>
                <a:off x="3343" y="1996"/>
                <a:ext cx="0" cy="61"/>
              </a:xfrm>
              <a:prstGeom prst="line">
                <a:avLst/>
              </a:prstGeom>
              <a:noFill/>
              <a:ln w="12700">
                <a:solidFill>
                  <a:srgbClr val="0000FF"/>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fr-FR"/>
              </a:p>
            </p:txBody>
          </p:sp>
          <p:grpSp>
            <p:nvGrpSpPr>
              <p:cNvPr id="26" name="Group 63"/>
              <p:cNvGrpSpPr>
                <a:grpSpLocks/>
              </p:cNvGrpSpPr>
              <p:nvPr/>
            </p:nvGrpSpPr>
            <p:grpSpPr bwMode="auto">
              <a:xfrm>
                <a:off x="3419" y="2212"/>
                <a:ext cx="344" cy="148"/>
                <a:chOff x="9455" y="11555"/>
                <a:chExt cx="609" cy="256"/>
              </a:xfrm>
            </p:grpSpPr>
            <p:sp>
              <p:nvSpPr>
                <p:cNvPr id="52" name="Rectangle 64"/>
                <p:cNvSpPr>
                  <a:spLocks noChangeArrowheads="1"/>
                </p:cNvSpPr>
                <p:nvPr/>
              </p:nvSpPr>
              <p:spPr bwMode="auto">
                <a:xfrm>
                  <a:off x="9455" y="11555"/>
                  <a:ext cx="609" cy="256"/>
                </a:xfrm>
                <a:prstGeom prst="rect">
                  <a:avLst/>
                </a:prstGeom>
                <a:noFill/>
                <a:ln w="1270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algn="l" eaLnBrk="0" hangingPunct="0">
                    <a:spcBef>
                      <a:spcPct val="0"/>
                    </a:spcBef>
                    <a:defRPr>
                      <a:solidFill>
                        <a:schemeClr val="tx1"/>
                      </a:solidFill>
                      <a:latin typeface="Times New Roman" pitchFamily="18" charset="0"/>
                    </a:defRPr>
                  </a:lvl1pPr>
                  <a:lvl2pPr marL="742950" indent="-285750" algn="l" eaLnBrk="0" hangingPunct="0">
                    <a:spcBef>
                      <a:spcPct val="0"/>
                    </a:spcBef>
                    <a:defRPr>
                      <a:solidFill>
                        <a:schemeClr val="tx1"/>
                      </a:solidFill>
                      <a:latin typeface="Times New Roman" pitchFamily="18" charset="0"/>
                    </a:defRPr>
                  </a:lvl2pPr>
                  <a:lvl3pPr marL="1143000" indent="-228600" algn="l" eaLnBrk="0" hangingPunct="0">
                    <a:spcBef>
                      <a:spcPct val="0"/>
                    </a:spcBef>
                    <a:defRPr>
                      <a:solidFill>
                        <a:schemeClr val="tx1"/>
                      </a:solidFill>
                      <a:latin typeface="Times New Roman" pitchFamily="18" charset="0"/>
                    </a:defRPr>
                  </a:lvl3pPr>
                  <a:lvl4pPr marL="1600200" indent="-228600" algn="l" eaLnBrk="0" hangingPunct="0">
                    <a:spcBef>
                      <a:spcPct val="0"/>
                    </a:spcBef>
                    <a:defRPr>
                      <a:solidFill>
                        <a:schemeClr val="tx1"/>
                      </a:solidFill>
                      <a:latin typeface="Times New Roman" pitchFamily="18" charset="0"/>
                    </a:defRPr>
                  </a:lvl4pPr>
                  <a:lvl5pPr marL="2057400" indent="-228600" algn="l" eaLnBrk="0" hangingPunct="0">
                    <a:spcBef>
                      <a:spcPct val="0"/>
                    </a:spcBef>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Aft>
                      <a:spcPts val="1000"/>
                    </a:spcAft>
                  </a:pPr>
                  <a:r>
                    <a:rPr lang="fr-FR" altLang="fr-FR" sz="1100" i="0">
                      <a:solidFill>
                        <a:srgbClr val="FF0000"/>
                      </a:solidFill>
                      <a:latin typeface="Calibri" pitchFamily="34" charset="0"/>
                    </a:rPr>
                    <a:t>A</a:t>
                  </a:r>
                  <a:r>
                    <a:rPr lang="fr-FR" altLang="fr-FR" sz="1100" i="0" baseline="-25000">
                      <a:solidFill>
                        <a:srgbClr val="FF0000"/>
                      </a:solidFill>
                      <a:latin typeface="Calibri" pitchFamily="34" charset="0"/>
                    </a:rPr>
                    <a:t>Ext</a:t>
                  </a:r>
                  <a:r>
                    <a:rPr lang="fr-FR" altLang="fr-FR" sz="1100" i="0" baseline="-25000">
                      <a:solidFill>
                        <a:srgbClr val="FF0000"/>
                      </a:solidFill>
                      <a:sym typeface="Symbol" pitchFamily="18" charset="2"/>
                    </a:rPr>
                    <a:t></a:t>
                  </a:r>
                  <a:r>
                    <a:rPr lang="fr-FR" altLang="fr-FR" sz="1100" i="0" baseline="-25000">
                      <a:solidFill>
                        <a:srgbClr val="FF0000"/>
                      </a:solidFill>
                      <a:latin typeface="Calibri" pitchFamily="34" charset="0"/>
                    </a:rPr>
                    <a:t>S</a:t>
                  </a:r>
                  <a:endParaRPr lang="fr-FR" altLang="fr-FR" sz="1800" i="0"/>
                </a:p>
              </p:txBody>
            </p:sp>
            <p:sp>
              <p:nvSpPr>
                <p:cNvPr id="53" name="Line 65"/>
                <p:cNvSpPr>
                  <a:spLocks noChangeShapeType="1"/>
                </p:cNvSpPr>
                <p:nvPr/>
              </p:nvSpPr>
              <p:spPr bwMode="auto">
                <a:xfrm>
                  <a:off x="9485" y="11570"/>
                  <a:ext cx="181" cy="1"/>
                </a:xfrm>
                <a:prstGeom prst="line">
                  <a:avLst/>
                </a:prstGeom>
                <a:noFill/>
                <a:ln w="6350">
                  <a:solidFill>
                    <a:srgbClr val="FF0000"/>
                  </a:solidFill>
                  <a:round/>
                  <a:headEnd type="none" w="sm" len="sm"/>
                  <a:tailEnd type="arrow" w="sm" len="sm"/>
                </a:ln>
                <a:extLst>
                  <a:ext uri="{909E8E84-426E-40DD-AFC4-6F175D3DCCD1}">
                    <a14:hiddenFill xmlns:a14="http://schemas.microsoft.com/office/drawing/2010/main">
                      <a:noFill/>
                    </a14:hiddenFill>
                  </a:ext>
                </a:extLst>
              </p:spPr>
              <p:txBody>
                <a:bodyPr/>
                <a:lstStyle/>
                <a:p>
                  <a:endParaRPr lang="fr-FR"/>
                </a:p>
              </p:txBody>
            </p:sp>
          </p:grpSp>
          <p:grpSp>
            <p:nvGrpSpPr>
              <p:cNvPr id="27" name="Group 66"/>
              <p:cNvGrpSpPr>
                <a:grpSpLocks/>
              </p:cNvGrpSpPr>
              <p:nvPr/>
            </p:nvGrpSpPr>
            <p:grpSpPr bwMode="auto">
              <a:xfrm>
                <a:off x="3657" y="2092"/>
                <a:ext cx="322" cy="148"/>
                <a:chOff x="10145" y="10340"/>
                <a:chExt cx="571" cy="256"/>
              </a:xfrm>
            </p:grpSpPr>
            <p:sp>
              <p:nvSpPr>
                <p:cNvPr id="50" name="Rectangle 67"/>
                <p:cNvSpPr>
                  <a:spLocks noChangeArrowheads="1"/>
                </p:cNvSpPr>
                <p:nvPr/>
              </p:nvSpPr>
              <p:spPr bwMode="auto">
                <a:xfrm>
                  <a:off x="10160" y="10340"/>
                  <a:ext cx="556"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lgn="l" eaLnBrk="0" hangingPunct="0">
                    <a:spcBef>
                      <a:spcPct val="0"/>
                    </a:spcBef>
                    <a:defRPr>
                      <a:solidFill>
                        <a:schemeClr val="tx1"/>
                      </a:solidFill>
                      <a:latin typeface="Times New Roman" pitchFamily="18" charset="0"/>
                    </a:defRPr>
                  </a:lvl1pPr>
                  <a:lvl2pPr marL="742950" indent="-285750" algn="l" eaLnBrk="0" hangingPunct="0">
                    <a:spcBef>
                      <a:spcPct val="0"/>
                    </a:spcBef>
                    <a:defRPr>
                      <a:solidFill>
                        <a:schemeClr val="tx1"/>
                      </a:solidFill>
                      <a:latin typeface="Times New Roman" pitchFamily="18" charset="0"/>
                    </a:defRPr>
                  </a:lvl2pPr>
                  <a:lvl3pPr marL="1143000" indent="-228600" algn="l" eaLnBrk="0" hangingPunct="0">
                    <a:spcBef>
                      <a:spcPct val="0"/>
                    </a:spcBef>
                    <a:defRPr>
                      <a:solidFill>
                        <a:schemeClr val="tx1"/>
                      </a:solidFill>
                      <a:latin typeface="Times New Roman" pitchFamily="18" charset="0"/>
                    </a:defRPr>
                  </a:lvl3pPr>
                  <a:lvl4pPr marL="1600200" indent="-228600" algn="l" eaLnBrk="0" hangingPunct="0">
                    <a:spcBef>
                      <a:spcPct val="0"/>
                    </a:spcBef>
                    <a:defRPr>
                      <a:solidFill>
                        <a:schemeClr val="tx1"/>
                      </a:solidFill>
                      <a:latin typeface="Times New Roman" pitchFamily="18" charset="0"/>
                    </a:defRPr>
                  </a:lvl4pPr>
                  <a:lvl5pPr marL="2057400" indent="-228600" algn="l" eaLnBrk="0" hangingPunct="0">
                    <a:spcBef>
                      <a:spcPct val="0"/>
                    </a:spcBef>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Aft>
                      <a:spcPts val="1000"/>
                    </a:spcAft>
                  </a:pPr>
                  <a:r>
                    <a:rPr lang="fr-FR" altLang="fr-FR" sz="1100" i="0">
                      <a:solidFill>
                        <a:srgbClr val="FF0000"/>
                      </a:solidFill>
                      <a:latin typeface="Calibri" pitchFamily="34" charset="0"/>
                    </a:rPr>
                    <a:t>B</a:t>
                  </a:r>
                  <a:r>
                    <a:rPr lang="fr-FR" altLang="fr-FR" sz="1100" i="0" baseline="-25000">
                      <a:solidFill>
                        <a:srgbClr val="FF0000"/>
                      </a:solidFill>
                      <a:latin typeface="Calibri" pitchFamily="34" charset="0"/>
                    </a:rPr>
                    <a:t>Ext</a:t>
                  </a:r>
                  <a:r>
                    <a:rPr lang="fr-FR" altLang="fr-FR" sz="1100" i="0" baseline="-25000">
                      <a:solidFill>
                        <a:srgbClr val="FF0000"/>
                      </a:solidFill>
                      <a:sym typeface="Symbol" pitchFamily="18" charset="2"/>
                    </a:rPr>
                    <a:t></a:t>
                  </a:r>
                  <a:r>
                    <a:rPr lang="fr-FR" altLang="fr-FR" sz="1100" i="0" baseline="-25000">
                      <a:solidFill>
                        <a:srgbClr val="FF0000"/>
                      </a:solidFill>
                      <a:latin typeface="Calibri" pitchFamily="34" charset="0"/>
                    </a:rPr>
                    <a:t>S</a:t>
                  </a:r>
                  <a:endParaRPr lang="fr-FR" altLang="fr-FR" sz="1800" i="0"/>
                </a:p>
              </p:txBody>
            </p:sp>
            <p:sp>
              <p:nvSpPr>
                <p:cNvPr id="51" name="Line 68"/>
                <p:cNvSpPr>
                  <a:spLocks noChangeShapeType="1"/>
                </p:cNvSpPr>
                <p:nvPr/>
              </p:nvSpPr>
              <p:spPr bwMode="auto">
                <a:xfrm>
                  <a:off x="10145" y="10340"/>
                  <a:ext cx="181" cy="1"/>
                </a:xfrm>
                <a:prstGeom prst="line">
                  <a:avLst/>
                </a:prstGeom>
                <a:noFill/>
                <a:ln w="6350">
                  <a:solidFill>
                    <a:srgbClr val="FF0000"/>
                  </a:solidFill>
                  <a:round/>
                  <a:headEnd type="none" w="sm" len="sm"/>
                  <a:tailEnd type="arrow" w="sm" len="sm"/>
                </a:ln>
                <a:extLst>
                  <a:ext uri="{909E8E84-426E-40DD-AFC4-6F175D3DCCD1}">
                    <a14:hiddenFill xmlns:a14="http://schemas.microsoft.com/office/drawing/2010/main">
                      <a:noFill/>
                    </a14:hiddenFill>
                  </a:ext>
                </a:extLst>
              </p:spPr>
              <p:txBody>
                <a:bodyPr/>
                <a:lstStyle/>
                <a:p>
                  <a:endParaRPr lang="fr-FR"/>
                </a:p>
              </p:txBody>
            </p:sp>
          </p:grpSp>
          <p:grpSp>
            <p:nvGrpSpPr>
              <p:cNvPr id="28" name="Group 69"/>
              <p:cNvGrpSpPr>
                <a:grpSpLocks/>
              </p:cNvGrpSpPr>
              <p:nvPr/>
            </p:nvGrpSpPr>
            <p:grpSpPr bwMode="auto">
              <a:xfrm>
                <a:off x="3286" y="1793"/>
                <a:ext cx="318" cy="159"/>
                <a:chOff x="9215" y="9840"/>
                <a:chExt cx="563" cy="276"/>
              </a:xfrm>
            </p:grpSpPr>
            <p:sp>
              <p:nvSpPr>
                <p:cNvPr id="48" name="Rectangle 70"/>
                <p:cNvSpPr>
                  <a:spLocks noChangeArrowheads="1"/>
                </p:cNvSpPr>
                <p:nvPr/>
              </p:nvSpPr>
              <p:spPr bwMode="auto">
                <a:xfrm>
                  <a:off x="9215" y="9860"/>
                  <a:ext cx="563"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lgn="l" eaLnBrk="0" hangingPunct="0">
                    <a:spcBef>
                      <a:spcPct val="0"/>
                    </a:spcBef>
                    <a:defRPr>
                      <a:solidFill>
                        <a:schemeClr val="tx1"/>
                      </a:solidFill>
                      <a:latin typeface="Times New Roman" pitchFamily="18" charset="0"/>
                    </a:defRPr>
                  </a:lvl1pPr>
                  <a:lvl2pPr marL="742950" indent="-285750" algn="l" eaLnBrk="0" hangingPunct="0">
                    <a:spcBef>
                      <a:spcPct val="0"/>
                    </a:spcBef>
                    <a:defRPr>
                      <a:solidFill>
                        <a:schemeClr val="tx1"/>
                      </a:solidFill>
                      <a:latin typeface="Times New Roman" pitchFamily="18" charset="0"/>
                    </a:defRPr>
                  </a:lvl2pPr>
                  <a:lvl3pPr marL="1143000" indent="-228600" algn="l" eaLnBrk="0" hangingPunct="0">
                    <a:spcBef>
                      <a:spcPct val="0"/>
                    </a:spcBef>
                    <a:defRPr>
                      <a:solidFill>
                        <a:schemeClr val="tx1"/>
                      </a:solidFill>
                      <a:latin typeface="Times New Roman" pitchFamily="18" charset="0"/>
                    </a:defRPr>
                  </a:lvl3pPr>
                  <a:lvl4pPr marL="1600200" indent="-228600" algn="l" eaLnBrk="0" hangingPunct="0">
                    <a:spcBef>
                      <a:spcPct val="0"/>
                    </a:spcBef>
                    <a:defRPr>
                      <a:solidFill>
                        <a:schemeClr val="tx1"/>
                      </a:solidFill>
                      <a:latin typeface="Times New Roman" pitchFamily="18" charset="0"/>
                    </a:defRPr>
                  </a:lvl4pPr>
                  <a:lvl5pPr marL="2057400" indent="-228600" algn="l" eaLnBrk="0" hangingPunct="0">
                    <a:spcBef>
                      <a:spcPct val="0"/>
                    </a:spcBef>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Aft>
                      <a:spcPts val="1000"/>
                    </a:spcAft>
                  </a:pPr>
                  <a:r>
                    <a:rPr lang="fr-FR" altLang="fr-FR" sz="1100" i="0">
                      <a:solidFill>
                        <a:srgbClr val="FF0000"/>
                      </a:solidFill>
                      <a:latin typeface="Calibri" pitchFamily="34" charset="0"/>
                    </a:rPr>
                    <a:t>C</a:t>
                  </a:r>
                  <a:r>
                    <a:rPr lang="fr-FR" altLang="fr-FR" sz="1100" i="0" baseline="-25000">
                      <a:solidFill>
                        <a:srgbClr val="FF0000"/>
                      </a:solidFill>
                      <a:latin typeface="Calibri" pitchFamily="34" charset="0"/>
                    </a:rPr>
                    <a:t>Ext</a:t>
                  </a:r>
                  <a:r>
                    <a:rPr lang="fr-FR" altLang="fr-FR" sz="1100" i="0" baseline="-25000">
                      <a:solidFill>
                        <a:srgbClr val="FF0000"/>
                      </a:solidFill>
                      <a:sym typeface="Symbol" pitchFamily="18" charset="2"/>
                    </a:rPr>
                    <a:t></a:t>
                  </a:r>
                  <a:r>
                    <a:rPr lang="fr-FR" altLang="fr-FR" sz="1100" i="0" baseline="-25000">
                      <a:solidFill>
                        <a:srgbClr val="FF0000"/>
                      </a:solidFill>
                      <a:latin typeface="Calibri" pitchFamily="34" charset="0"/>
                    </a:rPr>
                    <a:t>S</a:t>
                  </a:r>
                  <a:endParaRPr lang="fr-FR" altLang="fr-FR" sz="1800" i="0"/>
                </a:p>
              </p:txBody>
            </p:sp>
            <p:sp>
              <p:nvSpPr>
                <p:cNvPr id="49" name="Line 71"/>
                <p:cNvSpPr>
                  <a:spLocks noChangeShapeType="1"/>
                </p:cNvSpPr>
                <p:nvPr/>
              </p:nvSpPr>
              <p:spPr bwMode="auto">
                <a:xfrm>
                  <a:off x="9225" y="9840"/>
                  <a:ext cx="166" cy="1"/>
                </a:xfrm>
                <a:prstGeom prst="line">
                  <a:avLst/>
                </a:prstGeom>
                <a:noFill/>
                <a:ln w="6350">
                  <a:solidFill>
                    <a:srgbClr val="FF0000"/>
                  </a:solidFill>
                  <a:round/>
                  <a:headEnd type="none" w="sm" len="sm"/>
                  <a:tailEnd type="arrow" w="sm" len="sm"/>
                </a:ln>
                <a:extLst>
                  <a:ext uri="{909E8E84-426E-40DD-AFC4-6F175D3DCCD1}">
                    <a14:hiddenFill xmlns:a14="http://schemas.microsoft.com/office/drawing/2010/main">
                      <a:noFill/>
                    </a14:hiddenFill>
                  </a:ext>
                </a:extLst>
              </p:spPr>
              <p:txBody>
                <a:bodyPr/>
                <a:lstStyle/>
                <a:p>
                  <a:endParaRPr lang="fr-FR"/>
                </a:p>
              </p:txBody>
            </p:sp>
          </p:grpSp>
          <p:sp>
            <p:nvSpPr>
              <p:cNvPr id="29" name="Line 175"/>
              <p:cNvSpPr>
                <a:spLocks noChangeShapeType="1"/>
              </p:cNvSpPr>
              <p:nvPr/>
            </p:nvSpPr>
            <p:spPr bwMode="auto">
              <a:xfrm>
                <a:off x="3112" y="1822"/>
                <a:ext cx="390" cy="344"/>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fr-FR"/>
              </a:p>
            </p:txBody>
          </p:sp>
          <p:sp>
            <p:nvSpPr>
              <p:cNvPr id="30" name="Line 176"/>
              <p:cNvSpPr>
                <a:spLocks noChangeShapeType="1"/>
              </p:cNvSpPr>
              <p:nvPr/>
            </p:nvSpPr>
            <p:spPr bwMode="auto">
              <a:xfrm flipV="1">
                <a:off x="3212" y="2062"/>
                <a:ext cx="282" cy="456"/>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fr-FR"/>
              </a:p>
            </p:txBody>
          </p:sp>
          <p:sp>
            <p:nvSpPr>
              <p:cNvPr id="31" name="Line 177"/>
              <p:cNvSpPr>
                <a:spLocks noChangeShapeType="1"/>
              </p:cNvSpPr>
              <p:nvPr/>
            </p:nvSpPr>
            <p:spPr bwMode="auto">
              <a:xfrm flipH="1">
                <a:off x="3350" y="1982"/>
                <a:ext cx="506" cy="182"/>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fr-FR"/>
              </a:p>
            </p:txBody>
          </p:sp>
          <p:sp>
            <p:nvSpPr>
              <p:cNvPr id="32" name="Line 178"/>
              <p:cNvSpPr>
                <a:spLocks noChangeShapeType="1"/>
              </p:cNvSpPr>
              <p:nvPr/>
            </p:nvSpPr>
            <p:spPr bwMode="auto">
              <a:xfrm flipH="1">
                <a:off x="3318" y="2066"/>
                <a:ext cx="316" cy="106"/>
              </a:xfrm>
              <a:prstGeom prst="line">
                <a:avLst/>
              </a:prstGeom>
              <a:noFill/>
              <a:ln w="19050">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fr-FR"/>
              </a:p>
            </p:txBody>
          </p:sp>
          <p:sp>
            <p:nvSpPr>
              <p:cNvPr id="33" name="Line 179"/>
              <p:cNvSpPr>
                <a:spLocks noChangeShapeType="1"/>
              </p:cNvSpPr>
              <p:nvPr/>
            </p:nvSpPr>
            <p:spPr bwMode="auto">
              <a:xfrm flipH="1">
                <a:off x="4074" y="2530"/>
                <a:ext cx="316" cy="106"/>
              </a:xfrm>
              <a:prstGeom prst="line">
                <a:avLst/>
              </a:prstGeom>
              <a:noFill/>
              <a:ln w="19050">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fr-FR"/>
              </a:p>
            </p:txBody>
          </p:sp>
          <p:sp>
            <p:nvSpPr>
              <p:cNvPr id="34" name="Line 180"/>
              <p:cNvSpPr>
                <a:spLocks noChangeShapeType="1"/>
              </p:cNvSpPr>
              <p:nvPr/>
            </p:nvSpPr>
            <p:spPr bwMode="auto">
              <a:xfrm flipV="1">
                <a:off x="3366" y="2018"/>
                <a:ext cx="158" cy="254"/>
              </a:xfrm>
              <a:prstGeom prst="line">
                <a:avLst/>
              </a:prstGeom>
              <a:noFill/>
              <a:ln w="19050">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fr-FR"/>
              </a:p>
            </p:txBody>
          </p:sp>
          <p:sp>
            <p:nvSpPr>
              <p:cNvPr id="35" name="Line 181"/>
              <p:cNvSpPr>
                <a:spLocks noChangeShapeType="1"/>
              </p:cNvSpPr>
              <p:nvPr/>
            </p:nvSpPr>
            <p:spPr bwMode="auto">
              <a:xfrm>
                <a:off x="4220" y="2382"/>
                <a:ext cx="170" cy="148"/>
              </a:xfrm>
              <a:prstGeom prst="line">
                <a:avLst/>
              </a:prstGeom>
              <a:noFill/>
              <a:ln w="19050">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fr-FR"/>
              </a:p>
            </p:txBody>
          </p:sp>
          <p:sp>
            <p:nvSpPr>
              <p:cNvPr id="36" name="Line 182"/>
              <p:cNvSpPr>
                <a:spLocks noChangeShapeType="1"/>
              </p:cNvSpPr>
              <p:nvPr/>
            </p:nvSpPr>
            <p:spPr bwMode="auto">
              <a:xfrm flipV="1">
                <a:off x="4076" y="2380"/>
                <a:ext cx="148" cy="256"/>
              </a:xfrm>
              <a:prstGeom prst="line">
                <a:avLst/>
              </a:prstGeom>
              <a:noFill/>
              <a:ln w="19050">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fr-FR"/>
              </a:p>
            </p:txBody>
          </p:sp>
          <p:sp>
            <p:nvSpPr>
              <p:cNvPr id="37" name="Line 183"/>
              <p:cNvSpPr>
                <a:spLocks noChangeShapeType="1"/>
              </p:cNvSpPr>
              <p:nvPr/>
            </p:nvSpPr>
            <p:spPr bwMode="auto">
              <a:xfrm>
                <a:off x="3344" y="2028"/>
                <a:ext cx="170" cy="148"/>
              </a:xfrm>
              <a:prstGeom prst="line">
                <a:avLst/>
              </a:prstGeom>
              <a:noFill/>
              <a:ln w="19050">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fr-FR"/>
              </a:p>
            </p:txBody>
          </p:sp>
          <p:grpSp>
            <p:nvGrpSpPr>
              <p:cNvPr id="38" name="Group 63"/>
              <p:cNvGrpSpPr>
                <a:grpSpLocks/>
              </p:cNvGrpSpPr>
              <p:nvPr/>
            </p:nvGrpSpPr>
            <p:grpSpPr bwMode="auto">
              <a:xfrm>
                <a:off x="3919" y="2410"/>
                <a:ext cx="344" cy="148"/>
                <a:chOff x="9455" y="11555"/>
                <a:chExt cx="609" cy="256"/>
              </a:xfrm>
            </p:grpSpPr>
            <p:sp>
              <p:nvSpPr>
                <p:cNvPr id="46" name="Rectangle 64"/>
                <p:cNvSpPr>
                  <a:spLocks noChangeArrowheads="1"/>
                </p:cNvSpPr>
                <p:nvPr/>
              </p:nvSpPr>
              <p:spPr bwMode="auto">
                <a:xfrm>
                  <a:off x="9455" y="11555"/>
                  <a:ext cx="609"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FFFFF"/>
                      </a:solidFill>
                      <a:miter lim="800000"/>
                      <a:headEnd/>
                      <a:tailEnd/>
                    </a14:hiddenLine>
                  </a:ext>
                </a:extLst>
              </p:spPr>
              <p:txBody>
                <a:bodyPr lIns="0" tIns="0" rIns="0" bIns="0"/>
                <a:lstStyle>
                  <a:lvl1pPr algn="l" eaLnBrk="0" hangingPunct="0">
                    <a:spcBef>
                      <a:spcPct val="0"/>
                    </a:spcBef>
                    <a:defRPr>
                      <a:solidFill>
                        <a:schemeClr val="tx1"/>
                      </a:solidFill>
                      <a:latin typeface="Times New Roman" pitchFamily="18" charset="0"/>
                    </a:defRPr>
                  </a:lvl1pPr>
                  <a:lvl2pPr marL="742950" indent="-285750" algn="l" eaLnBrk="0" hangingPunct="0">
                    <a:spcBef>
                      <a:spcPct val="0"/>
                    </a:spcBef>
                    <a:defRPr>
                      <a:solidFill>
                        <a:schemeClr val="tx1"/>
                      </a:solidFill>
                      <a:latin typeface="Times New Roman" pitchFamily="18" charset="0"/>
                    </a:defRPr>
                  </a:lvl2pPr>
                  <a:lvl3pPr marL="1143000" indent="-228600" algn="l" eaLnBrk="0" hangingPunct="0">
                    <a:spcBef>
                      <a:spcPct val="0"/>
                    </a:spcBef>
                    <a:defRPr>
                      <a:solidFill>
                        <a:schemeClr val="tx1"/>
                      </a:solidFill>
                      <a:latin typeface="Times New Roman" pitchFamily="18" charset="0"/>
                    </a:defRPr>
                  </a:lvl3pPr>
                  <a:lvl4pPr marL="1600200" indent="-228600" algn="l" eaLnBrk="0" hangingPunct="0">
                    <a:spcBef>
                      <a:spcPct val="0"/>
                    </a:spcBef>
                    <a:defRPr>
                      <a:solidFill>
                        <a:schemeClr val="tx1"/>
                      </a:solidFill>
                      <a:latin typeface="Times New Roman" pitchFamily="18" charset="0"/>
                    </a:defRPr>
                  </a:lvl4pPr>
                  <a:lvl5pPr marL="2057400" indent="-228600" algn="l" eaLnBrk="0" hangingPunct="0">
                    <a:spcBef>
                      <a:spcPct val="0"/>
                    </a:spcBef>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Aft>
                      <a:spcPts val="1000"/>
                    </a:spcAft>
                  </a:pPr>
                  <a:r>
                    <a:rPr lang="fr-FR" altLang="fr-FR" sz="1100" i="0">
                      <a:solidFill>
                        <a:srgbClr val="FF0000"/>
                      </a:solidFill>
                      <a:latin typeface="Calibri" pitchFamily="34" charset="0"/>
                    </a:rPr>
                    <a:t>A</a:t>
                  </a:r>
                  <a:r>
                    <a:rPr lang="fr-FR" altLang="fr-FR" sz="1100" i="0" baseline="-25000">
                      <a:solidFill>
                        <a:srgbClr val="FF0000"/>
                      </a:solidFill>
                      <a:latin typeface="Calibri" pitchFamily="34" charset="0"/>
                    </a:rPr>
                    <a:t>Ext</a:t>
                  </a:r>
                  <a:r>
                    <a:rPr lang="fr-FR" altLang="fr-FR" sz="1100" i="0" baseline="-25000">
                      <a:solidFill>
                        <a:srgbClr val="FF0000"/>
                      </a:solidFill>
                      <a:sym typeface="Symbol" pitchFamily="18" charset="2"/>
                    </a:rPr>
                    <a:t></a:t>
                  </a:r>
                  <a:r>
                    <a:rPr lang="fr-FR" altLang="fr-FR" sz="1100" i="0" baseline="-25000">
                      <a:solidFill>
                        <a:srgbClr val="FF0000"/>
                      </a:solidFill>
                      <a:latin typeface="Calibri" pitchFamily="34" charset="0"/>
                    </a:rPr>
                    <a:t>S</a:t>
                  </a:r>
                  <a:endParaRPr lang="fr-FR" altLang="fr-FR" sz="1800" i="0"/>
                </a:p>
              </p:txBody>
            </p:sp>
            <p:sp>
              <p:nvSpPr>
                <p:cNvPr id="47" name="Line 65"/>
                <p:cNvSpPr>
                  <a:spLocks noChangeShapeType="1"/>
                </p:cNvSpPr>
                <p:nvPr/>
              </p:nvSpPr>
              <p:spPr bwMode="auto">
                <a:xfrm>
                  <a:off x="9485" y="11570"/>
                  <a:ext cx="181" cy="1"/>
                </a:xfrm>
                <a:prstGeom prst="line">
                  <a:avLst/>
                </a:prstGeom>
                <a:noFill/>
                <a:ln w="6350">
                  <a:solidFill>
                    <a:srgbClr val="FF0000"/>
                  </a:solidFill>
                  <a:round/>
                  <a:headEnd type="none" w="sm" len="sm"/>
                  <a:tailEnd type="arrow" w="sm" len="sm"/>
                </a:ln>
                <a:extLst>
                  <a:ext uri="{909E8E84-426E-40DD-AFC4-6F175D3DCCD1}">
                    <a14:hiddenFill xmlns:a14="http://schemas.microsoft.com/office/drawing/2010/main">
                      <a:noFill/>
                    </a14:hiddenFill>
                  </a:ext>
                </a:extLst>
              </p:spPr>
              <p:txBody>
                <a:bodyPr/>
                <a:lstStyle/>
                <a:p>
                  <a:endParaRPr lang="fr-FR"/>
                </a:p>
              </p:txBody>
            </p:sp>
          </p:grpSp>
          <p:grpSp>
            <p:nvGrpSpPr>
              <p:cNvPr id="39" name="Group 69"/>
              <p:cNvGrpSpPr>
                <a:grpSpLocks/>
              </p:cNvGrpSpPr>
              <p:nvPr/>
            </p:nvGrpSpPr>
            <p:grpSpPr bwMode="auto">
              <a:xfrm>
                <a:off x="4276" y="2335"/>
                <a:ext cx="318" cy="159"/>
                <a:chOff x="9215" y="9840"/>
                <a:chExt cx="563" cy="276"/>
              </a:xfrm>
            </p:grpSpPr>
            <p:sp>
              <p:nvSpPr>
                <p:cNvPr id="44" name="Rectangle 70"/>
                <p:cNvSpPr>
                  <a:spLocks noChangeArrowheads="1"/>
                </p:cNvSpPr>
                <p:nvPr/>
              </p:nvSpPr>
              <p:spPr bwMode="auto">
                <a:xfrm>
                  <a:off x="9215" y="9860"/>
                  <a:ext cx="563"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lgn="l" eaLnBrk="0" hangingPunct="0">
                    <a:spcBef>
                      <a:spcPct val="0"/>
                    </a:spcBef>
                    <a:defRPr>
                      <a:solidFill>
                        <a:schemeClr val="tx1"/>
                      </a:solidFill>
                      <a:latin typeface="Times New Roman" pitchFamily="18" charset="0"/>
                    </a:defRPr>
                  </a:lvl1pPr>
                  <a:lvl2pPr marL="742950" indent="-285750" algn="l" eaLnBrk="0" hangingPunct="0">
                    <a:spcBef>
                      <a:spcPct val="0"/>
                    </a:spcBef>
                    <a:defRPr>
                      <a:solidFill>
                        <a:schemeClr val="tx1"/>
                      </a:solidFill>
                      <a:latin typeface="Times New Roman" pitchFamily="18" charset="0"/>
                    </a:defRPr>
                  </a:lvl2pPr>
                  <a:lvl3pPr marL="1143000" indent="-228600" algn="l" eaLnBrk="0" hangingPunct="0">
                    <a:spcBef>
                      <a:spcPct val="0"/>
                    </a:spcBef>
                    <a:defRPr>
                      <a:solidFill>
                        <a:schemeClr val="tx1"/>
                      </a:solidFill>
                      <a:latin typeface="Times New Roman" pitchFamily="18" charset="0"/>
                    </a:defRPr>
                  </a:lvl3pPr>
                  <a:lvl4pPr marL="1600200" indent="-228600" algn="l" eaLnBrk="0" hangingPunct="0">
                    <a:spcBef>
                      <a:spcPct val="0"/>
                    </a:spcBef>
                    <a:defRPr>
                      <a:solidFill>
                        <a:schemeClr val="tx1"/>
                      </a:solidFill>
                      <a:latin typeface="Times New Roman" pitchFamily="18" charset="0"/>
                    </a:defRPr>
                  </a:lvl4pPr>
                  <a:lvl5pPr marL="2057400" indent="-228600" algn="l" eaLnBrk="0" hangingPunct="0">
                    <a:spcBef>
                      <a:spcPct val="0"/>
                    </a:spcBef>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Aft>
                      <a:spcPts val="1000"/>
                    </a:spcAft>
                  </a:pPr>
                  <a:r>
                    <a:rPr lang="fr-FR" altLang="fr-FR" sz="1100" i="0">
                      <a:solidFill>
                        <a:srgbClr val="FF0000"/>
                      </a:solidFill>
                      <a:latin typeface="Calibri" pitchFamily="34" charset="0"/>
                    </a:rPr>
                    <a:t>C</a:t>
                  </a:r>
                  <a:r>
                    <a:rPr lang="fr-FR" altLang="fr-FR" sz="1100" i="0" baseline="-25000">
                      <a:solidFill>
                        <a:srgbClr val="FF0000"/>
                      </a:solidFill>
                      <a:latin typeface="Calibri" pitchFamily="34" charset="0"/>
                    </a:rPr>
                    <a:t>Ext</a:t>
                  </a:r>
                  <a:r>
                    <a:rPr lang="fr-FR" altLang="fr-FR" sz="1100" i="0" baseline="-25000">
                      <a:solidFill>
                        <a:srgbClr val="FF0000"/>
                      </a:solidFill>
                      <a:sym typeface="Symbol" pitchFamily="18" charset="2"/>
                    </a:rPr>
                    <a:t></a:t>
                  </a:r>
                  <a:r>
                    <a:rPr lang="fr-FR" altLang="fr-FR" sz="1100" i="0" baseline="-25000">
                      <a:solidFill>
                        <a:srgbClr val="FF0000"/>
                      </a:solidFill>
                      <a:latin typeface="Calibri" pitchFamily="34" charset="0"/>
                    </a:rPr>
                    <a:t>S</a:t>
                  </a:r>
                  <a:endParaRPr lang="fr-FR" altLang="fr-FR" sz="1800" i="0"/>
                </a:p>
              </p:txBody>
            </p:sp>
            <p:sp>
              <p:nvSpPr>
                <p:cNvPr id="45" name="Line 71"/>
                <p:cNvSpPr>
                  <a:spLocks noChangeShapeType="1"/>
                </p:cNvSpPr>
                <p:nvPr/>
              </p:nvSpPr>
              <p:spPr bwMode="auto">
                <a:xfrm>
                  <a:off x="9225" y="9840"/>
                  <a:ext cx="166" cy="1"/>
                </a:xfrm>
                <a:prstGeom prst="line">
                  <a:avLst/>
                </a:prstGeom>
                <a:noFill/>
                <a:ln w="6350">
                  <a:solidFill>
                    <a:srgbClr val="FF0000"/>
                  </a:solidFill>
                  <a:round/>
                  <a:headEnd type="none" w="sm" len="sm"/>
                  <a:tailEnd type="arrow" w="sm" len="sm"/>
                </a:ln>
                <a:extLst>
                  <a:ext uri="{909E8E84-426E-40DD-AFC4-6F175D3DCCD1}">
                    <a14:hiddenFill xmlns:a14="http://schemas.microsoft.com/office/drawing/2010/main">
                      <a:noFill/>
                    </a14:hiddenFill>
                  </a:ext>
                </a:extLst>
              </p:spPr>
              <p:txBody>
                <a:bodyPr/>
                <a:lstStyle/>
                <a:p>
                  <a:endParaRPr lang="fr-FR"/>
                </a:p>
              </p:txBody>
            </p:sp>
          </p:grpSp>
          <p:grpSp>
            <p:nvGrpSpPr>
              <p:cNvPr id="40" name="Group 66"/>
              <p:cNvGrpSpPr>
                <a:grpSpLocks/>
              </p:cNvGrpSpPr>
              <p:nvPr/>
            </p:nvGrpSpPr>
            <p:grpSpPr bwMode="auto">
              <a:xfrm>
                <a:off x="4219" y="2602"/>
                <a:ext cx="322" cy="148"/>
                <a:chOff x="10145" y="10340"/>
                <a:chExt cx="571" cy="256"/>
              </a:xfrm>
            </p:grpSpPr>
            <p:sp>
              <p:nvSpPr>
                <p:cNvPr id="42" name="Rectangle 67"/>
                <p:cNvSpPr>
                  <a:spLocks noChangeArrowheads="1"/>
                </p:cNvSpPr>
                <p:nvPr/>
              </p:nvSpPr>
              <p:spPr bwMode="auto">
                <a:xfrm>
                  <a:off x="10160" y="10340"/>
                  <a:ext cx="556"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lgn="l" eaLnBrk="0" hangingPunct="0">
                    <a:spcBef>
                      <a:spcPct val="0"/>
                    </a:spcBef>
                    <a:defRPr>
                      <a:solidFill>
                        <a:schemeClr val="tx1"/>
                      </a:solidFill>
                      <a:latin typeface="Times New Roman" pitchFamily="18" charset="0"/>
                    </a:defRPr>
                  </a:lvl1pPr>
                  <a:lvl2pPr marL="742950" indent="-285750" algn="l" eaLnBrk="0" hangingPunct="0">
                    <a:spcBef>
                      <a:spcPct val="0"/>
                    </a:spcBef>
                    <a:defRPr>
                      <a:solidFill>
                        <a:schemeClr val="tx1"/>
                      </a:solidFill>
                      <a:latin typeface="Times New Roman" pitchFamily="18" charset="0"/>
                    </a:defRPr>
                  </a:lvl2pPr>
                  <a:lvl3pPr marL="1143000" indent="-228600" algn="l" eaLnBrk="0" hangingPunct="0">
                    <a:spcBef>
                      <a:spcPct val="0"/>
                    </a:spcBef>
                    <a:defRPr>
                      <a:solidFill>
                        <a:schemeClr val="tx1"/>
                      </a:solidFill>
                      <a:latin typeface="Times New Roman" pitchFamily="18" charset="0"/>
                    </a:defRPr>
                  </a:lvl3pPr>
                  <a:lvl4pPr marL="1600200" indent="-228600" algn="l" eaLnBrk="0" hangingPunct="0">
                    <a:spcBef>
                      <a:spcPct val="0"/>
                    </a:spcBef>
                    <a:defRPr>
                      <a:solidFill>
                        <a:schemeClr val="tx1"/>
                      </a:solidFill>
                      <a:latin typeface="Times New Roman" pitchFamily="18" charset="0"/>
                    </a:defRPr>
                  </a:lvl4pPr>
                  <a:lvl5pPr marL="2057400" indent="-228600" algn="l" eaLnBrk="0" hangingPunct="0">
                    <a:spcBef>
                      <a:spcPct val="0"/>
                    </a:spcBef>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Aft>
                      <a:spcPts val="1000"/>
                    </a:spcAft>
                  </a:pPr>
                  <a:r>
                    <a:rPr lang="fr-FR" altLang="fr-FR" sz="1100" i="0">
                      <a:solidFill>
                        <a:srgbClr val="FF0000"/>
                      </a:solidFill>
                      <a:latin typeface="Calibri" pitchFamily="34" charset="0"/>
                    </a:rPr>
                    <a:t>B</a:t>
                  </a:r>
                  <a:r>
                    <a:rPr lang="fr-FR" altLang="fr-FR" sz="1100" i="0" baseline="-25000">
                      <a:solidFill>
                        <a:srgbClr val="FF0000"/>
                      </a:solidFill>
                      <a:latin typeface="Calibri" pitchFamily="34" charset="0"/>
                    </a:rPr>
                    <a:t>Ext</a:t>
                  </a:r>
                  <a:r>
                    <a:rPr lang="fr-FR" altLang="fr-FR" sz="1100" i="0" baseline="-25000">
                      <a:solidFill>
                        <a:srgbClr val="FF0000"/>
                      </a:solidFill>
                      <a:sym typeface="Symbol" pitchFamily="18" charset="2"/>
                    </a:rPr>
                    <a:t></a:t>
                  </a:r>
                  <a:r>
                    <a:rPr lang="fr-FR" altLang="fr-FR" sz="1100" i="0" baseline="-25000">
                      <a:solidFill>
                        <a:srgbClr val="FF0000"/>
                      </a:solidFill>
                      <a:latin typeface="Calibri" pitchFamily="34" charset="0"/>
                    </a:rPr>
                    <a:t>S</a:t>
                  </a:r>
                  <a:endParaRPr lang="fr-FR" altLang="fr-FR" sz="1800" i="0"/>
                </a:p>
              </p:txBody>
            </p:sp>
            <p:sp>
              <p:nvSpPr>
                <p:cNvPr id="43" name="Line 68"/>
                <p:cNvSpPr>
                  <a:spLocks noChangeShapeType="1"/>
                </p:cNvSpPr>
                <p:nvPr/>
              </p:nvSpPr>
              <p:spPr bwMode="auto">
                <a:xfrm>
                  <a:off x="10145" y="10340"/>
                  <a:ext cx="181" cy="1"/>
                </a:xfrm>
                <a:prstGeom prst="line">
                  <a:avLst/>
                </a:prstGeom>
                <a:noFill/>
                <a:ln w="6350">
                  <a:solidFill>
                    <a:srgbClr val="FF0000"/>
                  </a:solidFill>
                  <a:round/>
                  <a:headEnd type="none" w="sm" len="sm"/>
                  <a:tailEnd type="arrow" w="sm" len="sm"/>
                </a:ln>
                <a:extLst>
                  <a:ext uri="{909E8E84-426E-40DD-AFC4-6F175D3DCCD1}">
                    <a14:hiddenFill xmlns:a14="http://schemas.microsoft.com/office/drawing/2010/main">
                      <a:noFill/>
                    </a14:hiddenFill>
                  </a:ext>
                </a:extLst>
              </p:spPr>
              <p:txBody>
                <a:bodyPr/>
                <a:lstStyle/>
                <a:p>
                  <a:endParaRPr lang="fr-FR"/>
                </a:p>
              </p:txBody>
            </p:sp>
          </p:grpSp>
          <p:sp>
            <p:nvSpPr>
              <p:cNvPr id="41" name="Text Box 193"/>
              <p:cNvSpPr txBox="1">
                <a:spLocks noChangeArrowheads="1"/>
              </p:cNvSpPr>
              <p:nvPr/>
            </p:nvSpPr>
            <p:spPr bwMode="auto">
              <a:xfrm>
                <a:off x="2628" y="2773"/>
                <a:ext cx="2168"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fr-FR" altLang="fr-FR" sz="1400" dirty="0"/>
                  <a:t>Normes et sens imposés si une force connue et une autre de direction connue</a:t>
                </a:r>
              </a:p>
            </p:txBody>
          </p:sp>
        </p:grpSp>
      </p:grpSp>
      <p:grpSp>
        <p:nvGrpSpPr>
          <p:cNvPr id="54" name="Group 195"/>
          <p:cNvGrpSpPr>
            <a:grpSpLocks/>
          </p:cNvGrpSpPr>
          <p:nvPr/>
        </p:nvGrpSpPr>
        <p:grpSpPr bwMode="auto">
          <a:xfrm>
            <a:off x="5570538" y="4133850"/>
            <a:ext cx="2459037" cy="1863725"/>
            <a:chOff x="3509" y="2604"/>
            <a:chExt cx="1549" cy="1174"/>
          </a:xfrm>
        </p:grpSpPr>
        <p:grpSp>
          <p:nvGrpSpPr>
            <p:cNvPr id="55" name="Group 32"/>
            <p:cNvGrpSpPr>
              <a:grpSpLocks/>
            </p:cNvGrpSpPr>
            <p:nvPr/>
          </p:nvGrpSpPr>
          <p:grpSpPr bwMode="auto">
            <a:xfrm>
              <a:off x="3509" y="2604"/>
              <a:ext cx="1549" cy="1174"/>
              <a:chOff x="7967" y="2130"/>
              <a:chExt cx="2746" cy="2031"/>
            </a:xfrm>
          </p:grpSpPr>
          <p:sp>
            <p:nvSpPr>
              <p:cNvPr id="57" name="Oval 33"/>
              <p:cNvSpPr>
                <a:spLocks noChangeArrowheads="1"/>
              </p:cNvSpPr>
              <p:nvPr/>
            </p:nvSpPr>
            <p:spPr bwMode="auto">
              <a:xfrm>
                <a:off x="8807" y="2690"/>
                <a:ext cx="1321" cy="991"/>
              </a:xfrm>
              <a:prstGeom prst="ellipse">
                <a:avLst/>
              </a:prstGeom>
              <a:noFill/>
              <a:ln w="1270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algn="l" eaLnBrk="0" hangingPunct="0">
                  <a:spcBef>
                    <a:spcPct val="0"/>
                  </a:spcBef>
                  <a:defRPr>
                    <a:solidFill>
                      <a:schemeClr val="tx1"/>
                    </a:solidFill>
                    <a:latin typeface="Times New Roman" pitchFamily="18" charset="0"/>
                  </a:defRPr>
                </a:lvl1pPr>
                <a:lvl2pPr marL="742950" indent="-285750" algn="l" eaLnBrk="0" hangingPunct="0">
                  <a:spcBef>
                    <a:spcPct val="0"/>
                  </a:spcBef>
                  <a:defRPr>
                    <a:solidFill>
                      <a:schemeClr val="tx1"/>
                    </a:solidFill>
                    <a:latin typeface="Times New Roman" pitchFamily="18" charset="0"/>
                  </a:defRPr>
                </a:lvl2pPr>
                <a:lvl3pPr marL="1143000" indent="-228600" algn="l" eaLnBrk="0" hangingPunct="0">
                  <a:spcBef>
                    <a:spcPct val="0"/>
                  </a:spcBef>
                  <a:defRPr>
                    <a:solidFill>
                      <a:schemeClr val="tx1"/>
                    </a:solidFill>
                    <a:latin typeface="Times New Roman" pitchFamily="18" charset="0"/>
                  </a:defRPr>
                </a:lvl3pPr>
                <a:lvl4pPr marL="1600200" indent="-228600" algn="l" eaLnBrk="0" hangingPunct="0">
                  <a:spcBef>
                    <a:spcPct val="0"/>
                  </a:spcBef>
                  <a:defRPr>
                    <a:solidFill>
                      <a:schemeClr val="tx1"/>
                    </a:solidFill>
                    <a:latin typeface="Times New Roman" pitchFamily="18" charset="0"/>
                  </a:defRPr>
                </a:lvl4pPr>
                <a:lvl5pPr marL="2057400" indent="-228600" algn="l" eaLnBrk="0" hangingPunct="0">
                  <a:spcBef>
                    <a:spcPct val="0"/>
                  </a:spcBef>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endParaRPr lang="fr-FR" altLang="fr-FR" sz="1800" i="0"/>
              </a:p>
            </p:txBody>
          </p:sp>
          <p:sp>
            <p:nvSpPr>
              <p:cNvPr id="58" name="Line 34"/>
              <p:cNvSpPr>
                <a:spLocks noChangeShapeType="1"/>
              </p:cNvSpPr>
              <p:nvPr/>
            </p:nvSpPr>
            <p:spPr bwMode="auto">
              <a:xfrm flipV="1">
                <a:off x="8387" y="3064"/>
                <a:ext cx="1" cy="781"/>
              </a:xfrm>
              <a:prstGeom prst="line">
                <a:avLst/>
              </a:prstGeom>
              <a:noFill/>
              <a:ln w="6350">
                <a:solidFill>
                  <a:srgbClr val="000000"/>
                </a:solidFill>
                <a:round/>
                <a:headEnd type="none" w="sm" len="sm"/>
                <a:tailEnd type="arrow" w="sm" len="sm"/>
              </a:ln>
              <a:extLst>
                <a:ext uri="{909E8E84-426E-40DD-AFC4-6F175D3DCCD1}">
                  <a14:hiddenFill xmlns:a14="http://schemas.microsoft.com/office/drawing/2010/main">
                    <a:noFill/>
                  </a14:hiddenFill>
                </a:ext>
              </a:extLst>
            </p:spPr>
            <p:txBody>
              <a:bodyPr/>
              <a:lstStyle/>
              <a:p>
                <a:endParaRPr lang="fr-FR"/>
              </a:p>
            </p:txBody>
          </p:sp>
          <p:sp>
            <p:nvSpPr>
              <p:cNvPr id="59" name="Line 35"/>
              <p:cNvSpPr>
                <a:spLocks noChangeShapeType="1"/>
              </p:cNvSpPr>
              <p:nvPr/>
            </p:nvSpPr>
            <p:spPr bwMode="auto">
              <a:xfrm>
                <a:off x="8387" y="3815"/>
                <a:ext cx="571" cy="1"/>
              </a:xfrm>
              <a:prstGeom prst="line">
                <a:avLst/>
              </a:prstGeom>
              <a:noFill/>
              <a:ln w="6350">
                <a:solidFill>
                  <a:srgbClr val="000000"/>
                </a:solidFill>
                <a:round/>
                <a:headEnd type="none" w="sm" len="sm"/>
                <a:tailEnd type="arrow" w="sm" len="sm"/>
              </a:ln>
              <a:extLst>
                <a:ext uri="{909E8E84-426E-40DD-AFC4-6F175D3DCCD1}">
                  <a14:hiddenFill xmlns:a14="http://schemas.microsoft.com/office/drawing/2010/main">
                    <a:noFill/>
                  </a14:hiddenFill>
                </a:ext>
              </a:extLst>
            </p:spPr>
            <p:txBody>
              <a:bodyPr/>
              <a:lstStyle/>
              <a:p>
                <a:endParaRPr lang="fr-FR"/>
              </a:p>
            </p:txBody>
          </p:sp>
          <p:sp>
            <p:nvSpPr>
              <p:cNvPr id="60" name="Line 36"/>
              <p:cNvSpPr>
                <a:spLocks noChangeShapeType="1"/>
              </p:cNvSpPr>
              <p:nvPr/>
            </p:nvSpPr>
            <p:spPr bwMode="auto">
              <a:xfrm flipH="1">
                <a:off x="8042" y="3815"/>
                <a:ext cx="346" cy="346"/>
              </a:xfrm>
              <a:prstGeom prst="line">
                <a:avLst/>
              </a:prstGeom>
              <a:noFill/>
              <a:ln w="6350">
                <a:solidFill>
                  <a:srgbClr val="000000"/>
                </a:solidFill>
                <a:round/>
                <a:headEnd type="none" w="sm" len="sm"/>
                <a:tailEnd type="arrow" w="sm" len="sm"/>
              </a:ln>
              <a:extLst>
                <a:ext uri="{909E8E84-426E-40DD-AFC4-6F175D3DCCD1}">
                  <a14:hiddenFill xmlns:a14="http://schemas.microsoft.com/office/drawing/2010/main">
                    <a:noFill/>
                  </a14:hiddenFill>
                </a:ext>
              </a:extLst>
            </p:spPr>
            <p:txBody>
              <a:bodyPr/>
              <a:lstStyle/>
              <a:p>
                <a:endParaRPr lang="fr-FR"/>
              </a:p>
            </p:txBody>
          </p:sp>
          <p:grpSp>
            <p:nvGrpSpPr>
              <p:cNvPr id="61" name="Group 37"/>
              <p:cNvGrpSpPr>
                <a:grpSpLocks/>
              </p:cNvGrpSpPr>
              <p:nvPr/>
            </p:nvGrpSpPr>
            <p:grpSpPr bwMode="auto">
              <a:xfrm>
                <a:off x="9167" y="3320"/>
                <a:ext cx="151" cy="631"/>
                <a:chOff x="0" y="0"/>
                <a:chExt cx="19999" cy="20001"/>
              </a:xfrm>
            </p:grpSpPr>
            <p:sp>
              <p:nvSpPr>
                <p:cNvPr id="93" name="Line 38"/>
                <p:cNvSpPr>
                  <a:spLocks noChangeShapeType="1"/>
                </p:cNvSpPr>
                <p:nvPr/>
              </p:nvSpPr>
              <p:spPr bwMode="auto">
                <a:xfrm flipH="1">
                  <a:off x="0" y="0"/>
                  <a:ext cx="6083" cy="8115"/>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fr-FR"/>
                </a:p>
              </p:txBody>
            </p:sp>
            <p:sp>
              <p:nvSpPr>
                <p:cNvPr id="94" name="Line 39"/>
                <p:cNvSpPr>
                  <a:spLocks noChangeShapeType="1"/>
                </p:cNvSpPr>
                <p:nvPr/>
              </p:nvSpPr>
              <p:spPr bwMode="auto">
                <a:xfrm flipV="1">
                  <a:off x="0" y="5706"/>
                  <a:ext cx="18011" cy="2886"/>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fr-FR"/>
                </a:p>
              </p:txBody>
            </p:sp>
            <p:sp>
              <p:nvSpPr>
                <p:cNvPr id="95" name="Line 40"/>
                <p:cNvSpPr>
                  <a:spLocks noChangeShapeType="1"/>
                </p:cNvSpPr>
                <p:nvPr/>
              </p:nvSpPr>
              <p:spPr bwMode="auto">
                <a:xfrm flipH="1">
                  <a:off x="17875" y="5706"/>
                  <a:ext cx="2124" cy="14295"/>
                </a:xfrm>
                <a:prstGeom prst="line">
                  <a:avLst/>
                </a:prstGeom>
                <a:noFill/>
                <a:ln w="12700">
                  <a:solidFill>
                    <a:srgbClr val="FF0000"/>
                  </a:solidFill>
                  <a:round/>
                  <a:headEnd type="none" w="sm" len="sm"/>
                  <a:tailEnd type="arrow" w="sm" len="sm"/>
                </a:ln>
                <a:extLst>
                  <a:ext uri="{909E8E84-426E-40DD-AFC4-6F175D3DCCD1}">
                    <a14:hiddenFill xmlns:a14="http://schemas.microsoft.com/office/drawing/2010/main">
                      <a:noFill/>
                    </a14:hiddenFill>
                  </a:ext>
                </a:extLst>
              </p:spPr>
              <p:txBody>
                <a:bodyPr/>
                <a:lstStyle/>
                <a:p>
                  <a:endParaRPr lang="fr-FR"/>
                </a:p>
              </p:txBody>
            </p:sp>
          </p:grpSp>
          <p:grpSp>
            <p:nvGrpSpPr>
              <p:cNvPr id="62" name="Group 41"/>
              <p:cNvGrpSpPr>
                <a:grpSpLocks/>
              </p:cNvGrpSpPr>
              <p:nvPr/>
            </p:nvGrpSpPr>
            <p:grpSpPr bwMode="auto">
              <a:xfrm>
                <a:off x="9707" y="2885"/>
                <a:ext cx="631" cy="151"/>
                <a:chOff x="0" y="0"/>
                <a:chExt cx="20000" cy="20001"/>
              </a:xfrm>
            </p:grpSpPr>
            <p:sp>
              <p:nvSpPr>
                <p:cNvPr id="90" name="Line 42"/>
                <p:cNvSpPr>
                  <a:spLocks noChangeShapeType="1"/>
                </p:cNvSpPr>
                <p:nvPr/>
              </p:nvSpPr>
              <p:spPr bwMode="auto">
                <a:xfrm flipV="1">
                  <a:off x="0" y="0"/>
                  <a:ext cx="8113" cy="6094"/>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fr-FR"/>
                </a:p>
              </p:txBody>
            </p:sp>
            <p:sp>
              <p:nvSpPr>
                <p:cNvPr id="91" name="Line 43"/>
                <p:cNvSpPr>
                  <a:spLocks noChangeShapeType="1"/>
                </p:cNvSpPr>
                <p:nvPr/>
              </p:nvSpPr>
              <p:spPr bwMode="auto">
                <a:xfrm flipH="1">
                  <a:off x="5706" y="0"/>
                  <a:ext cx="2883" cy="18008"/>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fr-FR"/>
                </a:p>
              </p:txBody>
            </p:sp>
            <p:sp>
              <p:nvSpPr>
                <p:cNvPr id="92" name="Line 44"/>
                <p:cNvSpPr>
                  <a:spLocks noChangeShapeType="1"/>
                </p:cNvSpPr>
                <p:nvPr/>
              </p:nvSpPr>
              <p:spPr bwMode="auto">
                <a:xfrm flipV="1">
                  <a:off x="5706" y="17878"/>
                  <a:ext cx="14294" cy="2123"/>
                </a:xfrm>
                <a:prstGeom prst="line">
                  <a:avLst/>
                </a:prstGeom>
                <a:noFill/>
                <a:ln w="12700">
                  <a:solidFill>
                    <a:srgbClr val="FF0000"/>
                  </a:solidFill>
                  <a:round/>
                  <a:headEnd type="none" w="sm" len="sm"/>
                  <a:tailEnd type="arrow" w="sm" len="sm"/>
                </a:ln>
                <a:extLst>
                  <a:ext uri="{909E8E84-426E-40DD-AFC4-6F175D3DCCD1}">
                    <a14:hiddenFill xmlns:a14="http://schemas.microsoft.com/office/drawing/2010/main">
                      <a:noFill/>
                    </a14:hiddenFill>
                  </a:ext>
                </a:extLst>
              </p:spPr>
              <p:txBody>
                <a:bodyPr/>
                <a:lstStyle/>
                <a:p>
                  <a:endParaRPr lang="fr-FR"/>
                </a:p>
              </p:txBody>
            </p:sp>
          </p:grpSp>
          <p:sp>
            <p:nvSpPr>
              <p:cNvPr id="63" name="Rectangle 45"/>
              <p:cNvSpPr>
                <a:spLocks noChangeArrowheads="1"/>
              </p:cNvSpPr>
              <p:nvPr/>
            </p:nvSpPr>
            <p:spPr bwMode="auto">
              <a:xfrm>
                <a:off x="7967" y="3882"/>
                <a:ext cx="181"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lgn="l" eaLnBrk="0" hangingPunct="0">
                  <a:spcBef>
                    <a:spcPct val="0"/>
                  </a:spcBef>
                  <a:defRPr>
                    <a:solidFill>
                      <a:schemeClr val="tx1"/>
                    </a:solidFill>
                    <a:latin typeface="Times New Roman" pitchFamily="18" charset="0"/>
                  </a:defRPr>
                </a:lvl1pPr>
                <a:lvl2pPr marL="742950" indent="-285750" algn="l" eaLnBrk="0" hangingPunct="0">
                  <a:spcBef>
                    <a:spcPct val="0"/>
                  </a:spcBef>
                  <a:defRPr>
                    <a:solidFill>
                      <a:schemeClr val="tx1"/>
                    </a:solidFill>
                    <a:latin typeface="Times New Roman" pitchFamily="18" charset="0"/>
                  </a:defRPr>
                </a:lvl2pPr>
                <a:lvl3pPr marL="1143000" indent="-228600" algn="l" eaLnBrk="0" hangingPunct="0">
                  <a:spcBef>
                    <a:spcPct val="0"/>
                  </a:spcBef>
                  <a:defRPr>
                    <a:solidFill>
                      <a:schemeClr val="tx1"/>
                    </a:solidFill>
                    <a:latin typeface="Times New Roman" pitchFamily="18" charset="0"/>
                  </a:defRPr>
                </a:lvl3pPr>
                <a:lvl4pPr marL="1600200" indent="-228600" algn="l" eaLnBrk="0" hangingPunct="0">
                  <a:spcBef>
                    <a:spcPct val="0"/>
                  </a:spcBef>
                  <a:defRPr>
                    <a:solidFill>
                      <a:schemeClr val="tx1"/>
                    </a:solidFill>
                    <a:latin typeface="Times New Roman" pitchFamily="18" charset="0"/>
                  </a:defRPr>
                </a:lvl4pPr>
                <a:lvl5pPr marL="2057400" indent="-228600" algn="l" eaLnBrk="0" hangingPunct="0">
                  <a:spcBef>
                    <a:spcPct val="0"/>
                  </a:spcBef>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Aft>
                    <a:spcPts val="1000"/>
                  </a:spcAft>
                </a:pPr>
                <a:r>
                  <a:rPr lang="fr-FR" altLang="fr-FR" sz="1100" i="0">
                    <a:latin typeface="Calibri" pitchFamily="34" charset="0"/>
                  </a:rPr>
                  <a:t>x</a:t>
                </a:r>
                <a:endParaRPr lang="fr-FR" altLang="fr-FR" sz="1800" i="0"/>
              </a:p>
            </p:txBody>
          </p:sp>
          <p:sp>
            <p:nvSpPr>
              <p:cNvPr id="64" name="Rectangle 46"/>
              <p:cNvSpPr>
                <a:spLocks noChangeArrowheads="1"/>
              </p:cNvSpPr>
              <p:nvPr/>
            </p:nvSpPr>
            <p:spPr bwMode="auto">
              <a:xfrm>
                <a:off x="8215" y="2945"/>
                <a:ext cx="181"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lgn="l" eaLnBrk="0" hangingPunct="0">
                  <a:spcBef>
                    <a:spcPct val="0"/>
                  </a:spcBef>
                  <a:defRPr>
                    <a:solidFill>
                      <a:schemeClr val="tx1"/>
                    </a:solidFill>
                    <a:latin typeface="Times New Roman" pitchFamily="18" charset="0"/>
                  </a:defRPr>
                </a:lvl1pPr>
                <a:lvl2pPr marL="742950" indent="-285750" algn="l" eaLnBrk="0" hangingPunct="0">
                  <a:spcBef>
                    <a:spcPct val="0"/>
                  </a:spcBef>
                  <a:defRPr>
                    <a:solidFill>
                      <a:schemeClr val="tx1"/>
                    </a:solidFill>
                    <a:latin typeface="Times New Roman" pitchFamily="18" charset="0"/>
                  </a:defRPr>
                </a:lvl2pPr>
                <a:lvl3pPr marL="1143000" indent="-228600" algn="l" eaLnBrk="0" hangingPunct="0">
                  <a:spcBef>
                    <a:spcPct val="0"/>
                  </a:spcBef>
                  <a:defRPr>
                    <a:solidFill>
                      <a:schemeClr val="tx1"/>
                    </a:solidFill>
                    <a:latin typeface="Times New Roman" pitchFamily="18" charset="0"/>
                  </a:defRPr>
                </a:lvl3pPr>
                <a:lvl4pPr marL="1600200" indent="-228600" algn="l" eaLnBrk="0" hangingPunct="0">
                  <a:spcBef>
                    <a:spcPct val="0"/>
                  </a:spcBef>
                  <a:defRPr>
                    <a:solidFill>
                      <a:schemeClr val="tx1"/>
                    </a:solidFill>
                    <a:latin typeface="Times New Roman" pitchFamily="18" charset="0"/>
                  </a:defRPr>
                </a:lvl4pPr>
                <a:lvl5pPr marL="2057400" indent="-228600" algn="l" eaLnBrk="0" hangingPunct="0">
                  <a:spcBef>
                    <a:spcPct val="0"/>
                  </a:spcBef>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Aft>
                    <a:spcPts val="1000"/>
                  </a:spcAft>
                </a:pPr>
                <a:r>
                  <a:rPr lang="fr-FR" altLang="fr-FR" sz="1100" i="0">
                    <a:latin typeface="Calibri" pitchFamily="34" charset="0"/>
                  </a:rPr>
                  <a:t>z</a:t>
                </a:r>
                <a:endParaRPr lang="fr-FR" altLang="fr-FR" sz="1800" i="0"/>
              </a:p>
            </p:txBody>
          </p:sp>
          <p:sp>
            <p:nvSpPr>
              <p:cNvPr id="65" name="Rectangle 47"/>
              <p:cNvSpPr>
                <a:spLocks noChangeArrowheads="1"/>
              </p:cNvSpPr>
              <p:nvPr/>
            </p:nvSpPr>
            <p:spPr bwMode="auto">
              <a:xfrm>
                <a:off x="8777" y="3560"/>
                <a:ext cx="181" cy="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lgn="l" eaLnBrk="0" hangingPunct="0">
                  <a:spcBef>
                    <a:spcPct val="0"/>
                  </a:spcBef>
                  <a:defRPr>
                    <a:solidFill>
                      <a:schemeClr val="tx1"/>
                    </a:solidFill>
                    <a:latin typeface="Times New Roman" pitchFamily="18" charset="0"/>
                  </a:defRPr>
                </a:lvl1pPr>
                <a:lvl2pPr marL="742950" indent="-285750" algn="l" eaLnBrk="0" hangingPunct="0">
                  <a:spcBef>
                    <a:spcPct val="0"/>
                  </a:spcBef>
                  <a:defRPr>
                    <a:solidFill>
                      <a:schemeClr val="tx1"/>
                    </a:solidFill>
                    <a:latin typeface="Times New Roman" pitchFamily="18" charset="0"/>
                  </a:defRPr>
                </a:lvl2pPr>
                <a:lvl3pPr marL="1143000" indent="-228600" algn="l" eaLnBrk="0" hangingPunct="0">
                  <a:spcBef>
                    <a:spcPct val="0"/>
                  </a:spcBef>
                  <a:defRPr>
                    <a:solidFill>
                      <a:schemeClr val="tx1"/>
                    </a:solidFill>
                    <a:latin typeface="Times New Roman" pitchFamily="18" charset="0"/>
                  </a:defRPr>
                </a:lvl3pPr>
                <a:lvl4pPr marL="1600200" indent="-228600" algn="l" eaLnBrk="0" hangingPunct="0">
                  <a:spcBef>
                    <a:spcPct val="0"/>
                  </a:spcBef>
                  <a:defRPr>
                    <a:solidFill>
                      <a:schemeClr val="tx1"/>
                    </a:solidFill>
                    <a:latin typeface="Times New Roman" pitchFamily="18" charset="0"/>
                  </a:defRPr>
                </a:lvl4pPr>
                <a:lvl5pPr marL="2057400" indent="-228600" algn="l" eaLnBrk="0" hangingPunct="0">
                  <a:spcBef>
                    <a:spcPct val="0"/>
                  </a:spcBef>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Aft>
                    <a:spcPts val="1000"/>
                  </a:spcAft>
                </a:pPr>
                <a:r>
                  <a:rPr lang="fr-FR" altLang="fr-FR" sz="1100" i="0">
                    <a:latin typeface="Calibri" pitchFamily="34" charset="0"/>
                  </a:rPr>
                  <a:t>y</a:t>
                </a:r>
                <a:endParaRPr lang="fr-FR" altLang="fr-FR" sz="1800" i="0"/>
              </a:p>
            </p:txBody>
          </p:sp>
          <p:sp>
            <p:nvSpPr>
              <p:cNvPr id="66" name="Rectangle 48"/>
              <p:cNvSpPr>
                <a:spLocks noChangeArrowheads="1"/>
              </p:cNvSpPr>
              <p:nvPr/>
            </p:nvSpPr>
            <p:spPr bwMode="auto">
              <a:xfrm>
                <a:off x="8972" y="3200"/>
                <a:ext cx="211"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lgn="l" eaLnBrk="0" hangingPunct="0">
                  <a:spcBef>
                    <a:spcPct val="0"/>
                  </a:spcBef>
                  <a:defRPr>
                    <a:solidFill>
                      <a:schemeClr val="tx1"/>
                    </a:solidFill>
                    <a:latin typeface="Times New Roman" pitchFamily="18" charset="0"/>
                  </a:defRPr>
                </a:lvl1pPr>
                <a:lvl2pPr marL="742950" indent="-285750" algn="l" eaLnBrk="0" hangingPunct="0">
                  <a:spcBef>
                    <a:spcPct val="0"/>
                  </a:spcBef>
                  <a:defRPr>
                    <a:solidFill>
                      <a:schemeClr val="tx1"/>
                    </a:solidFill>
                    <a:latin typeface="Times New Roman" pitchFamily="18" charset="0"/>
                  </a:defRPr>
                </a:lvl2pPr>
                <a:lvl3pPr marL="1143000" indent="-228600" algn="l" eaLnBrk="0" hangingPunct="0">
                  <a:spcBef>
                    <a:spcPct val="0"/>
                  </a:spcBef>
                  <a:defRPr>
                    <a:solidFill>
                      <a:schemeClr val="tx1"/>
                    </a:solidFill>
                    <a:latin typeface="Times New Roman" pitchFamily="18" charset="0"/>
                  </a:defRPr>
                </a:lvl3pPr>
                <a:lvl4pPr marL="1600200" indent="-228600" algn="l" eaLnBrk="0" hangingPunct="0">
                  <a:spcBef>
                    <a:spcPct val="0"/>
                  </a:spcBef>
                  <a:defRPr>
                    <a:solidFill>
                      <a:schemeClr val="tx1"/>
                    </a:solidFill>
                    <a:latin typeface="Times New Roman" pitchFamily="18" charset="0"/>
                  </a:defRPr>
                </a:lvl4pPr>
                <a:lvl5pPr marL="2057400" indent="-228600" algn="l" eaLnBrk="0" hangingPunct="0">
                  <a:spcBef>
                    <a:spcPct val="0"/>
                  </a:spcBef>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Aft>
                    <a:spcPts val="1000"/>
                  </a:spcAft>
                </a:pPr>
                <a:r>
                  <a:rPr lang="fr-FR" altLang="fr-FR" sz="1100" i="0">
                    <a:solidFill>
                      <a:srgbClr val="0000FF"/>
                    </a:solidFill>
                    <a:latin typeface="Calibri" pitchFamily="34" charset="0"/>
                  </a:rPr>
                  <a:t>A</a:t>
                </a:r>
                <a:endParaRPr lang="fr-FR" altLang="fr-FR" sz="1800" i="0"/>
              </a:p>
            </p:txBody>
          </p:sp>
          <p:sp>
            <p:nvSpPr>
              <p:cNvPr id="67" name="Rectangle 49"/>
              <p:cNvSpPr>
                <a:spLocks noChangeArrowheads="1"/>
              </p:cNvSpPr>
              <p:nvPr/>
            </p:nvSpPr>
            <p:spPr bwMode="auto">
              <a:xfrm>
                <a:off x="9602" y="2990"/>
                <a:ext cx="211"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lgn="l" eaLnBrk="0" hangingPunct="0">
                  <a:spcBef>
                    <a:spcPct val="0"/>
                  </a:spcBef>
                  <a:defRPr>
                    <a:solidFill>
                      <a:schemeClr val="tx1"/>
                    </a:solidFill>
                    <a:latin typeface="Times New Roman" pitchFamily="18" charset="0"/>
                  </a:defRPr>
                </a:lvl1pPr>
                <a:lvl2pPr marL="742950" indent="-285750" algn="l" eaLnBrk="0" hangingPunct="0">
                  <a:spcBef>
                    <a:spcPct val="0"/>
                  </a:spcBef>
                  <a:defRPr>
                    <a:solidFill>
                      <a:schemeClr val="tx1"/>
                    </a:solidFill>
                    <a:latin typeface="Times New Roman" pitchFamily="18" charset="0"/>
                  </a:defRPr>
                </a:lvl2pPr>
                <a:lvl3pPr marL="1143000" indent="-228600" algn="l" eaLnBrk="0" hangingPunct="0">
                  <a:spcBef>
                    <a:spcPct val="0"/>
                  </a:spcBef>
                  <a:defRPr>
                    <a:solidFill>
                      <a:schemeClr val="tx1"/>
                    </a:solidFill>
                    <a:latin typeface="Times New Roman" pitchFamily="18" charset="0"/>
                  </a:defRPr>
                </a:lvl3pPr>
                <a:lvl4pPr marL="1600200" indent="-228600" algn="l" eaLnBrk="0" hangingPunct="0">
                  <a:spcBef>
                    <a:spcPct val="0"/>
                  </a:spcBef>
                  <a:defRPr>
                    <a:solidFill>
                      <a:schemeClr val="tx1"/>
                    </a:solidFill>
                    <a:latin typeface="Times New Roman" pitchFamily="18" charset="0"/>
                  </a:defRPr>
                </a:lvl4pPr>
                <a:lvl5pPr marL="2057400" indent="-228600" algn="l" eaLnBrk="0" hangingPunct="0">
                  <a:spcBef>
                    <a:spcPct val="0"/>
                  </a:spcBef>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Aft>
                    <a:spcPts val="1000"/>
                  </a:spcAft>
                </a:pPr>
                <a:r>
                  <a:rPr lang="fr-FR" altLang="fr-FR" sz="1100" i="0">
                    <a:solidFill>
                      <a:srgbClr val="0000FF"/>
                    </a:solidFill>
                    <a:latin typeface="Calibri" pitchFamily="34" charset="0"/>
                  </a:rPr>
                  <a:t>B</a:t>
                </a:r>
                <a:endParaRPr lang="fr-FR" altLang="fr-FR" sz="1800" i="0"/>
              </a:p>
            </p:txBody>
          </p:sp>
          <p:sp>
            <p:nvSpPr>
              <p:cNvPr id="68" name="Line 50"/>
              <p:cNvSpPr>
                <a:spLocks noChangeShapeType="1"/>
              </p:cNvSpPr>
              <p:nvPr/>
            </p:nvSpPr>
            <p:spPr bwMode="auto">
              <a:xfrm>
                <a:off x="9137" y="3305"/>
                <a:ext cx="166" cy="1"/>
              </a:xfrm>
              <a:prstGeom prst="line">
                <a:avLst/>
              </a:prstGeom>
              <a:noFill/>
              <a:ln w="12700">
                <a:solidFill>
                  <a:srgbClr val="0000FF"/>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fr-FR"/>
              </a:p>
            </p:txBody>
          </p:sp>
          <p:sp>
            <p:nvSpPr>
              <p:cNvPr id="69" name="Line 51"/>
              <p:cNvSpPr>
                <a:spLocks noChangeShapeType="1"/>
              </p:cNvSpPr>
              <p:nvPr/>
            </p:nvSpPr>
            <p:spPr bwMode="auto">
              <a:xfrm>
                <a:off x="9212" y="3230"/>
                <a:ext cx="1" cy="151"/>
              </a:xfrm>
              <a:prstGeom prst="line">
                <a:avLst/>
              </a:prstGeom>
              <a:noFill/>
              <a:ln w="12700">
                <a:solidFill>
                  <a:srgbClr val="0000FF"/>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fr-FR"/>
              </a:p>
            </p:txBody>
          </p:sp>
          <p:sp>
            <p:nvSpPr>
              <p:cNvPr id="70" name="Line 52"/>
              <p:cNvSpPr>
                <a:spLocks noChangeShapeType="1"/>
              </p:cNvSpPr>
              <p:nvPr/>
            </p:nvSpPr>
            <p:spPr bwMode="auto">
              <a:xfrm>
                <a:off x="9647" y="2930"/>
                <a:ext cx="136" cy="1"/>
              </a:xfrm>
              <a:prstGeom prst="line">
                <a:avLst/>
              </a:prstGeom>
              <a:noFill/>
              <a:ln w="12700">
                <a:solidFill>
                  <a:srgbClr val="0000FF"/>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fr-FR"/>
              </a:p>
            </p:txBody>
          </p:sp>
          <p:sp>
            <p:nvSpPr>
              <p:cNvPr id="71" name="Line 53"/>
              <p:cNvSpPr>
                <a:spLocks noChangeShapeType="1"/>
              </p:cNvSpPr>
              <p:nvPr/>
            </p:nvSpPr>
            <p:spPr bwMode="auto">
              <a:xfrm>
                <a:off x="9707" y="2855"/>
                <a:ext cx="1" cy="151"/>
              </a:xfrm>
              <a:prstGeom prst="line">
                <a:avLst/>
              </a:prstGeom>
              <a:noFill/>
              <a:ln w="12700">
                <a:solidFill>
                  <a:srgbClr val="0000FF"/>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fr-FR"/>
              </a:p>
            </p:txBody>
          </p:sp>
          <p:sp>
            <p:nvSpPr>
              <p:cNvPr id="72" name="Rectangle 54"/>
              <p:cNvSpPr>
                <a:spLocks noChangeArrowheads="1"/>
              </p:cNvSpPr>
              <p:nvPr/>
            </p:nvSpPr>
            <p:spPr bwMode="auto">
              <a:xfrm>
                <a:off x="9602" y="3395"/>
                <a:ext cx="286"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lgn="l" eaLnBrk="0" hangingPunct="0">
                  <a:spcBef>
                    <a:spcPct val="0"/>
                  </a:spcBef>
                  <a:defRPr>
                    <a:solidFill>
                      <a:schemeClr val="tx1"/>
                    </a:solidFill>
                    <a:latin typeface="Times New Roman" pitchFamily="18" charset="0"/>
                  </a:defRPr>
                </a:lvl1pPr>
                <a:lvl2pPr marL="742950" indent="-285750" algn="l" eaLnBrk="0" hangingPunct="0">
                  <a:spcBef>
                    <a:spcPct val="0"/>
                  </a:spcBef>
                  <a:defRPr>
                    <a:solidFill>
                      <a:schemeClr val="tx1"/>
                    </a:solidFill>
                    <a:latin typeface="Times New Roman" pitchFamily="18" charset="0"/>
                  </a:defRPr>
                </a:lvl2pPr>
                <a:lvl3pPr marL="1143000" indent="-228600" algn="l" eaLnBrk="0" hangingPunct="0">
                  <a:spcBef>
                    <a:spcPct val="0"/>
                  </a:spcBef>
                  <a:defRPr>
                    <a:solidFill>
                      <a:schemeClr val="tx1"/>
                    </a:solidFill>
                    <a:latin typeface="Times New Roman" pitchFamily="18" charset="0"/>
                  </a:defRPr>
                </a:lvl3pPr>
                <a:lvl4pPr marL="1600200" indent="-228600" algn="l" eaLnBrk="0" hangingPunct="0">
                  <a:spcBef>
                    <a:spcPct val="0"/>
                  </a:spcBef>
                  <a:defRPr>
                    <a:solidFill>
                      <a:schemeClr val="tx1"/>
                    </a:solidFill>
                    <a:latin typeface="Times New Roman" pitchFamily="18" charset="0"/>
                  </a:defRPr>
                </a:lvl4pPr>
                <a:lvl5pPr marL="2057400" indent="-228600" algn="l" eaLnBrk="0" hangingPunct="0">
                  <a:spcBef>
                    <a:spcPct val="0"/>
                  </a:spcBef>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Aft>
                    <a:spcPts val="1000"/>
                  </a:spcAft>
                </a:pPr>
                <a:r>
                  <a:rPr lang="fr-FR" altLang="fr-FR" sz="1100" i="0">
                    <a:solidFill>
                      <a:srgbClr val="0000FF"/>
                    </a:solidFill>
                    <a:latin typeface="Calibri" pitchFamily="34" charset="0"/>
                  </a:rPr>
                  <a:t>(S)</a:t>
                </a:r>
                <a:endParaRPr lang="fr-FR" altLang="fr-FR" sz="1800" i="0"/>
              </a:p>
            </p:txBody>
          </p:sp>
          <p:grpSp>
            <p:nvGrpSpPr>
              <p:cNvPr id="73" name="Group 55"/>
              <p:cNvGrpSpPr>
                <a:grpSpLocks/>
              </p:cNvGrpSpPr>
              <p:nvPr/>
            </p:nvGrpSpPr>
            <p:grpSpPr bwMode="auto">
              <a:xfrm>
                <a:off x="9067" y="2225"/>
                <a:ext cx="151" cy="631"/>
                <a:chOff x="1" y="-4"/>
                <a:chExt cx="19999" cy="20004"/>
              </a:xfrm>
            </p:grpSpPr>
            <p:sp>
              <p:nvSpPr>
                <p:cNvPr id="87" name="Line 56"/>
                <p:cNvSpPr>
                  <a:spLocks noChangeShapeType="1"/>
                </p:cNvSpPr>
                <p:nvPr/>
              </p:nvSpPr>
              <p:spPr bwMode="auto">
                <a:xfrm flipV="1">
                  <a:off x="13900" y="11885"/>
                  <a:ext cx="6100" cy="8115"/>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fr-FR"/>
                </a:p>
              </p:txBody>
            </p:sp>
            <p:sp>
              <p:nvSpPr>
                <p:cNvPr id="88" name="Line 57"/>
                <p:cNvSpPr>
                  <a:spLocks noChangeShapeType="1"/>
                </p:cNvSpPr>
                <p:nvPr/>
              </p:nvSpPr>
              <p:spPr bwMode="auto">
                <a:xfrm flipH="1">
                  <a:off x="1989" y="11408"/>
                  <a:ext cx="18011" cy="2886"/>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fr-FR"/>
                </a:p>
              </p:txBody>
            </p:sp>
            <p:sp>
              <p:nvSpPr>
                <p:cNvPr id="89" name="Line 58"/>
                <p:cNvSpPr>
                  <a:spLocks noChangeShapeType="1"/>
                </p:cNvSpPr>
                <p:nvPr/>
              </p:nvSpPr>
              <p:spPr bwMode="auto">
                <a:xfrm flipV="1">
                  <a:off x="1" y="-4"/>
                  <a:ext cx="2124" cy="14298"/>
                </a:xfrm>
                <a:prstGeom prst="line">
                  <a:avLst/>
                </a:prstGeom>
                <a:noFill/>
                <a:ln w="12700">
                  <a:solidFill>
                    <a:srgbClr val="FF0000"/>
                  </a:solidFill>
                  <a:round/>
                  <a:headEnd type="none" w="sm" len="sm"/>
                  <a:tailEnd type="arrow" w="sm" len="sm"/>
                </a:ln>
                <a:extLst>
                  <a:ext uri="{909E8E84-426E-40DD-AFC4-6F175D3DCCD1}">
                    <a14:hiddenFill xmlns:a14="http://schemas.microsoft.com/office/drawing/2010/main">
                      <a:noFill/>
                    </a14:hiddenFill>
                  </a:ext>
                </a:extLst>
              </p:spPr>
              <p:txBody>
                <a:bodyPr/>
                <a:lstStyle/>
                <a:p>
                  <a:endParaRPr lang="fr-FR"/>
                </a:p>
              </p:txBody>
            </p:sp>
          </p:grpSp>
          <p:sp>
            <p:nvSpPr>
              <p:cNvPr id="74" name="Rectangle 59"/>
              <p:cNvSpPr>
                <a:spLocks noChangeArrowheads="1"/>
              </p:cNvSpPr>
              <p:nvPr/>
            </p:nvSpPr>
            <p:spPr bwMode="auto">
              <a:xfrm>
                <a:off x="9242" y="2780"/>
                <a:ext cx="211"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lgn="l" eaLnBrk="0" hangingPunct="0">
                  <a:spcBef>
                    <a:spcPct val="0"/>
                  </a:spcBef>
                  <a:defRPr>
                    <a:solidFill>
                      <a:schemeClr val="tx1"/>
                    </a:solidFill>
                    <a:latin typeface="Times New Roman" pitchFamily="18" charset="0"/>
                  </a:defRPr>
                </a:lvl1pPr>
                <a:lvl2pPr marL="742950" indent="-285750" algn="l" eaLnBrk="0" hangingPunct="0">
                  <a:spcBef>
                    <a:spcPct val="0"/>
                  </a:spcBef>
                  <a:defRPr>
                    <a:solidFill>
                      <a:schemeClr val="tx1"/>
                    </a:solidFill>
                    <a:latin typeface="Times New Roman" pitchFamily="18" charset="0"/>
                  </a:defRPr>
                </a:lvl2pPr>
                <a:lvl3pPr marL="1143000" indent="-228600" algn="l" eaLnBrk="0" hangingPunct="0">
                  <a:spcBef>
                    <a:spcPct val="0"/>
                  </a:spcBef>
                  <a:defRPr>
                    <a:solidFill>
                      <a:schemeClr val="tx1"/>
                    </a:solidFill>
                    <a:latin typeface="Times New Roman" pitchFamily="18" charset="0"/>
                  </a:defRPr>
                </a:lvl3pPr>
                <a:lvl4pPr marL="1600200" indent="-228600" algn="l" eaLnBrk="0" hangingPunct="0">
                  <a:spcBef>
                    <a:spcPct val="0"/>
                  </a:spcBef>
                  <a:defRPr>
                    <a:solidFill>
                      <a:schemeClr val="tx1"/>
                    </a:solidFill>
                    <a:latin typeface="Times New Roman" pitchFamily="18" charset="0"/>
                  </a:defRPr>
                </a:lvl4pPr>
                <a:lvl5pPr marL="2057400" indent="-228600" algn="l" eaLnBrk="0" hangingPunct="0">
                  <a:spcBef>
                    <a:spcPct val="0"/>
                  </a:spcBef>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Aft>
                    <a:spcPts val="1000"/>
                  </a:spcAft>
                </a:pPr>
                <a:r>
                  <a:rPr lang="fr-FR" altLang="fr-FR" sz="1100" i="0">
                    <a:solidFill>
                      <a:srgbClr val="0000FF"/>
                    </a:solidFill>
                    <a:latin typeface="Calibri" pitchFamily="34" charset="0"/>
                  </a:rPr>
                  <a:t>C</a:t>
                </a:r>
                <a:endParaRPr lang="fr-FR" altLang="fr-FR" sz="1800" i="0"/>
              </a:p>
            </p:txBody>
          </p:sp>
          <p:sp>
            <p:nvSpPr>
              <p:cNvPr id="75" name="Line 60"/>
              <p:cNvSpPr>
                <a:spLocks noChangeShapeType="1"/>
              </p:cNvSpPr>
              <p:nvPr/>
            </p:nvSpPr>
            <p:spPr bwMode="auto">
              <a:xfrm>
                <a:off x="9108" y="2865"/>
                <a:ext cx="121" cy="1"/>
              </a:xfrm>
              <a:prstGeom prst="line">
                <a:avLst/>
              </a:prstGeom>
              <a:noFill/>
              <a:ln w="12700">
                <a:solidFill>
                  <a:srgbClr val="0000FF"/>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fr-FR"/>
              </a:p>
            </p:txBody>
          </p:sp>
          <p:sp>
            <p:nvSpPr>
              <p:cNvPr id="76" name="Line 61"/>
              <p:cNvSpPr>
                <a:spLocks noChangeShapeType="1"/>
              </p:cNvSpPr>
              <p:nvPr/>
            </p:nvSpPr>
            <p:spPr bwMode="auto">
              <a:xfrm>
                <a:off x="9177" y="2813"/>
                <a:ext cx="1" cy="106"/>
              </a:xfrm>
              <a:prstGeom prst="line">
                <a:avLst/>
              </a:prstGeom>
              <a:noFill/>
              <a:ln w="12700">
                <a:solidFill>
                  <a:srgbClr val="0000FF"/>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fr-FR"/>
              </a:p>
            </p:txBody>
          </p:sp>
          <p:grpSp>
            <p:nvGrpSpPr>
              <p:cNvPr id="77" name="Group 62"/>
              <p:cNvGrpSpPr>
                <a:grpSpLocks/>
              </p:cNvGrpSpPr>
              <p:nvPr/>
            </p:nvGrpSpPr>
            <p:grpSpPr bwMode="auto">
              <a:xfrm>
                <a:off x="9212" y="2130"/>
                <a:ext cx="1501" cy="1971"/>
                <a:chOff x="9215" y="9840"/>
                <a:chExt cx="1501" cy="1971"/>
              </a:xfrm>
            </p:grpSpPr>
            <p:grpSp>
              <p:nvGrpSpPr>
                <p:cNvPr id="78" name="Group 63"/>
                <p:cNvGrpSpPr>
                  <a:grpSpLocks/>
                </p:cNvGrpSpPr>
                <p:nvPr/>
              </p:nvGrpSpPr>
              <p:grpSpPr bwMode="auto">
                <a:xfrm>
                  <a:off x="9455" y="11555"/>
                  <a:ext cx="609" cy="256"/>
                  <a:chOff x="9455" y="11555"/>
                  <a:chExt cx="609" cy="256"/>
                </a:xfrm>
              </p:grpSpPr>
              <p:sp>
                <p:nvSpPr>
                  <p:cNvPr id="85" name="Rectangle 64"/>
                  <p:cNvSpPr>
                    <a:spLocks noChangeArrowheads="1"/>
                  </p:cNvSpPr>
                  <p:nvPr/>
                </p:nvSpPr>
                <p:spPr bwMode="auto">
                  <a:xfrm>
                    <a:off x="9455" y="11555"/>
                    <a:ext cx="609" cy="256"/>
                  </a:xfrm>
                  <a:prstGeom prst="rect">
                    <a:avLst/>
                  </a:prstGeom>
                  <a:noFill/>
                  <a:ln w="1270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algn="l" eaLnBrk="0" hangingPunct="0">
                      <a:spcBef>
                        <a:spcPct val="0"/>
                      </a:spcBef>
                      <a:defRPr>
                        <a:solidFill>
                          <a:schemeClr val="tx1"/>
                        </a:solidFill>
                        <a:latin typeface="Times New Roman" pitchFamily="18" charset="0"/>
                      </a:defRPr>
                    </a:lvl1pPr>
                    <a:lvl2pPr marL="742950" indent="-285750" algn="l" eaLnBrk="0" hangingPunct="0">
                      <a:spcBef>
                        <a:spcPct val="0"/>
                      </a:spcBef>
                      <a:defRPr>
                        <a:solidFill>
                          <a:schemeClr val="tx1"/>
                        </a:solidFill>
                        <a:latin typeface="Times New Roman" pitchFamily="18" charset="0"/>
                      </a:defRPr>
                    </a:lvl2pPr>
                    <a:lvl3pPr marL="1143000" indent="-228600" algn="l" eaLnBrk="0" hangingPunct="0">
                      <a:spcBef>
                        <a:spcPct val="0"/>
                      </a:spcBef>
                      <a:defRPr>
                        <a:solidFill>
                          <a:schemeClr val="tx1"/>
                        </a:solidFill>
                        <a:latin typeface="Times New Roman" pitchFamily="18" charset="0"/>
                      </a:defRPr>
                    </a:lvl3pPr>
                    <a:lvl4pPr marL="1600200" indent="-228600" algn="l" eaLnBrk="0" hangingPunct="0">
                      <a:spcBef>
                        <a:spcPct val="0"/>
                      </a:spcBef>
                      <a:defRPr>
                        <a:solidFill>
                          <a:schemeClr val="tx1"/>
                        </a:solidFill>
                        <a:latin typeface="Times New Roman" pitchFamily="18" charset="0"/>
                      </a:defRPr>
                    </a:lvl4pPr>
                    <a:lvl5pPr marL="2057400" indent="-228600" algn="l" eaLnBrk="0" hangingPunct="0">
                      <a:spcBef>
                        <a:spcPct val="0"/>
                      </a:spcBef>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Aft>
                        <a:spcPts val="1000"/>
                      </a:spcAft>
                    </a:pPr>
                    <a:r>
                      <a:rPr lang="fr-FR" altLang="fr-FR" sz="1100" i="0">
                        <a:solidFill>
                          <a:srgbClr val="FF0000"/>
                        </a:solidFill>
                        <a:latin typeface="Calibri" pitchFamily="34" charset="0"/>
                      </a:rPr>
                      <a:t>A</a:t>
                    </a:r>
                    <a:r>
                      <a:rPr lang="fr-FR" altLang="fr-FR" sz="1100" i="0" baseline="-25000">
                        <a:solidFill>
                          <a:srgbClr val="FF0000"/>
                        </a:solidFill>
                        <a:latin typeface="Calibri" pitchFamily="34" charset="0"/>
                      </a:rPr>
                      <a:t>Ext</a:t>
                    </a:r>
                    <a:r>
                      <a:rPr lang="fr-FR" altLang="fr-FR" sz="1100" i="0" baseline="-25000">
                        <a:solidFill>
                          <a:srgbClr val="FF0000"/>
                        </a:solidFill>
                        <a:sym typeface="Symbol" pitchFamily="18" charset="2"/>
                      </a:rPr>
                      <a:t></a:t>
                    </a:r>
                    <a:r>
                      <a:rPr lang="fr-FR" altLang="fr-FR" sz="1100" i="0" baseline="-25000">
                        <a:solidFill>
                          <a:srgbClr val="FF0000"/>
                        </a:solidFill>
                        <a:latin typeface="Calibri" pitchFamily="34" charset="0"/>
                      </a:rPr>
                      <a:t>S</a:t>
                    </a:r>
                    <a:endParaRPr lang="fr-FR" altLang="fr-FR" sz="1800" i="0"/>
                  </a:p>
                </p:txBody>
              </p:sp>
              <p:sp>
                <p:nvSpPr>
                  <p:cNvPr id="86" name="Line 65"/>
                  <p:cNvSpPr>
                    <a:spLocks noChangeShapeType="1"/>
                  </p:cNvSpPr>
                  <p:nvPr/>
                </p:nvSpPr>
                <p:spPr bwMode="auto">
                  <a:xfrm>
                    <a:off x="9485" y="11570"/>
                    <a:ext cx="181" cy="1"/>
                  </a:xfrm>
                  <a:prstGeom prst="line">
                    <a:avLst/>
                  </a:prstGeom>
                  <a:noFill/>
                  <a:ln w="6350">
                    <a:solidFill>
                      <a:srgbClr val="FF0000"/>
                    </a:solidFill>
                    <a:round/>
                    <a:headEnd type="none" w="sm" len="sm"/>
                    <a:tailEnd type="arrow" w="sm" len="sm"/>
                  </a:ln>
                  <a:extLst>
                    <a:ext uri="{909E8E84-426E-40DD-AFC4-6F175D3DCCD1}">
                      <a14:hiddenFill xmlns:a14="http://schemas.microsoft.com/office/drawing/2010/main">
                        <a:noFill/>
                      </a14:hiddenFill>
                    </a:ext>
                  </a:extLst>
                </p:spPr>
                <p:txBody>
                  <a:bodyPr/>
                  <a:lstStyle/>
                  <a:p>
                    <a:endParaRPr lang="fr-FR"/>
                  </a:p>
                </p:txBody>
              </p:sp>
            </p:grpSp>
            <p:grpSp>
              <p:nvGrpSpPr>
                <p:cNvPr id="79" name="Group 66"/>
                <p:cNvGrpSpPr>
                  <a:grpSpLocks/>
                </p:cNvGrpSpPr>
                <p:nvPr/>
              </p:nvGrpSpPr>
              <p:grpSpPr bwMode="auto">
                <a:xfrm>
                  <a:off x="10145" y="10340"/>
                  <a:ext cx="571" cy="256"/>
                  <a:chOff x="10145" y="10340"/>
                  <a:chExt cx="571" cy="256"/>
                </a:xfrm>
              </p:grpSpPr>
              <p:sp>
                <p:nvSpPr>
                  <p:cNvPr id="83" name="Rectangle 67"/>
                  <p:cNvSpPr>
                    <a:spLocks noChangeArrowheads="1"/>
                  </p:cNvSpPr>
                  <p:nvPr/>
                </p:nvSpPr>
                <p:spPr bwMode="auto">
                  <a:xfrm>
                    <a:off x="10160" y="10340"/>
                    <a:ext cx="556"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lgn="l" eaLnBrk="0" hangingPunct="0">
                      <a:spcBef>
                        <a:spcPct val="0"/>
                      </a:spcBef>
                      <a:defRPr>
                        <a:solidFill>
                          <a:schemeClr val="tx1"/>
                        </a:solidFill>
                        <a:latin typeface="Times New Roman" pitchFamily="18" charset="0"/>
                      </a:defRPr>
                    </a:lvl1pPr>
                    <a:lvl2pPr marL="742950" indent="-285750" algn="l" eaLnBrk="0" hangingPunct="0">
                      <a:spcBef>
                        <a:spcPct val="0"/>
                      </a:spcBef>
                      <a:defRPr>
                        <a:solidFill>
                          <a:schemeClr val="tx1"/>
                        </a:solidFill>
                        <a:latin typeface="Times New Roman" pitchFamily="18" charset="0"/>
                      </a:defRPr>
                    </a:lvl2pPr>
                    <a:lvl3pPr marL="1143000" indent="-228600" algn="l" eaLnBrk="0" hangingPunct="0">
                      <a:spcBef>
                        <a:spcPct val="0"/>
                      </a:spcBef>
                      <a:defRPr>
                        <a:solidFill>
                          <a:schemeClr val="tx1"/>
                        </a:solidFill>
                        <a:latin typeface="Times New Roman" pitchFamily="18" charset="0"/>
                      </a:defRPr>
                    </a:lvl3pPr>
                    <a:lvl4pPr marL="1600200" indent="-228600" algn="l" eaLnBrk="0" hangingPunct="0">
                      <a:spcBef>
                        <a:spcPct val="0"/>
                      </a:spcBef>
                      <a:defRPr>
                        <a:solidFill>
                          <a:schemeClr val="tx1"/>
                        </a:solidFill>
                        <a:latin typeface="Times New Roman" pitchFamily="18" charset="0"/>
                      </a:defRPr>
                    </a:lvl4pPr>
                    <a:lvl5pPr marL="2057400" indent="-228600" algn="l" eaLnBrk="0" hangingPunct="0">
                      <a:spcBef>
                        <a:spcPct val="0"/>
                      </a:spcBef>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Aft>
                        <a:spcPts val="1000"/>
                      </a:spcAft>
                    </a:pPr>
                    <a:r>
                      <a:rPr lang="fr-FR" altLang="fr-FR" sz="1100" i="0">
                        <a:solidFill>
                          <a:srgbClr val="FF0000"/>
                        </a:solidFill>
                        <a:latin typeface="Calibri" pitchFamily="34" charset="0"/>
                      </a:rPr>
                      <a:t>B</a:t>
                    </a:r>
                    <a:r>
                      <a:rPr lang="fr-FR" altLang="fr-FR" sz="1100" i="0" baseline="-25000">
                        <a:solidFill>
                          <a:srgbClr val="FF0000"/>
                        </a:solidFill>
                        <a:latin typeface="Calibri" pitchFamily="34" charset="0"/>
                      </a:rPr>
                      <a:t>Ext</a:t>
                    </a:r>
                    <a:r>
                      <a:rPr lang="fr-FR" altLang="fr-FR" sz="1100" i="0" baseline="-25000">
                        <a:solidFill>
                          <a:srgbClr val="FF0000"/>
                        </a:solidFill>
                        <a:sym typeface="Symbol" pitchFamily="18" charset="2"/>
                      </a:rPr>
                      <a:t></a:t>
                    </a:r>
                    <a:r>
                      <a:rPr lang="fr-FR" altLang="fr-FR" sz="1100" i="0" baseline="-25000">
                        <a:solidFill>
                          <a:srgbClr val="FF0000"/>
                        </a:solidFill>
                        <a:latin typeface="Calibri" pitchFamily="34" charset="0"/>
                      </a:rPr>
                      <a:t>S</a:t>
                    </a:r>
                    <a:endParaRPr lang="fr-FR" altLang="fr-FR" sz="1800" i="0"/>
                  </a:p>
                </p:txBody>
              </p:sp>
              <p:sp>
                <p:nvSpPr>
                  <p:cNvPr id="84" name="Line 68"/>
                  <p:cNvSpPr>
                    <a:spLocks noChangeShapeType="1"/>
                  </p:cNvSpPr>
                  <p:nvPr/>
                </p:nvSpPr>
                <p:spPr bwMode="auto">
                  <a:xfrm>
                    <a:off x="10145" y="10340"/>
                    <a:ext cx="181" cy="1"/>
                  </a:xfrm>
                  <a:prstGeom prst="line">
                    <a:avLst/>
                  </a:prstGeom>
                  <a:noFill/>
                  <a:ln w="6350">
                    <a:solidFill>
                      <a:srgbClr val="FF0000"/>
                    </a:solidFill>
                    <a:round/>
                    <a:headEnd type="none" w="sm" len="sm"/>
                    <a:tailEnd type="arrow" w="sm" len="sm"/>
                  </a:ln>
                  <a:extLst>
                    <a:ext uri="{909E8E84-426E-40DD-AFC4-6F175D3DCCD1}">
                      <a14:hiddenFill xmlns:a14="http://schemas.microsoft.com/office/drawing/2010/main">
                        <a:noFill/>
                      </a14:hiddenFill>
                    </a:ext>
                  </a:extLst>
                </p:spPr>
                <p:txBody>
                  <a:bodyPr/>
                  <a:lstStyle/>
                  <a:p>
                    <a:endParaRPr lang="fr-FR"/>
                  </a:p>
                </p:txBody>
              </p:sp>
            </p:grpSp>
            <p:grpSp>
              <p:nvGrpSpPr>
                <p:cNvPr id="80" name="Group 69"/>
                <p:cNvGrpSpPr>
                  <a:grpSpLocks/>
                </p:cNvGrpSpPr>
                <p:nvPr/>
              </p:nvGrpSpPr>
              <p:grpSpPr bwMode="auto">
                <a:xfrm>
                  <a:off x="9215" y="9840"/>
                  <a:ext cx="563" cy="276"/>
                  <a:chOff x="9215" y="9840"/>
                  <a:chExt cx="563" cy="276"/>
                </a:xfrm>
              </p:grpSpPr>
              <p:sp>
                <p:nvSpPr>
                  <p:cNvPr id="81" name="Rectangle 70"/>
                  <p:cNvSpPr>
                    <a:spLocks noChangeArrowheads="1"/>
                  </p:cNvSpPr>
                  <p:nvPr/>
                </p:nvSpPr>
                <p:spPr bwMode="auto">
                  <a:xfrm>
                    <a:off x="9215" y="9860"/>
                    <a:ext cx="563"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lgn="l" eaLnBrk="0" hangingPunct="0">
                      <a:spcBef>
                        <a:spcPct val="0"/>
                      </a:spcBef>
                      <a:defRPr>
                        <a:solidFill>
                          <a:schemeClr val="tx1"/>
                        </a:solidFill>
                        <a:latin typeface="Times New Roman" pitchFamily="18" charset="0"/>
                      </a:defRPr>
                    </a:lvl1pPr>
                    <a:lvl2pPr marL="742950" indent="-285750" algn="l" eaLnBrk="0" hangingPunct="0">
                      <a:spcBef>
                        <a:spcPct val="0"/>
                      </a:spcBef>
                      <a:defRPr>
                        <a:solidFill>
                          <a:schemeClr val="tx1"/>
                        </a:solidFill>
                        <a:latin typeface="Times New Roman" pitchFamily="18" charset="0"/>
                      </a:defRPr>
                    </a:lvl2pPr>
                    <a:lvl3pPr marL="1143000" indent="-228600" algn="l" eaLnBrk="0" hangingPunct="0">
                      <a:spcBef>
                        <a:spcPct val="0"/>
                      </a:spcBef>
                      <a:defRPr>
                        <a:solidFill>
                          <a:schemeClr val="tx1"/>
                        </a:solidFill>
                        <a:latin typeface="Times New Roman" pitchFamily="18" charset="0"/>
                      </a:defRPr>
                    </a:lvl3pPr>
                    <a:lvl4pPr marL="1600200" indent="-228600" algn="l" eaLnBrk="0" hangingPunct="0">
                      <a:spcBef>
                        <a:spcPct val="0"/>
                      </a:spcBef>
                      <a:defRPr>
                        <a:solidFill>
                          <a:schemeClr val="tx1"/>
                        </a:solidFill>
                        <a:latin typeface="Times New Roman" pitchFamily="18" charset="0"/>
                      </a:defRPr>
                    </a:lvl4pPr>
                    <a:lvl5pPr marL="2057400" indent="-228600" algn="l" eaLnBrk="0" hangingPunct="0">
                      <a:spcBef>
                        <a:spcPct val="0"/>
                      </a:spcBef>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Aft>
                        <a:spcPts val="1000"/>
                      </a:spcAft>
                    </a:pPr>
                    <a:r>
                      <a:rPr lang="fr-FR" altLang="fr-FR" sz="1100" i="0">
                        <a:solidFill>
                          <a:srgbClr val="FF0000"/>
                        </a:solidFill>
                        <a:latin typeface="Calibri" pitchFamily="34" charset="0"/>
                      </a:rPr>
                      <a:t>C</a:t>
                    </a:r>
                    <a:r>
                      <a:rPr lang="fr-FR" altLang="fr-FR" sz="1100" i="0" baseline="-25000">
                        <a:solidFill>
                          <a:srgbClr val="FF0000"/>
                        </a:solidFill>
                        <a:latin typeface="Calibri" pitchFamily="34" charset="0"/>
                      </a:rPr>
                      <a:t>Ext</a:t>
                    </a:r>
                    <a:r>
                      <a:rPr lang="fr-FR" altLang="fr-FR" sz="1100" i="0" baseline="-25000">
                        <a:solidFill>
                          <a:srgbClr val="FF0000"/>
                        </a:solidFill>
                        <a:sym typeface="Symbol" pitchFamily="18" charset="2"/>
                      </a:rPr>
                      <a:t></a:t>
                    </a:r>
                    <a:r>
                      <a:rPr lang="fr-FR" altLang="fr-FR" sz="1100" i="0" baseline="-25000">
                        <a:solidFill>
                          <a:srgbClr val="FF0000"/>
                        </a:solidFill>
                        <a:latin typeface="Calibri" pitchFamily="34" charset="0"/>
                      </a:rPr>
                      <a:t>S</a:t>
                    </a:r>
                    <a:endParaRPr lang="fr-FR" altLang="fr-FR" sz="1800" i="0"/>
                  </a:p>
                </p:txBody>
              </p:sp>
              <p:sp>
                <p:nvSpPr>
                  <p:cNvPr id="82" name="Line 71"/>
                  <p:cNvSpPr>
                    <a:spLocks noChangeShapeType="1"/>
                  </p:cNvSpPr>
                  <p:nvPr/>
                </p:nvSpPr>
                <p:spPr bwMode="auto">
                  <a:xfrm>
                    <a:off x="9225" y="9840"/>
                    <a:ext cx="166" cy="1"/>
                  </a:xfrm>
                  <a:prstGeom prst="line">
                    <a:avLst/>
                  </a:prstGeom>
                  <a:noFill/>
                  <a:ln w="6350">
                    <a:solidFill>
                      <a:srgbClr val="FF0000"/>
                    </a:solidFill>
                    <a:round/>
                    <a:headEnd type="none" w="sm" len="sm"/>
                    <a:tailEnd type="arrow" w="sm" len="sm"/>
                  </a:ln>
                  <a:extLst>
                    <a:ext uri="{909E8E84-426E-40DD-AFC4-6F175D3DCCD1}">
                      <a14:hiddenFill xmlns:a14="http://schemas.microsoft.com/office/drawing/2010/main">
                        <a:noFill/>
                      </a14:hiddenFill>
                    </a:ext>
                  </a:extLst>
                </p:spPr>
                <p:txBody>
                  <a:bodyPr/>
                  <a:lstStyle/>
                  <a:p>
                    <a:endParaRPr lang="fr-FR"/>
                  </a:p>
                </p:txBody>
              </p:sp>
            </p:grpSp>
          </p:grpSp>
        </p:grpSp>
        <p:sp>
          <p:nvSpPr>
            <p:cNvPr id="56" name="Text Box 194"/>
            <p:cNvSpPr txBox="1">
              <a:spLocks noChangeArrowheads="1"/>
            </p:cNvSpPr>
            <p:nvPr/>
          </p:nvSpPr>
          <p:spPr bwMode="auto">
            <a:xfrm>
              <a:off x="4326" y="3214"/>
              <a:ext cx="696" cy="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altLang="fr-FR" sz="1200" dirty="0"/>
                <a:t>Hors équilibre</a:t>
              </a:r>
            </a:p>
          </p:txBody>
        </p:sp>
      </p:grpSp>
      <p:grpSp>
        <p:nvGrpSpPr>
          <p:cNvPr id="96" name="Group 121"/>
          <p:cNvGrpSpPr>
            <a:grpSpLocks/>
          </p:cNvGrpSpPr>
          <p:nvPr/>
        </p:nvGrpSpPr>
        <p:grpSpPr bwMode="auto">
          <a:xfrm>
            <a:off x="1685925" y="3613150"/>
            <a:ext cx="2627313" cy="1612900"/>
            <a:chOff x="1067" y="2271"/>
            <a:chExt cx="1655" cy="1016"/>
          </a:xfrm>
        </p:grpSpPr>
        <p:sp>
          <p:nvSpPr>
            <p:cNvPr id="97" name="Oval 6"/>
            <p:cNvSpPr>
              <a:spLocks noChangeArrowheads="1"/>
            </p:cNvSpPr>
            <p:nvPr/>
          </p:nvSpPr>
          <p:spPr bwMode="auto">
            <a:xfrm>
              <a:off x="1507" y="2363"/>
              <a:ext cx="761" cy="543"/>
            </a:xfrm>
            <a:prstGeom prst="ellipse">
              <a:avLst/>
            </a:prstGeom>
            <a:noFill/>
            <a:ln w="1270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algn="l" eaLnBrk="0" hangingPunct="0">
                <a:spcBef>
                  <a:spcPct val="0"/>
                </a:spcBef>
                <a:defRPr>
                  <a:solidFill>
                    <a:schemeClr val="tx1"/>
                  </a:solidFill>
                  <a:latin typeface="Times New Roman" pitchFamily="18" charset="0"/>
                </a:defRPr>
              </a:lvl1pPr>
              <a:lvl2pPr marL="742950" indent="-285750" algn="l" eaLnBrk="0" hangingPunct="0">
                <a:spcBef>
                  <a:spcPct val="0"/>
                </a:spcBef>
                <a:defRPr>
                  <a:solidFill>
                    <a:schemeClr val="tx1"/>
                  </a:solidFill>
                  <a:latin typeface="Times New Roman" pitchFamily="18" charset="0"/>
                </a:defRPr>
              </a:lvl2pPr>
              <a:lvl3pPr marL="1143000" indent="-228600" algn="l" eaLnBrk="0" hangingPunct="0">
                <a:spcBef>
                  <a:spcPct val="0"/>
                </a:spcBef>
                <a:defRPr>
                  <a:solidFill>
                    <a:schemeClr val="tx1"/>
                  </a:solidFill>
                  <a:latin typeface="Times New Roman" pitchFamily="18" charset="0"/>
                </a:defRPr>
              </a:lvl3pPr>
              <a:lvl4pPr marL="1600200" indent="-228600" algn="l" eaLnBrk="0" hangingPunct="0">
                <a:spcBef>
                  <a:spcPct val="0"/>
                </a:spcBef>
                <a:defRPr>
                  <a:solidFill>
                    <a:schemeClr val="tx1"/>
                  </a:solidFill>
                  <a:latin typeface="Times New Roman" pitchFamily="18" charset="0"/>
                </a:defRPr>
              </a:lvl4pPr>
              <a:lvl5pPr marL="2057400" indent="-228600" algn="l" eaLnBrk="0" hangingPunct="0">
                <a:spcBef>
                  <a:spcPct val="0"/>
                </a:spcBef>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endParaRPr lang="fr-FR" altLang="fr-FR" sz="1800" i="0"/>
            </a:p>
          </p:txBody>
        </p:sp>
        <p:sp>
          <p:nvSpPr>
            <p:cNvPr id="98" name="Line 7"/>
            <p:cNvSpPr>
              <a:spLocks noChangeShapeType="1"/>
            </p:cNvSpPr>
            <p:nvPr/>
          </p:nvSpPr>
          <p:spPr bwMode="auto">
            <a:xfrm flipV="1">
              <a:off x="1266" y="2568"/>
              <a:ext cx="0" cy="428"/>
            </a:xfrm>
            <a:prstGeom prst="line">
              <a:avLst/>
            </a:prstGeom>
            <a:noFill/>
            <a:ln w="6350">
              <a:solidFill>
                <a:srgbClr val="000000"/>
              </a:solidFill>
              <a:round/>
              <a:headEnd type="none" w="sm" len="sm"/>
              <a:tailEnd type="arrow" w="sm" len="sm"/>
            </a:ln>
            <a:extLst>
              <a:ext uri="{909E8E84-426E-40DD-AFC4-6F175D3DCCD1}">
                <a14:hiddenFill xmlns:a14="http://schemas.microsoft.com/office/drawing/2010/main">
                  <a:noFill/>
                </a14:hiddenFill>
              </a:ext>
            </a:extLst>
          </p:spPr>
          <p:txBody>
            <a:bodyPr/>
            <a:lstStyle/>
            <a:p>
              <a:endParaRPr lang="fr-FR"/>
            </a:p>
          </p:txBody>
        </p:sp>
        <p:sp>
          <p:nvSpPr>
            <p:cNvPr id="99" name="Line 8"/>
            <p:cNvSpPr>
              <a:spLocks noChangeShapeType="1"/>
            </p:cNvSpPr>
            <p:nvPr/>
          </p:nvSpPr>
          <p:spPr bwMode="auto">
            <a:xfrm>
              <a:off x="1266" y="2979"/>
              <a:ext cx="328" cy="1"/>
            </a:xfrm>
            <a:prstGeom prst="line">
              <a:avLst/>
            </a:prstGeom>
            <a:noFill/>
            <a:ln w="6350">
              <a:solidFill>
                <a:srgbClr val="000000"/>
              </a:solidFill>
              <a:round/>
              <a:headEnd type="none" w="sm" len="sm"/>
              <a:tailEnd type="arrow" w="sm" len="sm"/>
            </a:ln>
            <a:extLst>
              <a:ext uri="{909E8E84-426E-40DD-AFC4-6F175D3DCCD1}">
                <a14:hiddenFill xmlns:a14="http://schemas.microsoft.com/office/drawing/2010/main">
                  <a:noFill/>
                </a14:hiddenFill>
              </a:ext>
            </a:extLst>
          </p:spPr>
          <p:txBody>
            <a:bodyPr/>
            <a:lstStyle/>
            <a:p>
              <a:endParaRPr lang="fr-FR"/>
            </a:p>
          </p:txBody>
        </p:sp>
        <p:sp>
          <p:nvSpPr>
            <p:cNvPr id="100" name="Line 9"/>
            <p:cNvSpPr>
              <a:spLocks noChangeShapeType="1"/>
            </p:cNvSpPr>
            <p:nvPr/>
          </p:nvSpPr>
          <p:spPr bwMode="auto">
            <a:xfrm flipH="1">
              <a:off x="1067" y="2979"/>
              <a:ext cx="199" cy="190"/>
            </a:xfrm>
            <a:prstGeom prst="line">
              <a:avLst/>
            </a:prstGeom>
            <a:noFill/>
            <a:ln w="6350">
              <a:solidFill>
                <a:srgbClr val="000000"/>
              </a:solidFill>
              <a:round/>
              <a:headEnd type="none" w="sm" len="sm"/>
              <a:tailEnd type="arrow" w="sm" len="sm"/>
            </a:ln>
            <a:extLst>
              <a:ext uri="{909E8E84-426E-40DD-AFC4-6F175D3DCCD1}">
                <a14:hiddenFill xmlns:a14="http://schemas.microsoft.com/office/drawing/2010/main">
                  <a:noFill/>
                </a14:hiddenFill>
              </a:ext>
            </a:extLst>
          </p:spPr>
          <p:txBody>
            <a:bodyPr/>
            <a:lstStyle/>
            <a:p>
              <a:endParaRPr lang="fr-FR"/>
            </a:p>
          </p:txBody>
        </p:sp>
        <p:sp>
          <p:nvSpPr>
            <p:cNvPr id="101" name="Rectangle 18"/>
            <p:cNvSpPr>
              <a:spLocks noChangeArrowheads="1"/>
            </p:cNvSpPr>
            <p:nvPr/>
          </p:nvSpPr>
          <p:spPr bwMode="auto">
            <a:xfrm>
              <a:off x="1136" y="3135"/>
              <a:ext cx="10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lgn="l" eaLnBrk="0" hangingPunct="0">
                <a:spcBef>
                  <a:spcPct val="0"/>
                </a:spcBef>
                <a:defRPr>
                  <a:solidFill>
                    <a:schemeClr val="tx1"/>
                  </a:solidFill>
                  <a:latin typeface="Times New Roman" pitchFamily="18" charset="0"/>
                </a:defRPr>
              </a:lvl1pPr>
              <a:lvl2pPr marL="742950" indent="-285750" algn="l" eaLnBrk="0" hangingPunct="0">
                <a:spcBef>
                  <a:spcPct val="0"/>
                </a:spcBef>
                <a:defRPr>
                  <a:solidFill>
                    <a:schemeClr val="tx1"/>
                  </a:solidFill>
                  <a:latin typeface="Times New Roman" pitchFamily="18" charset="0"/>
                </a:defRPr>
              </a:lvl2pPr>
              <a:lvl3pPr marL="1143000" indent="-228600" algn="l" eaLnBrk="0" hangingPunct="0">
                <a:spcBef>
                  <a:spcPct val="0"/>
                </a:spcBef>
                <a:defRPr>
                  <a:solidFill>
                    <a:schemeClr val="tx1"/>
                  </a:solidFill>
                  <a:latin typeface="Times New Roman" pitchFamily="18" charset="0"/>
                </a:defRPr>
              </a:lvl3pPr>
              <a:lvl4pPr marL="1600200" indent="-228600" algn="l" eaLnBrk="0" hangingPunct="0">
                <a:spcBef>
                  <a:spcPct val="0"/>
                </a:spcBef>
                <a:defRPr>
                  <a:solidFill>
                    <a:schemeClr val="tx1"/>
                  </a:solidFill>
                  <a:latin typeface="Times New Roman" pitchFamily="18" charset="0"/>
                </a:defRPr>
              </a:lvl4pPr>
              <a:lvl5pPr marL="2057400" indent="-228600" algn="l" eaLnBrk="0" hangingPunct="0">
                <a:spcBef>
                  <a:spcPct val="0"/>
                </a:spcBef>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Aft>
                  <a:spcPts val="1000"/>
                </a:spcAft>
              </a:pPr>
              <a:r>
                <a:rPr lang="fr-FR" altLang="fr-FR" sz="1100" i="0">
                  <a:latin typeface="Calibri" pitchFamily="34" charset="0"/>
                </a:rPr>
                <a:t>x</a:t>
              </a:r>
              <a:endParaRPr lang="fr-FR" altLang="fr-FR" sz="1800" i="0"/>
            </a:p>
          </p:txBody>
        </p:sp>
        <p:sp>
          <p:nvSpPr>
            <p:cNvPr id="102" name="Rectangle 19"/>
            <p:cNvSpPr>
              <a:spLocks noChangeArrowheads="1"/>
            </p:cNvSpPr>
            <p:nvPr/>
          </p:nvSpPr>
          <p:spPr bwMode="auto">
            <a:xfrm>
              <a:off x="1136" y="2494"/>
              <a:ext cx="10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lgn="l" eaLnBrk="0" hangingPunct="0">
                <a:spcBef>
                  <a:spcPct val="0"/>
                </a:spcBef>
                <a:defRPr>
                  <a:solidFill>
                    <a:schemeClr val="tx1"/>
                  </a:solidFill>
                  <a:latin typeface="Times New Roman" pitchFamily="18" charset="0"/>
                </a:defRPr>
              </a:lvl1pPr>
              <a:lvl2pPr marL="742950" indent="-285750" algn="l" eaLnBrk="0" hangingPunct="0">
                <a:spcBef>
                  <a:spcPct val="0"/>
                </a:spcBef>
                <a:defRPr>
                  <a:solidFill>
                    <a:schemeClr val="tx1"/>
                  </a:solidFill>
                  <a:latin typeface="Times New Roman" pitchFamily="18" charset="0"/>
                </a:defRPr>
              </a:lvl2pPr>
              <a:lvl3pPr marL="1143000" indent="-228600" algn="l" eaLnBrk="0" hangingPunct="0">
                <a:spcBef>
                  <a:spcPct val="0"/>
                </a:spcBef>
                <a:defRPr>
                  <a:solidFill>
                    <a:schemeClr val="tx1"/>
                  </a:solidFill>
                  <a:latin typeface="Times New Roman" pitchFamily="18" charset="0"/>
                </a:defRPr>
              </a:lvl3pPr>
              <a:lvl4pPr marL="1600200" indent="-228600" algn="l" eaLnBrk="0" hangingPunct="0">
                <a:spcBef>
                  <a:spcPct val="0"/>
                </a:spcBef>
                <a:defRPr>
                  <a:solidFill>
                    <a:schemeClr val="tx1"/>
                  </a:solidFill>
                  <a:latin typeface="Times New Roman" pitchFamily="18" charset="0"/>
                </a:defRPr>
              </a:lvl4pPr>
              <a:lvl5pPr marL="2057400" indent="-228600" algn="l" eaLnBrk="0" hangingPunct="0">
                <a:spcBef>
                  <a:spcPct val="0"/>
                </a:spcBef>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Aft>
                  <a:spcPts val="1000"/>
                </a:spcAft>
              </a:pPr>
              <a:r>
                <a:rPr lang="fr-FR" altLang="fr-FR" sz="1100" i="0">
                  <a:latin typeface="Calibri" pitchFamily="34" charset="0"/>
                </a:rPr>
                <a:t>z</a:t>
              </a:r>
              <a:endParaRPr lang="fr-FR" altLang="fr-FR" sz="1800" i="0"/>
            </a:p>
          </p:txBody>
        </p:sp>
        <p:sp>
          <p:nvSpPr>
            <p:cNvPr id="103" name="Rectangle 20"/>
            <p:cNvSpPr>
              <a:spLocks noChangeArrowheads="1"/>
            </p:cNvSpPr>
            <p:nvPr/>
          </p:nvSpPr>
          <p:spPr bwMode="auto">
            <a:xfrm>
              <a:off x="1490" y="2840"/>
              <a:ext cx="104" cy="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lgn="l" eaLnBrk="0" hangingPunct="0">
                <a:spcBef>
                  <a:spcPct val="0"/>
                </a:spcBef>
                <a:defRPr>
                  <a:solidFill>
                    <a:schemeClr val="tx1"/>
                  </a:solidFill>
                  <a:latin typeface="Times New Roman" pitchFamily="18" charset="0"/>
                </a:defRPr>
              </a:lvl1pPr>
              <a:lvl2pPr marL="742950" indent="-285750" algn="l" eaLnBrk="0" hangingPunct="0">
                <a:spcBef>
                  <a:spcPct val="0"/>
                </a:spcBef>
                <a:defRPr>
                  <a:solidFill>
                    <a:schemeClr val="tx1"/>
                  </a:solidFill>
                  <a:latin typeface="Times New Roman" pitchFamily="18" charset="0"/>
                </a:defRPr>
              </a:lvl2pPr>
              <a:lvl3pPr marL="1143000" indent="-228600" algn="l" eaLnBrk="0" hangingPunct="0">
                <a:spcBef>
                  <a:spcPct val="0"/>
                </a:spcBef>
                <a:defRPr>
                  <a:solidFill>
                    <a:schemeClr val="tx1"/>
                  </a:solidFill>
                  <a:latin typeface="Times New Roman" pitchFamily="18" charset="0"/>
                </a:defRPr>
              </a:lvl3pPr>
              <a:lvl4pPr marL="1600200" indent="-228600" algn="l" eaLnBrk="0" hangingPunct="0">
                <a:spcBef>
                  <a:spcPct val="0"/>
                </a:spcBef>
                <a:defRPr>
                  <a:solidFill>
                    <a:schemeClr val="tx1"/>
                  </a:solidFill>
                  <a:latin typeface="Times New Roman" pitchFamily="18" charset="0"/>
                </a:defRPr>
              </a:lvl4pPr>
              <a:lvl5pPr marL="2057400" indent="-228600" algn="l" eaLnBrk="0" hangingPunct="0">
                <a:spcBef>
                  <a:spcPct val="0"/>
                </a:spcBef>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Aft>
                  <a:spcPts val="1000"/>
                </a:spcAft>
              </a:pPr>
              <a:r>
                <a:rPr lang="fr-FR" altLang="fr-FR" sz="1100" i="0">
                  <a:latin typeface="Calibri" pitchFamily="34" charset="0"/>
                </a:rPr>
                <a:t>y</a:t>
              </a:r>
              <a:endParaRPr lang="fr-FR" altLang="fr-FR" sz="1800" i="0"/>
            </a:p>
          </p:txBody>
        </p:sp>
        <p:sp>
          <p:nvSpPr>
            <p:cNvPr id="104" name="Rectangle 21"/>
            <p:cNvSpPr>
              <a:spLocks noChangeArrowheads="1"/>
            </p:cNvSpPr>
            <p:nvPr/>
          </p:nvSpPr>
          <p:spPr bwMode="auto">
            <a:xfrm>
              <a:off x="1594" y="2585"/>
              <a:ext cx="121" cy="140"/>
            </a:xfrm>
            <a:prstGeom prst="rect">
              <a:avLst/>
            </a:prstGeom>
            <a:noFill/>
            <a:ln w="1270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algn="l" eaLnBrk="0" hangingPunct="0">
                <a:spcBef>
                  <a:spcPct val="0"/>
                </a:spcBef>
                <a:defRPr>
                  <a:solidFill>
                    <a:schemeClr val="tx1"/>
                  </a:solidFill>
                  <a:latin typeface="Times New Roman" pitchFamily="18" charset="0"/>
                </a:defRPr>
              </a:lvl1pPr>
              <a:lvl2pPr marL="742950" indent="-285750" algn="l" eaLnBrk="0" hangingPunct="0">
                <a:spcBef>
                  <a:spcPct val="0"/>
                </a:spcBef>
                <a:defRPr>
                  <a:solidFill>
                    <a:schemeClr val="tx1"/>
                  </a:solidFill>
                  <a:latin typeface="Times New Roman" pitchFamily="18" charset="0"/>
                </a:defRPr>
              </a:lvl2pPr>
              <a:lvl3pPr marL="1143000" indent="-228600" algn="l" eaLnBrk="0" hangingPunct="0">
                <a:spcBef>
                  <a:spcPct val="0"/>
                </a:spcBef>
                <a:defRPr>
                  <a:solidFill>
                    <a:schemeClr val="tx1"/>
                  </a:solidFill>
                  <a:latin typeface="Times New Roman" pitchFamily="18" charset="0"/>
                </a:defRPr>
              </a:lvl3pPr>
              <a:lvl4pPr marL="1600200" indent="-228600" algn="l" eaLnBrk="0" hangingPunct="0">
                <a:spcBef>
                  <a:spcPct val="0"/>
                </a:spcBef>
                <a:defRPr>
                  <a:solidFill>
                    <a:schemeClr val="tx1"/>
                  </a:solidFill>
                  <a:latin typeface="Times New Roman" pitchFamily="18" charset="0"/>
                </a:defRPr>
              </a:lvl4pPr>
              <a:lvl5pPr marL="2057400" indent="-228600" algn="l" eaLnBrk="0" hangingPunct="0">
                <a:spcBef>
                  <a:spcPct val="0"/>
                </a:spcBef>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Aft>
                  <a:spcPts val="1000"/>
                </a:spcAft>
              </a:pPr>
              <a:r>
                <a:rPr lang="fr-FR" altLang="fr-FR" sz="1100" i="0">
                  <a:solidFill>
                    <a:srgbClr val="0000FF"/>
                  </a:solidFill>
                  <a:latin typeface="Calibri" pitchFamily="34" charset="0"/>
                </a:rPr>
                <a:t>A</a:t>
              </a:r>
              <a:endParaRPr lang="fr-FR" altLang="fr-FR" sz="1800" i="0"/>
            </a:p>
          </p:txBody>
        </p:sp>
        <p:sp>
          <p:nvSpPr>
            <p:cNvPr id="105" name="Rectangle 22"/>
            <p:cNvSpPr>
              <a:spLocks noChangeArrowheads="1"/>
            </p:cNvSpPr>
            <p:nvPr/>
          </p:nvSpPr>
          <p:spPr bwMode="auto">
            <a:xfrm>
              <a:off x="1870" y="2379"/>
              <a:ext cx="122" cy="141"/>
            </a:xfrm>
            <a:prstGeom prst="rect">
              <a:avLst/>
            </a:prstGeom>
            <a:noFill/>
            <a:ln w="1270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algn="l" eaLnBrk="0" hangingPunct="0">
                <a:spcBef>
                  <a:spcPct val="0"/>
                </a:spcBef>
                <a:defRPr>
                  <a:solidFill>
                    <a:schemeClr val="tx1"/>
                  </a:solidFill>
                  <a:latin typeface="Times New Roman" pitchFamily="18" charset="0"/>
                </a:defRPr>
              </a:lvl1pPr>
              <a:lvl2pPr marL="742950" indent="-285750" algn="l" eaLnBrk="0" hangingPunct="0">
                <a:spcBef>
                  <a:spcPct val="0"/>
                </a:spcBef>
                <a:defRPr>
                  <a:solidFill>
                    <a:schemeClr val="tx1"/>
                  </a:solidFill>
                  <a:latin typeface="Times New Roman" pitchFamily="18" charset="0"/>
                </a:defRPr>
              </a:lvl2pPr>
              <a:lvl3pPr marL="1143000" indent="-228600" algn="l" eaLnBrk="0" hangingPunct="0">
                <a:spcBef>
                  <a:spcPct val="0"/>
                </a:spcBef>
                <a:defRPr>
                  <a:solidFill>
                    <a:schemeClr val="tx1"/>
                  </a:solidFill>
                  <a:latin typeface="Times New Roman" pitchFamily="18" charset="0"/>
                </a:defRPr>
              </a:lvl3pPr>
              <a:lvl4pPr marL="1600200" indent="-228600" algn="l" eaLnBrk="0" hangingPunct="0">
                <a:spcBef>
                  <a:spcPct val="0"/>
                </a:spcBef>
                <a:defRPr>
                  <a:solidFill>
                    <a:schemeClr val="tx1"/>
                  </a:solidFill>
                  <a:latin typeface="Times New Roman" pitchFamily="18" charset="0"/>
                </a:defRPr>
              </a:lvl4pPr>
              <a:lvl5pPr marL="2057400" indent="-228600" algn="l" eaLnBrk="0" hangingPunct="0">
                <a:spcBef>
                  <a:spcPct val="0"/>
                </a:spcBef>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Aft>
                  <a:spcPts val="1000"/>
                </a:spcAft>
              </a:pPr>
              <a:r>
                <a:rPr lang="fr-FR" altLang="fr-FR" sz="1100" i="0">
                  <a:solidFill>
                    <a:srgbClr val="0000FF"/>
                  </a:solidFill>
                  <a:latin typeface="Calibri" pitchFamily="34" charset="0"/>
                </a:rPr>
                <a:t>B</a:t>
              </a:r>
              <a:endParaRPr lang="fr-FR" altLang="fr-FR" sz="1800" i="0"/>
            </a:p>
          </p:txBody>
        </p:sp>
        <p:sp>
          <p:nvSpPr>
            <p:cNvPr id="106" name="Line 23"/>
            <p:cNvSpPr>
              <a:spLocks noChangeShapeType="1"/>
            </p:cNvSpPr>
            <p:nvPr/>
          </p:nvSpPr>
          <p:spPr bwMode="auto">
            <a:xfrm>
              <a:off x="1697" y="2700"/>
              <a:ext cx="96" cy="0"/>
            </a:xfrm>
            <a:prstGeom prst="line">
              <a:avLst/>
            </a:prstGeom>
            <a:noFill/>
            <a:ln w="12700">
              <a:solidFill>
                <a:srgbClr val="0000FF"/>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fr-FR"/>
            </a:p>
          </p:txBody>
        </p:sp>
        <p:sp>
          <p:nvSpPr>
            <p:cNvPr id="107" name="Line 24"/>
            <p:cNvSpPr>
              <a:spLocks noChangeShapeType="1"/>
            </p:cNvSpPr>
            <p:nvPr/>
          </p:nvSpPr>
          <p:spPr bwMode="auto">
            <a:xfrm>
              <a:off x="1741" y="2659"/>
              <a:ext cx="0" cy="82"/>
            </a:xfrm>
            <a:prstGeom prst="line">
              <a:avLst/>
            </a:prstGeom>
            <a:noFill/>
            <a:ln w="12700">
              <a:solidFill>
                <a:srgbClr val="0000FF"/>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fr-FR"/>
            </a:p>
          </p:txBody>
        </p:sp>
        <p:sp>
          <p:nvSpPr>
            <p:cNvPr id="108" name="Line 25"/>
            <p:cNvSpPr>
              <a:spLocks noChangeShapeType="1"/>
            </p:cNvSpPr>
            <p:nvPr/>
          </p:nvSpPr>
          <p:spPr bwMode="auto">
            <a:xfrm>
              <a:off x="1991" y="2494"/>
              <a:ext cx="78" cy="1"/>
            </a:xfrm>
            <a:prstGeom prst="line">
              <a:avLst/>
            </a:prstGeom>
            <a:noFill/>
            <a:ln w="12700">
              <a:solidFill>
                <a:srgbClr val="0000FF"/>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fr-FR"/>
            </a:p>
          </p:txBody>
        </p:sp>
        <p:sp>
          <p:nvSpPr>
            <p:cNvPr id="109" name="Line 26"/>
            <p:cNvSpPr>
              <a:spLocks noChangeShapeType="1"/>
            </p:cNvSpPr>
            <p:nvPr/>
          </p:nvSpPr>
          <p:spPr bwMode="auto">
            <a:xfrm>
              <a:off x="2026" y="2453"/>
              <a:ext cx="0" cy="83"/>
            </a:xfrm>
            <a:prstGeom prst="line">
              <a:avLst/>
            </a:prstGeom>
            <a:noFill/>
            <a:ln w="12700">
              <a:solidFill>
                <a:srgbClr val="0000FF"/>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fr-FR"/>
            </a:p>
          </p:txBody>
        </p:sp>
        <p:sp>
          <p:nvSpPr>
            <p:cNvPr id="110" name="Rectangle 27"/>
            <p:cNvSpPr>
              <a:spLocks noChangeArrowheads="1"/>
            </p:cNvSpPr>
            <p:nvPr/>
          </p:nvSpPr>
          <p:spPr bwMode="auto">
            <a:xfrm>
              <a:off x="1693" y="2744"/>
              <a:ext cx="341" cy="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lgn="l" eaLnBrk="0" hangingPunct="0">
                <a:spcBef>
                  <a:spcPct val="0"/>
                </a:spcBef>
                <a:defRPr>
                  <a:solidFill>
                    <a:schemeClr val="tx1"/>
                  </a:solidFill>
                  <a:latin typeface="Times New Roman" pitchFamily="18" charset="0"/>
                </a:defRPr>
              </a:lvl1pPr>
              <a:lvl2pPr marL="742950" indent="-285750" algn="l" eaLnBrk="0" hangingPunct="0">
                <a:spcBef>
                  <a:spcPct val="0"/>
                </a:spcBef>
                <a:defRPr>
                  <a:solidFill>
                    <a:schemeClr val="tx1"/>
                  </a:solidFill>
                  <a:latin typeface="Times New Roman" pitchFamily="18" charset="0"/>
                </a:defRPr>
              </a:lvl2pPr>
              <a:lvl3pPr marL="1143000" indent="-228600" algn="l" eaLnBrk="0" hangingPunct="0">
                <a:spcBef>
                  <a:spcPct val="0"/>
                </a:spcBef>
                <a:defRPr>
                  <a:solidFill>
                    <a:schemeClr val="tx1"/>
                  </a:solidFill>
                  <a:latin typeface="Times New Roman" pitchFamily="18" charset="0"/>
                </a:defRPr>
              </a:lvl3pPr>
              <a:lvl4pPr marL="1600200" indent="-228600" algn="l" eaLnBrk="0" hangingPunct="0">
                <a:spcBef>
                  <a:spcPct val="0"/>
                </a:spcBef>
                <a:defRPr>
                  <a:solidFill>
                    <a:schemeClr val="tx1"/>
                  </a:solidFill>
                  <a:latin typeface="Times New Roman" pitchFamily="18" charset="0"/>
                </a:defRPr>
              </a:lvl4pPr>
              <a:lvl5pPr marL="2057400" indent="-228600" algn="l" eaLnBrk="0" hangingPunct="0">
                <a:spcBef>
                  <a:spcPct val="0"/>
                </a:spcBef>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Aft>
                  <a:spcPts val="1000"/>
                </a:spcAft>
              </a:pPr>
              <a:r>
                <a:rPr lang="fr-FR" altLang="fr-FR" sz="1100" i="0">
                  <a:solidFill>
                    <a:srgbClr val="FF0000"/>
                  </a:solidFill>
                  <a:latin typeface="Calibri" pitchFamily="34" charset="0"/>
                </a:rPr>
                <a:t>A</a:t>
              </a:r>
              <a:r>
                <a:rPr lang="fr-FR" altLang="fr-FR" sz="1100" i="0" baseline="-25000">
                  <a:solidFill>
                    <a:srgbClr val="FF0000"/>
                  </a:solidFill>
                  <a:latin typeface="Calibri" pitchFamily="34" charset="0"/>
                </a:rPr>
                <a:t>Ext</a:t>
              </a:r>
              <a:r>
                <a:rPr lang="fr-FR" altLang="fr-FR" sz="1100" i="0" baseline="-25000">
                  <a:solidFill>
                    <a:srgbClr val="FF0000"/>
                  </a:solidFill>
                  <a:sym typeface="Symbol" pitchFamily="18" charset="2"/>
                </a:rPr>
                <a:t></a:t>
              </a:r>
              <a:r>
                <a:rPr lang="fr-FR" altLang="fr-FR" sz="1100" i="0" baseline="-25000">
                  <a:solidFill>
                    <a:srgbClr val="FF0000"/>
                  </a:solidFill>
                  <a:latin typeface="Calibri" pitchFamily="34" charset="0"/>
                </a:rPr>
                <a:t>S</a:t>
              </a:r>
              <a:endParaRPr lang="fr-FR" altLang="fr-FR" sz="1800" i="0"/>
            </a:p>
          </p:txBody>
        </p:sp>
        <p:sp>
          <p:nvSpPr>
            <p:cNvPr id="111" name="Rectangle 28"/>
            <p:cNvSpPr>
              <a:spLocks noChangeArrowheads="1"/>
            </p:cNvSpPr>
            <p:nvPr/>
          </p:nvSpPr>
          <p:spPr bwMode="auto">
            <a:xfrm>
              <a:off x="2285" y="2351"/>
              <a:ext cx="359" cy="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lgn="l" eaLnBrk="0" hangingPunct="0">
                <a:spcBef>
                  <a:spcPct val="0"/>
                </a:spcBef>
                <a:defRPr>
                  <a:solidFill>
                    <a:schemeClr val="tx1"/>
                  </a:solidFill>
                  <a:latin typeface="Times New Roman" pitchFamily="18" charset="0"/>
                </a:defRPr>
              </a:lvl1pPr>
              <a:lvl2pPr marL="742950" indent="-285750" algn="l" eaLnBrk="0" hangingPunct="0">
                <a:spcBef>
                  <a:spcPct val="0"/>
                </a:spcBef>
                <a:defRPr>
                  <a:solidFill>
                    <a:schemeClr val="tx1"/>
                  </a:solidFill>
                  <a:latin typeface="Times New Roman" pitchFamily="18" charset="0"/>
                </a:defRPr>
              </a:lvl2pPr>
              <a:lvl3pPr marL="1143000" indent="-228600" algn="l" eaLnBrk="0" hangingPunct="0">
                <a:spcBef>
                  <a:spcPct val="0"/>
                </a:spcBef>
                <a:defRPr>
                  <a:solidFill>
                    <a:schemeClr val="tx1"/>
                  </a:solidFill>
                  <a:latin typeface="Times New Roman" pitchFamily="18" charset="0"/>
                </a:defRPr>
              </a:lvl3pPr>
              <a:lvl4pPr marL="1600200" indent="-228600" algn="l" eaLnBrk="0" hangingPunct="0">
                <a:spcBef>
                  <a:spcPct val="0"/>
                </a:spcBef>
                <a:defRPr>
                  <a:solidFill>
                    <a:schemeClr val="tx1"/>
                  </a:solidFill>
                  <a:latin typeface="Times New Roman" pitchFamily="18" charset="0"/>
                </a:defRPr>
              </a:lvl4pPr>
              <a:lvl5pPr marL="2057400" indent="-228600" algn="l" eaLnBrk="0" hangingPunct="0">
                <a:spcBef>
                  <a:spcPct val="0"/>
                </a:spcBef>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Aft>
                  <a:spcPts val="1000"/>
                </a:spcAft>
              </a:pPr>
              <a:r>
                <a:rPr lang="fr-FR" altLang="fr-FR" sz="1100" i="0">
                  <a:solidFill>
                    <a:srgbClr val="FF0000"/>
                  </a:solidFill>
                  <a:latin typeface="Calibri" pitchFamily="34" charset="0"/>
                </a:rPr>
                <a:t>B</a:t>
              </a:r>
              <a:r>
                <a:rPr lang="fr-FR" altLang="fr-FR" sz="1100" i="0" baseline="-25000">
                  <a:solidFill>
                    <a:srgbClr val="FF0000"/>
                  </a:solidFill>
                  <a:latin typeface="Calibri" pitchFamily="34" charset="0"/>
                </a:rPr>
                <a:t>Ext</a:t>
              </a:r>
              <a:r>
                <a:rPr lang="fr-FR" altLang="fr-FR" sz="1100" i="0" baseline="-25000">
                  <a:solidFill>
                    <a:srgbClr val="FF0000"/>
                  </a:solidFill>
                  <a:sym typeface="Symbol" pitchFamily="18" charset="2"/>
                </a:rPr>
                <a:t></a:t>
              </a:r>
              <a:r>
                <a:rPr lang="fr-FR" altLang="fr-FR" sz="1100" i="0" baseline="-25000">
                  <a:solidFill>
                    <a:srgbClr val="FF0000"/>
                  </a:solidFill>
                  <a:latin typeface="Calibri" pitchFamily="34" charset="0"/>
                </a:rPr>
                <a:t>S</a:t>
              </a:r>
              <a:endParaRPr lang="fr-FR" altLang="fr-FR" sz="1800" i="0"/>
            </a:p>
          </p:txBody>
        </p:sp>
        <p:sp>
          <p:nvSpPr>
            <p:cNvPr id="112" name="Line 29"/>
            <p:cNvSpPr>
              <a:spLocks noChangeShapeType="1"/>
            </p:cNvSpPr>
            <p:nvPr/>
          </p:nvSpPr>
          <p:spPr bwMode="auto">
            <a:xfrm>
              <a:off x="1705" y="2756"/>
              <a:ext cx="105" cy="1"/>
            </a:xfrm>
            <a:prstGeom prst="line">
              <a:avLst/>
            </a:prstGeom>
            <a:noFill/>
            <a:ln w="6350">
              <a:solidFill>
                <a:srgbClr val="FF0000"/>
              </a:solidFill>
              <a:round/>
              <a:headEnd type="none" w="sm" len="sm"/>
              <a:tailEnd type="arrow" w="sm" len="sm"/>
            </a:ln>
            <a:extLst>
              <a:ext uri="{909E8E84-426E-40DD-AFC4-6F175D3DCCD1}">
                <a14:hiddenFill xmlns:a14="http://schemas.microsoft.com/office/drawing/2010/main">
                  <a:noFill/>
                </a14:hiddenFill>
              </a:ext>
            </a:extLst>
          </p:spPr>
          <p:txBody>
            <a:bodyPr/>
            <a:lstStyle/>
            <a:p>
              <a:endParaRPr lang="fr-FR"/>
            </a:p>
          </p:txBody>
        </p:sp>
        <p:sp>
          <p:nvSpPr>
            <p:cNvPr id="113" name="Line 30"/>
            <p:cNvSpPr>
              <a:spLocks noChangeShapeType="1"/>
            </p:cNvSpPr>
            <p:nvPr/>
          </p:nvSpPr>
          <p:spPr bwMode="auto">
            <a:xfrm>
              <a:off x="2271" y="2347"/>
              <a:ext cx="127" cy="1"/>
            </a:xfrm>
            <a:prstGeom prst="line">
              <a:avLst/>
            </a:prstGeom>
            <a:noFill/>
            <a:ln w="6350">
              <a:solidFill>
                <a:srgbClr val="FF0000"/>
              </a:solidFill>
              <a:round/>
              <a:headEnd type="none" w="sm" len="sm"/>
              <a:tailEnd type="arrow" w="sm" len="sm"/>
            </a:ln>
            <a:extLst>
              <a:ext uri="{909E8E84-426E-40DD-AFC4-6F175D3DCCD1}">
                <a14:hiddenFill xmlns:a14="http://schemas.microsoft.com/office/drawing/2010/main">
                  <a:noFill/>
                </a14:hiddenFill>
              </a:ext>
            </a:extLst>
          </p:spPr>
          <p:txBody>
            <a:bodyPr/>
            <a:lstStyle/>
            <a:p>
              <a:endParaRPr lang="fr-FR"/>
            </a:p>
          </p:txBody>
        </p:sp>
        <p:sp>
          <p:nvSpPr>
            <p:cNvPr id="114" name="Rectangle 31"/>
            <p:cNvSpPr>
              <a:spLocks noChangeArrowheads="1"/>
            </p:cNvSpPr>
            <p:nvPr/>
          </p:nvSpPr>
          <p:spPr bwMode="auto">
            <a:xfrm>
              <a:off x="1974" y="2712"/>
              <a:ext cx="164" cy="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lgn="l" eaLnBrk="0" hangingPunct="0">
                <a:spcBef>
                  <a:spcPct val="0"/>
                </a:spcBef>
                <a:defRPr>
                  <a:solidFill>
                    <a:schemeClr val="tx1"/>
                  </a:solidFill>
                  <a:latin typeface="Times New Roman" pitchFamily="18" charset="0"/>
                </a:defRPr>
              </a:lvl1pPr>
              <a:lvl2pPr marL="742950" indent="-285750" algn="l" eaLnBrk="0" hangingPunct="0">
                <a:spcBef>
                  <a:spcPct val="0"/>
                </a:spcBef>
                <a:defRPr>
                  <a:solidFill>
                    <a:schemeClr val="tx1"/>
                  </a:solidFill>
                  <a:latin typeface="Times New Roman" pitchFamily="18" charset="0"/>
                </a:defRPr>
              </a:lvl2pPr>
              <a:lvl3pPr marL="1143000" indent="-228600" algn="l" eaLnBrk="0" hangingPunct="0">
                <a:spcBef>
                  <a:spcPct val="0"/>
                </a:spcBef>
                <a:defRPr>
                  <a:solidFill>
                    <a:schemeClr val="tx1"/>
                  </a:solidFill>
                  <a:latin typeface="Times New Roman" pitchFamily="18" charset="0"/>
                </a:defRPr>
              </a:lvl3pPr>
              <a:lvl4pPr marL="1600200" indent="-228600" algn="l" eaLnBrk="0" hangingPunct="0">
                <a:spcBef>
                  <a:spcPct val="0"/>
                </a:spcBef>
                <a:defRPr>
                  <a:solidFill>
                    <a:schemeClr val="tx1"/>
                  </a:solidFill>
                  <a:latin typeface="Times New Roman" pitchFamily="18" charset="0"/>
                </a:defRPr>
              </a:lvl4pPr>
              <a:lvl5pPr marL="2057400" indent="-228600" algn="l" eaLnBrk="0" hangingPunct="0">
                <a:spcBef>
                  <a:spcPct val="0"/>
                </a:spcBef>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Aft>
                  <a:spcPts val="1000"/>
                </a:spcAft>
              </a:pPr>
              <a:r>
                <a:rPr lang="fr-FR" altLang="fr-FR" sz="1100" i="0">
                  <a:solidFill>
                    <a:srgbClr val="0000FF"/>
                  </a:solidFill>
                  <a:latin typeface="Calibri" pitchFamily="34" charset="0"/>
                </a:rPr>
                <a:t>(S)</a:t>
              </a:r>
              <a:endParaRPr lang="fr-FR" altLang="fr-FR" sz="1800" i="0"/>
            </a:p>
          </p:txBody>
        </p:sp>
        <p:sp>
          <p:nvSpPr>
            <p:cNvPr id="115" name="Line 140"/>
            <p:cNvSpPr>
              <a:spLocks noChangeShapeType="1"/>
            </p:cNvSpPr>
            <p:nvPr/>
          </p:nvSpPr>
          <p:spPr bwMode="auto">
            <a:xfrm flipV="1">
              <a:off x="1434" y="2271"/>
              <a:ext cx="900" cy="651"/>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16" name="Line 141"/>
            <p:cNvSpPr>
              <a:spLocks noChangeShapeType="1"/>
            </p:cNvSpPr>
            <p:nvPr/>
          </p:nvSpPr>
          <p:spPr bwMode="auto">
            <a:xfrm flipV="1">
              <a:off x="2028" y="2346"/>
              <a:ext cx="201" cy="147"/>
            </a:xfrm>
            <a:prstGeom prst="line">
              <a:avLst/>
            </a:prstGeom>
            <a:noFill/>
            <a:ln w="1905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17" name="Line 142"/>
            <p:cNvSpPr>
              <a:spLocks noChangeShapeType="1"/>
            </p:cNvSpPr>
            <p:nvPr/>
          </p:nvSpPr>
          <p:spPr bwMode="auto">
            <a:xfrm flipV="1">
              <a:off x="1537" y="2701"/>
              <a:ext cx="201" cy="147"/>
            </a:xfrm>
            <a:prstGeom prst="line">
              <a:avLst/>
            </a:prstGeom>
            <a:noFill/>
            <a:ln w="19050">
              <a:solidFill>
                <a:schemeClr val="accent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18" name="Line 143"/>
            <p:cNvSpPr>
              <a:spLocks noChangeShapeType="1"/>
            </p:cNvSpPr>
            <p:nvPr/>
          </p:nvSpPr>
          <p:spPr bwMode="auto">
            <a:xfrm flipV="1">
              <a:off x="1738" y="2632"/>
              <a:ext cx="96" cy="66"/>
            </a:xfrm>
            <a:prstGeom prst="line">
              <a:avLst/>
            </a:prstGeom>
            <a:noFill/>
            <a:ln w="19050">
              <a:solidFill>
                <a:srgbClr val="99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19" name="Line 144"/>
            <p:cNvSpPr>
              <a:spLocks noChangeShapeType="1"/>
            </p:cNvSpPr>
            <p:nvPr/>
          </p:nvSpPr>
          <p:spPr bwMode="auto">
            <a:xfrm flipV="1">
              <a:off x="1925" y="2498"/>
              <a:ext cx="96" cy="66"/>
            </a:xfrm>
            <a:prstGeom prst="line">
              <a:avLst/>
            </a:prstGeom>
            <a:noFill/>
            <a:ln w="19050">
              <a:solidFill>
                <a:srgbClr val="9933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20" name="Text Box 145"/>
            <p:cNvSpPr txBox="1">
              <a:spLocks noChangeArrowheads="1"/>
            </p:cNvSpPr>
            <p:nvPr/>
          </p:nvSpPr>
          <p:spPr bwMode="auto">
            <a:xfrm>
              <a:off x="1320" y="3093"/>
              <a:ext cx="1402"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fr-FR" altLang="fr-FR" sz="1400" dirty="0"/>
                <a:t>Norme des forces inconnue</a:t>
              </a:r>
            </a:p>
          </p:txBody>
        </p:sp>
      </p:grpSp>
      <p:grpSp>
        <p:nvGrpSpPr>
          <p:cNvPr id="153" name="Groupe 152"/>
          <p:cNvGrpSpPr/>
          <p:nvPr/>
        </p:nvGrpSpPr>
        <p:grpSpPr>
          <a:xfrm>
            <a:off x="1696244" y="3747996"/>
            <a:ext cx="2503488" cy="1435100"/>
            <a:chOff x="1942306" y="5124566"/>
            <a:chExt cx="2503488" cy="1435100"/>
          </a:xfrm>
        </p:grpSpPr>
        <p:grpSp>
          <p:nvGrpSpPr>
            <p:cNvPr id="121" name="Group 121"/>
            <p:cNvGrpSpPr>
              <a:grpSpLocks/>
            </p:cNvGrpSpPr>
            <p:nvPr/>
          </p:nvGrpSpPr>
          <p:grpSpPr bwMode="auto">
            <a:xfrm>
              <a:off x="1942306" y="5124566"/>
              <a:ext cx="2503488" cy="1435100"/>
              <a:chOff x="1067" y="2347"/>
              <a:chExt cx="1577" cy="904"/>
            </a:xfrm>
          </p:grpSpPr>
          <p:sp>
            <p:nvSpPr>
              <p:cNvPr id="122" name="Oval 6"/>
              <p:cNvSpPr>
                <a:spLocks noChangeArrowheads="1"/>
              </p:cNvSpPr>
              <p:nvPr/>
            </p:nvSpPr>
            <p:spPr bwMode="auto">
              <a:xfrm>
                <a:off x="1507" y="2363"/>
                <a:ext cx="761" cy="543"/>
              </a:xfrm>
              <a:prstGeom prst="ellipse">
                <a:avLst/>
              </a:prstGeom>
              <a:noFill/>
              <a:ln w="1270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algn="l" eaLnBrk="0" hangingPunct="0">
                  <a:spcBef>
                    <a:spcPct val="0"/>
                  </a:spcBef>
                  <a:defRPr>
                    <a:solidFill>
                      <a:schemeClr val="tx1"/>
                    </a:solidFill>
                    <a:latin typeface="Times New Roman" pitchFamily="18" charset="0"/>
                  </a:defRPr>
                </a:lvl1pPr>
                <a:lvl2pPr marL="742950" indent="-285750" algn="l" eaLnBrk="0" hangingPunct="0">
                  <a:spcBef>
                    <a:spcPct val="0"/>
                  </a:spcBef>
                  <a:defRPr>
                    <a:solidFill>
                      <a:schemeClr val="tx1"/>
                    </a:solidFill>
                    <a:latin typeface="Times New Roman" pitchFamily="18" charset="0"/>
                  </a:defRPr>
                </a:lvl2pPr>
                <a:lvl3pPr marL="1143000" indent="-228600" algn="l" eaLnBrk="0" hangingPunct="0">
                  <a:spcBef>
                    <a:spcPct val="0"/>
                  </a:spcBef>
                  <a:defRPr>
                    <a:solidFill>
                      <a:schemeClr val="tx1"/>
                    </a:solidFill>
                    <a:latin typeface="Times New Roman" pitchFamily="18" charset="0"/>
                  </a:defRPr>
                </a:lvl3pPr>
                <a:lvl4pPr marL="1600200" indent="-228600" algn="l" eaLnBrk="0" hangingPunct="0">
                  <a:spcBef>
                    <a:spcPct val="0"/>
                  </a:spcBef>
                  <a:defRPr>
                    <a:solidFill>
                      <a:schemeClr val="tx1"/>
                    </a:solidFill>
                    <a:latin typeface="Times New Roman" pitchFamily="18" charset="0"/>
                  </a:defRPr>
                </a:lvl4pPr>
                <a:lvl5pPr marL="2057400" indent="-228600" algn="l" eaLnBrk="0" hangingPunct="0">
                  <a:spcBef>
                    <a:spcPct val="0"/>
                  </a:spcBef>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endParaRPr lang="fr-FR" altLang="fr-FR" sz="1800" i="0"/>
              </a:p>
            </p:txBody>
          </p:sp>
          <p:sp>
            <p:nvSpPr>
              <p:cNvPr id="123" name="Line 7"/>
              <p:cNvSpPr>
                <a:spLocks noChangeShapeType="1"/>
              </p:cNvSpPr>
              <p:nvPr/>
            </p:nvSpPr>
            <p:spPr bwMode="auto">
              <a:xfrm flipV="1">
                <a:off x="1266" y="2568"/>
                <a:ext cx="0" cy="428"/>
              </a:xfrm>
              <a:prstGeom prst="line">
                <a:avLst/>
              </a:prstGeom>
              <a:noFill/>
              <a:ln w="6350">
                <a:solidFill>
                  <a:srgbClr val="000000"/>
                </a:solidFill>
                <a:round/>
                <a:headEnd type="none" w="sm" len="sm"/>
                <a:tailEnd type="arrow" w="sm" len="sm"/>
              </a:ln>
              <a:extLst>
                <a:ext uri="{909E8E84-426E-40DD-AFC4-6F175D3DCCD1}">
                  <a14:hiddenFill xmlns:a14="http://schemas.microsoft.com/office/drawing/2010/main">
                    <a:noFill/>
                  </a14:hiddenFill>
                </a:ext>
              </a:extLst>
            </p:spPr>
            <p:txBody>
              <a:bodyPr/>
              <a:lstStyle/>
              <a:p>
                <a:endParaRPr lang="fr-FR"/>
              </a:p>
            </p:txBody>
          </p:sp>
          <p:sp>
            <p:nvSpPr>
              <p:cNvPr id="124" name="Line 8"/>
              <p:cNvSpPr>
                <a:spLocks noChangeShapeType="1"/>
              </p:cNvSpPr>
              <p:nvPr/>
            </p:nvSpPr>
            <p:spPr bwMode="auto">
              <a:xfrm>
                <a:off x="1266" y="2979"/>
                <a:ext cx="328" cy="1"/>
              </a:xfrm>
              <a:prstGeom prst="line">
                <a:avLst/>
              </a:prstGeom>
              <a:noFill/>
              <a:ln w="6350">
                <a:solidFill>
                  <a:srgbClr val="000000"/>
                </a:solidFill>
                <a:round/>
                <a:headEnd type="none" w="sm" len="sm"/>
                <a:tailEnd type="arrow" w="sm" len="sm"/>
              </a:ln>
              <a:extLst>
                <a:ext uri="{909E8E84-426E-40DD-AFC4-6F175D3DCCD1}">
                  <a14:hiddenFill xmlns:a14="http://schemas.microsoft.com/office/drawing/2010/main">
                    <a:noFill/>
                  </a14:hiddenFill>
                </a:ext>
              </a:extLst>
            </p:spPr>
            <p:txBody>
              <a:bodyPr/>
              <a:lstStyle/>
              <a:p>
                <a:endParaRPr lang="fr-FR"/>
              </a:p>
            </p:txBody>
          </p:sp>
          <p:sp>
            <p:nvSpPr>
              <p:cNvPr id="125" name="Line 9"/>
              <p:cNvSpPr>
                <a:spLocks noChangeShapeType="1"/>
              </p:cNvSpPr>
              <p:nvPr/>
            </p:nvSpPr>
            <p:spPr bwMode="auto">
              <a:xfrm flipH="1">
                <a:off x="1067" y="2979"/>
                <a:ext cx="199" cy="190"/>
              </a:xfrm>
              <a:prstGeom prst="line">
                <a:avLst/>
              </a:prstGeom>
              <a:noFill/>
              <a:ln w="6350">
                <a:solidFill>
                  <a:srgbClr val="000000"/>
                </a:solidFill>
                <a:round/>
                <a:headEnd type="none" w="sm" len="sm"/>
                <a:tailEnd type="arrow" w="sm" len="sm"/>
              </a:ln>
              <a:extLst>
                <a:ext uri="{909E8E84-426E-40DD-AFC4-6F175D3DCCD1}">
                  <a14:hiddenFill xmlns:a14="http://schemas.microsoft.com/office/drawing/2010/main">
                    <a:noFill/>
                  </a14:hiddenFill>
                </a:ext>
              </a:extLst>
            </p:spPr>
            <p:txBody>
              <a:bodyPr/>
              <a:lstStyle/>
              <a:p>
                <a:endParaRPr lang="fr-FR"/>
              </a:p>
            </p:txBody>
          </p:sp>
          <p:sp>
            <p:nvSpPr>
              <p:cNvPr id="126" name="Rectangle 18"/>
              <p:cNvSpPr>
                <a:spLocks noChangeArrowheads="1"/>
              </p:cNvSpPr>
              <p:nvPr/>
            </p:nvSpPr>
            <p:spPr bwMode="auto">
              <a:xfrm>
                <a:off x="1136" y="3135"/>
                <a:ext cx="10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lgn="l" eaLnBrk="0" hangingPunct="0">
                  <a:spcBef>
                    <a:spcPct val="0"/>
                  </a:spcBef>
                  <a:defRPr>
                    <a:solidFill>
                      <a:schemeClr val="tx1"/>
                    </a:solidFill>
                    <a:latin typeface="Times New Roman" pitchFamily="18" charset="0"/>
                  </a:defRPr>
                </a:lvl1pPr>
                <a:lvl2pPr marL="742950" indent="-285750" algn="l" eaLnBrk="0" hangingPunct="0">
                  <a:spcBef>
                    <a:spcPct val="0"/>
                  </a:spcBef>
                  <a:defRPr>
                    <a:solidFill>
                      <a:schemeClr val="tx1"/>
                    </a:solidFill>
                    <a:latin typeface="Times New Roman" pitchFamily="18" charset="0"/>
                  </a:defRPr>
                </a:lvl2pPr>
                <a:lvl3pPr marL="1143000" indent="-228600" algn="l" eaLnBrk="0" hangingPunct="0">
                  <a:spcBef>
                    <a:spcPct val="0"/>
                  </a:spcBef>
                  <a:defRPr>
                    <a:solidFill>
                      <a:schemeClr val="tx1"/>
                    </a:solidFill>
                    <a:latin typeface="Times New Roman" pitchFamily="18" charset="0"/>
                  </a:defRPr>
                </a:lvl3pPr>
                <a:lvl4pPr marL="1600200" indent="-228600" algn="l" eaLnBrk="0" hangingPunct="0">
                  <a:spcBef>
                    <a:spcPct val="0"/>
                  </a:spcBef>
                  <a:defRPr>
                    <a:solidFill>
                      <a:schemeClr val="tx1"/>
                    </a:solidFill>
                    <a:latin typeface="Times New Roman" pitchFamily="18" charset="0"/>
                  </a:defRPr>
                </a:lvl4pPr>
                <a:lvl5pPr marL="2057400" indent="-228600" algn="l" eaLnBrk="0" hangingPunct="0">
                  <a:spcBef>
                    <a:spcPct val="0"/>
                  </a:spcBef>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Aft>
                    <a:spcPts val="1000"/>
                  </a:spcAft>
                </a:pPr>
                <a:r>
                  <a:rPr lang="fr-FR" altLang="fr-FR" sz="1100" i="0">
                    <a:latin typeface="Calibri" pitchFamily="34" charset="0"/>
                  </a:rPr>
                  <a:t>x</a:t>
                </a:r>
                <a:endParaRPr lang="fr-FR" altLang="fr-FR" sz="1800" i="0"/>
              </a:p>
            </p:txBody>
          </p:sp>
          <p:sp>
            <p:nvSpPr>
              <p:cNvPr id="127" name="Rectangle 19"/>
              <p:cNvSpPr>
                <a:spLocks noChangeArrowheads="1"/>
              </p:cNvSpPr>
              <p:nvPr/>
            </p:nvSpPr>
            <p:spPr bwMode="auto">
              <a:xfrm>
                <a:off x="1136" y="2494"/>
                <a:ext cx="10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lgn="l" eaLnBrk="0" hangingPunct="0">
                  <a:spcBef>
                    <a:spcPct val="0"/>
                  </a:spcBef>
                  <a:defRPr>
                    <a:solidFill>
                      <a:schemeClr val="tx1"/>
                    </a:solidFill>
                    <a:latin typeface="Times New Roman" pitchFamily="18" charset="0"/>
                  </a:defRPr>
                </a:lvl1pPr>
                <a:lvl2pPr marL="742950" indent="-285750" algn="l" eaLnBrk="0" hangingPunct="0">
                  <a:spcBef>
                    <a:spcPct val="0"/>
                  </a:spcBef>
                  <a:defRPr>
                    <a:solidFill>
                      <a:schemeClr val="tx1"/>
                    </a:solidFill>
                    <a:latin typeface="Times New Roman" pitchFamily="18" charset="0"/>
                  </a:defRPr>
                </a:lvl2pPr>
                <a:lvl3pPr marL="1143000" indent="-228600" algn="l" eaLnBrk="0" hangingPunct="0">
                  <a:spcBef>
                    <a:spcPct val="0"/>
                  </a:spcBef>
                  <a:defRPr>
                    <a:solidFill>
                      <a:schemeClr val="tx1"/>
                    </a:solidFill>
                    <a:latin typeface="Times New Roman" pitchFamily="18" charset="0"/>
                  </a:defRPr>
                </a:lvl3pPr>
                <a:lvl4pPr marL="1600200" indent="-228600" algn="l" eaLnBrk="0" hangingPunct="0">
                  <a:spcBef>
                    <a:spcPct val="0"/>
                  </a:spcBef>
                  <a:defRPr>
                    <a:solidFill>
                      <a:schemeClr val="tx1"/>
                    </a:solidFill>
                    <a:latin typeface="Times New Roman" pitchFamily="18" charset="0"/>
                  </a:defRPr>
                </a:lvl4pPr>
                <a:lvl5pPr marL="2057400" indent="-228600" algn="l" eaLnBrk="0" hangingPunct="0">
                  <a:spcBef>
                    <a:spcPct val="0"/>
                  </a:spcBef>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Aft>
                    <a:spcPts val="1000"/>
                  </a:spcAft>
                </a:pPr>
                <a:r>
                  <a:rPr lang="fr-FR" altLang="fr-FR" sz="1100" i="0">
                    <a:latin typeface="Calibri" pitchFamily="34" charset="0"/>
                  </a:rPr>
                  <a:t>z</a:t>
                </a:r>
                <a:endParaRPr lang="fr-FR" altLang="fr-FR" sz="1800" i="0"/>
              </a:p>
            </p:txBody>
          </p:sp>
          <p:sp>
            <p:nvSpPr>
              <p:cNvPr id="128" name="Rectangle 20"/>
              <p:cNvSpPr>
                <a:spLocks noChangeArrowheads="1"/>
              </p:cNvSpPr>
              <p:nvPr/>
            </p:nvSpPr>
            <p:spPr bwMode="auto">
              <a:xfrm>
                <a:off x="1381" y="2862"/>
                <a:ext cx="104" cy="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lgn="l" eaLnBrk="0" hangingPunct="0">
                  <a:spcBef>
                    <a:spcPct val="0"/>
                  </a:spcBef>
                  <a:defRPr>
                    <a:solidFill>
                      <a:schemeClr val="tx1"/>
                    </a:solidFill>
                    <a:latin typeface="Times New Roman" pitchFamily="18" charset="0"/>
                  </a:defRPr>
                </a:lvl1pPr>
                <a:lvl2pPr marL="742950" indent="-285750" algn="l" eaLnBrk="0" hangingPunct="0">
                  <a:spcBef>
                    <a:spcPct val="0"/>
                  </a:spcBef>
                  <a:defRPr>
                    <a:solidFill>
                      <a:schemeClr val="tx1"/>
                    </a:solidFill>
                    <a:latin typeface="Times New Roman" pitchFamily="18" charset="0"/>
                  </a:defRPr>
                </a:lvl2pPr>
                <a:lvl3pPr marL="1143000" indent="-228600" algn="l" eaLnBrk="0" hangingPunct="0">
                  <a:spcBef>
                    <a:spcPct val="0"/>
                  </a:spcBef>
                  <a:defRPr>
                    <a:solidFill>
                      <a:schemeClr val="tx1"/>
                    </a:solidFill>
                    <a:latin typeface="Times New Roman" pitchFamily="18" charset="0"/>
                  </a:defRPr>
                </a:lvl3pPr>
                <a:lvl4pPr marL="1600200" indent="-228600" algn="l" eaLnBrk="0" hangingPunct="0">
                  <a:spcBef>
                    <a:spcPct val="0"/>
                  </a:spcBef>
                  <a:defRPr>
                    <a:solidFill>
                      <a:schemeClr val="tx1"/>
                    </a:solidFill>
                    <a:latin typeface="Times New Roman" pitchFamily="18" charset="0"/>
                  </a:defRPr>
                </a:lvl4pPr>
                <a:lvl5pPr marL="2057400" indent="-228600" algn="l" eaLnBrk="0" hangingPunct="0">
                  <a:spcBef>
                    <a:spcPct val="0"/>
                  </a:spcBef>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Aft>
                    <a:spcPts val="1000"/>
                  </a:spcAft>
                </a:pPr>
                <a:r>
                  <a:rPr lang="fr-FR" altLang="fr-FR" sz="1100" i="0" dirty="0">
                    <a:latin typeface="Calibri" pitchFamily="34" charset="0"/>
                  </a:rPr>
                  <a:t>y</a:t>
                </a:r>
                <a:endParaRPr lang="fr-FR" altLang="fr-FR" sz="1800" i="0" dirty="0"/>
              </a:p>
            </p:txBody>
          </p:sp>
          <p:sp>
            <p:nvSpPr>
              <p:cNvPr id="129" name="Rectangle 21"/>
              <p:cNvSpPr>
                <a:spLocks noChangeArrowheads="1"/>
              </p:cNvSpPr>
              <p:nvPr/>
            </p:nvSpPr>
            <p:spPr bwMode="auto">
              <a:xfrm>
                <a:off x="1594" y="2585"/>
                <a:ext cx="121" cy="140"/>
              </a:xfrm>
              <a:prstGeom prst="rect">
                <a:avLst/>
              </a:prstGeom>
              <a:noFill/>
              <a:ln w="1270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algn="l" eaLnBrk="0" hangingPunct="0">
                  <a:spcBef>
                    <a:spcPct val="0"/>
                  </a:spcBef>
                  <a:defRPr>
                    <a:solidFill>
                      <a:schemeClr val="tx1"/>
                    </a:solidFill>
                    <a:latin typeface="Times New Roman" pitchFamily="18" charset="0"/>
                  </a:defRPr>
                </a:lvl1pPr>
                <a:lvl2pPr marL="742950" indent="-285750" algn="l" eaLnBrk="0" hangingPunct="0">
                  <a:spcBef>
                    <a:spcPct val="0"/>
                  </a:spcBef>
                  <a:defRPr>
                    <a:solidFill>
                      <a:schemeClr val="tx1"/>
                    </a:solidFill>
                    <a:latin typeface="Times New Roman" pitchFamily="18" charset="0"/>
                  </a:defRPr>
                </a:lvl2pPr>
                <a:lvl3pPr marL="1143000" indent="-228600" algn="l" eaLnBrk="0" hangingPunct="0">
                  <a:spcBef>
                    <a:spcPct val="0"/>
                  </a:spcBef>
                  <a:defRPr>
                    <a:solidFill>
                      <a:schemeClr val="tx1"/>
                    </a:solidFill>
                    <a:latin typeface="Times New Roman" pitchFamily="18" charset="0"/>
                  </a:defRPr>
                </a:lvl3pPr>
                <a:lvl4pPr marL="1600200" indent="-228600" algn="l" eaLnBrk="0" hangingPunct="0">
                  <a:spcBef>
                    <a:spcPct val="0"/>
                  </a:spcBef>
                  <a:defRPr>
                    <a:solidFill>
                      <a:schemeClr val="tx1"/>
                    </a:solidFill>
                    <a:latin typeface="Times New Roman" pitchFamily="18" charset="0"/>
                  </a:defRPr>
                </a:lvl4pPr>
                <a:lvl5pPr marL="2057400" indent="-228600" algn="l" eaLnBrk="0" hangingPunct="0">
                  <a:spcBef>
                    <a:spcPct val="0"/>
                  </a:spcBef>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Aft>
                    <a:spcPts val="1000"/>
                  </a:spcAft>
                </a:pPr>
                <a:r>
                  <a:rPr lang="fr-FR" altLang="fr-FR" sz="1100" i="0">
                    <a:solidFill>
                      <a:srgbClr val="0000FF"/>
                    </a:solidFill>
                    <a:latin typeface="Calibri" pitchFamily="34" charset="0"/>
                  </a:rPr>
                  <a:t>A</a:t>
                </a:r>
                <a:endParaRPr lang="fr-FR" altLang="fr-FR" sz="1800" i="0"/>
              </a:p>
            </p:txBody>
          </p:sp>
          <p:sp>
            <p:nvSpPr>
              <p:cNvPr id="130" name="Rectangle 22"/>
              <p:cNvSpPr>
                <a:spLocks noChangeArrowheads="1"/>
              </p:cNvSpPr>
              <p:nvPr/>
            </p:nvSpPr>
            <p:spPr bwMode="auto">
              <a:xfrm>
                <a:off x="1913" y="2415"/>
                <a:ext cx="122" cy="141"/>
              </a:xfrm>
              <a:prstGeom prst="rect">
                <a:avLst/>
              </a:prstGeom>
              <a:noFill/>
              <a:ln w="1270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algn="l" eaLnBrk="0" hangingPunct="0">
                  <a:spcBef>
                    <a:spcPct val="0"/>
                  </a:spcBef>
                  <a:defRPr>
                    <a:solidFill>
                      <a:schemeClr val="tx1"/>
                    </a:solidFill>
                    <a:latin typeface="Times New Roman" pitchFamily="18" charset="0"/>
                  </a:defRPr>
                </a:lvl1pPr>
                <a:lvl2pPr marL="742950" indent="-285750" algn="l" eaLnBrk="0" hangingPunct="0">
                  <a:spcBef>
                    <a:spcPct val="0"/>
                  </a:spcBef>
                  <a:defRPr>
                    <a:solidFill>
                      <a:schemeClr val="tx1"/>
                    </a:solidFill>
                    <a:latin typeface="Times New Roman" pitchFamily="18" charset="0"/>
                  </a:defRPr>
                </a:lvl2pPr>
                <a:lvl3pPr marL="1143000" indent="-228600" algn="l" eaLnBrk="0" hangingPunct="0">
                  <a:spcBef>
                    <a:spcPct val="0"/>
                  </a:spcBef>
                  <a:defRPr>
                    <a:solidFill>
                      <a:schemeClr val="tx1"/>
                    </a:solidFill>
                    <a:latin typeface="Times New Roman" pitchFamily="18" charset="0"/>
                  </a:defRPr>
                </a:lvl3pPr>
                <a:lvl4pPr marL="1600200" indent="-228600" algn="l" eaLnBrk="0" hangingPunct="0">
                  <a:spcBef>
                    <a:spcPct val="0"/>
                  </a:spcBef>
                  <a:defRPr>
                    <a:solidFill>
                      <a:schemeClr val="tx1"/>
                    </a:solidFill>
                    <a:latin typeface="Times New Roman" pitchFamily="18" charset="0"/>
                  </a:defRPr>
                </a:lvl4pPr>
                <a:lvl5pPr marL="2057400" indent="-228600" algn="l" eaLnBrk="0" hangingPunct="0">
                  <a:spcBef>
                    <a:spcPct val="0"/>
                  </a:spcBef>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Aft>
                    <a:spcPts val="1000"/>
                  </a:spcAft>
                </a:pPr>
                <a:r>
                  <a:rPr lang="fr-FR" altLang="fr-FR" sz="1100" i="0" dirty="0">
                    <a:solidFill>
                      <a:srgbClr val="0000FF"/>
                    </a:solidFill>
                    <a:latin typeface="Calibri" pitchFamily="34" charset="0"/>
                  </a:rPr>
                  <a:t>B</a:t>
                </a:r>
                <a:endParaRPr lang="fr-FR" altLang="fr-FR" sz="1800" i="0" dirty="0"/>
              </a:p>
            </p:txBody>
          </p:sp>
          <p:sp>
            <p:nvSpPr>
              <p:cNvPr id="131" name="Line 23"/>
              <p:cNvSpPr>
                <a:spLocks noChangeShapeType="1"/>
              </p:cNvSpPr>
              <p:nvPr/>
            </p:nvSpPr>
            <p:spPr bwMode="auto">
              <a:xfrm>
                <a:off x="1697" y="2700"/>
                <a:ext cx="96" cy="0"/>
              </a:xfrm>
              <a:prstGeom prst="line">
                <a:avLst/>
              </a:prstGeom>
              <a:noFill/>
              <a:ln w="12700">
                <a:solidFill>
                  <a:srgbClr val="0000FF"/>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fr-FR"/>
              </a:p>
            </p:txBody>
          </p:sp>
          <p:sp>
            <p:nvSpPr>
              <p:cNvPr id="132" name="Line 24"/>
              <p:cNvSpPr>
                <a:spLocks noChangeShapeType="1"/>
              </p:cNvSpPr>
              <p:nvPr/>
            </p:nvSpPr>
            <p:spPr bwMode="auto">
              <a:xfrm>
                <a:off x="1741" y="2659"/>
                <a:ext cx="0" cy="82"/>
              </a:xfrm>
              <a:prstGeom prst="line">
                <a:avLst/>
              </a:prstGeom>
              <a:noFill/>
              <a:ln w="12700">
                <a:solidFill>
                  <a:srgbClr val="0000FF"/>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fr-FR"/>
              </a:p>
            </p:txBody>
          </p:sp>
          <p:sp>
            <p:nvSpPr>
              <p:cNvPr id="133" name="Line 25"/>
              <p:cNvSpPr>
                <a:spLocks noChangeShapeType="1"/>
              </p:cNvSpPr>
              <p:nvPr/>
            </p:nvSpPr>
            <p:spPr bwMode="auto">
              <a:xfrm>
                <a:off x="1991" y="2494"/>
                <a:ext cx="78" cy="1"/>
              </a:xfrm>
              <a:prstGeom prst="line">
                <a:avLst/>
              </a:prstGeom>
              <a:noFill/>
              <a:ln w="12700">
                <a:solidFill>
                  <a:srgbClr val="0000FF"/>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fr-FR"/>
              </a:p>
            </p:txBody>
          </p:sp>
          <p:sp>
            <p:nvSpPr>
              <p:cNvPr id="134" name="Line 26"/>
              <p:cNvSpPr>
                <a:spLocks noChangeShapeType="1"/>
              </p:cNvSpPr>
              <p:nvPr/>
            </p:nvSpPr>
            <p:spPr bwMode="auto">
              <a:xfrm>
                <a:off x="2026" y="2453"/>
                <a:ext cx="0" cy="83"/>
              </a:xfrm>
              <a:prstGeom prst="line">
                <a:avLst/>
              </a:prstGeom>
              <a:noFill/>
              <a:ln w="12700">
                <a:solidFill>
                  <a:srgbClr val="0000FF"/>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fr-FR"/>
              </a:p>
            </p:txBody>
          </p:sp>
          <p:sp>
            <p:nvSpPr>
              <p:cNvPr id="135" name="Rectangle 27"/>
              <p:cNvSpPr>
                <a:spLocks noChangeArrowheads="1"/>
              </p:cNvSpPr>
              <p:nvPr/>
            </p:nvSpPr>
            <p:spPr bwMode="auto">
              <a:xfrm>
                <a:off x="1549" y="2840"/>
                <a:ext cx="341" cy="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lgn="l" eaLnBrk="0" hangingPunct="0">
                  <a:spcBef>
                    <a:spcPct val="0"/>
                  </a:spcBef>
                  <a:defRPr>
                    <a:solidFill>
                      <a:schemeClr val="tx1"/>
                    </a:solidFill>
                    <a:latin typeface="Times New Roman" pitchFamily="18" charset="0"/>
                  </a:defRPr>
                </a:lvl1pPr>
                <a:lvl2pPr marL="742950" indent="-285750" algn="l" eaLnBrk="0" hangingPunct="0">
                  <a:spcBef>
                    <a:spcPct val="0"/>
                  </a:spcBef>
                  <a:defRPr>
                    <a:solidFill>
                      <a:schemeClr val="tx1"/>
                    </a:solidFill>
                    <a:latin typeface="Times New Roman" pitchFamily="18" charset="0"/>
                  </a:defRPr>
                </a:lvl2pPr>
                <a:lvl3pPr marL="1143000" indent="-228600" algn="l" eaLnBrk="0" hangingPunct="0">
                  <a:spcBef>
                    <a:spcPct val="0"/>
                  </a:spcBef>
                  <a:defRPr>
                    <a:solidFill>
                      <a:schemeClr val="tx1"/>
                    </a:solidFill>
                    <a:latin typeface="Times New Roman" pitchFamily="18" charset="0"/>
                  </a:defRPr>
                </a:lvl3pPr>
                <a:lvl4pPr marL="1600200" indent="-228600" algn="l" eaLnBrk="0" hangingPunct="0">
                  <a:spcBef>
                    <a:spcPct val="0"/>
                  </a:spcBef>
                  <a:defRPr>
                    <a:solidFill>
                      <a:schemeClr val="tx1"/>
                    </a:solidFill>
                    <a:latin typeface="Times New Roman" pitchFamily="18" charset="0"/>
                  </a:defRPr>
                </a:lvl4pPr>
                <a:lvl5pPr marL="2057400" indent="-228600" algn="l" eaLnBrk="0" hangingPunct="0">
                  <a:spcBef>
                    <a:spcPct val="0"/>
                  </a:spcBef>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Aft>
                    <a:spcPts val="1000"/>
                  </a:spcAft>
                </a:pPr>
                <a:r>
                  <a:rPr lang="fr-FR" altLang="fr-FR" sz="1100" i="0" dirty="0" err="1">
                    <a:solidFill>
                      <a:srgbClr val="FF0000"/>
                    </a:solidFill>
                    <a:latin typeface="Calibri" pitchFamily="34" charset="0"/>
                  </a:rPr>
                  <a:t>A</a:t>
                </a:r>
                <a:r>
                  <a:rPr lang="fr-FR" altLang="fr-FR" sz="1100" i="0" baseline="-25000" dirty="0" err="1">
                    <a:solidFill>
                      <a:srgbClr val="FF0000"/>
                    </a:solidFill>
                    <a:latin typeface="Calibri" pitchFamily="34" charset="0"/>
                  </a:rPr>
                  <a:t>Ext</a:t>
                </a:r>
                <a:r>
                  <a:rPr lang="fr-FR" altLang="fr-FR" sz="1100" i="0" baseline="-25000" dirty="0" err="1">
                    <a:solidFill>
                      <a:srgbClr val="FF0000"/>
                    </a:solidFill>
                    <a:sym typeface="Symbol" pitchFamily="18" charset="2"/>
                  </a:rPr>
                  <a:t></a:t>
                </a:r>
                <a:r>
                  <a:rPr lang="fr-FR" altLang="fr-FR" sz="1100" i="0" baseline="-25000" dirty="0" err="1">
                    <a:solidFill>
                      <a:srgbClr val="FF0000"/>
                    </a:solidFill>
                    <a:latin typeface="Calibri" pitchFamily="34" charset="0"/>
                  </a:rPr>
                  <a:t>S</a:t>
                </a:r>
                <a:endParaRPr lang="fr-FR" altLang="fr-FR" sz="1800" i="0" dirty="0"/>
              </a:p>
            </p:txBody>
          </p:sp>
          <p:sp>
            <p:nvSpPr>
              <p:cNvPr id="136" name="Rectangle 28"/>
              <p:cNvSpPr>
                <a:spLocks noChangeArrowheads="1"/>
              </p:cNvSpPr>
              <p:nvPr/>
            </p:nvSpPr>
            <p:spPr bwMode="auto">
              <a:xfrm>
                <a:off x="2285" y="2351"/>
                <a:ext cx="359" cy="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lgn="l" eaLnBrk="0" hangingPunct="0">
                  <a:spcBef>
                    <a:spcPct val="0"/>
                  </a:spcBef>
                  <a:defRPr>
                    <a:solidFill>
                      <a:schemeClr val="tx1"/>
                    </a:solidFill>
                    <a:latin typeface="Times New Roman" pitchFamily="18" charset="0"/>
                  </a:defRPr>
                </a:lvl1pPr>
                <a:lvl2pPr marL="742950" indent="-285750" algn="l" eaLnBrk="0" hangingPunct="0">
                  <a:spcBef>
                    <a:spcPct val="0"/>
                  </a:spcBef>
                  <a:defRPr>
                    <a:solidFill>
                      <a:schemeClr val="tx1"/>
                    </a:solidFill>
                    <a:latin typeface="Times New Roman" pitchFamily="18" charset="0"/>
                  </a:defRPr>
                </a:lvl2pPr>
                <a:lvl3pPr marL="1143000" indent="-228600" algn="l" eaLnBrk="0" hangingPunct="0">
                  <a:spcBef>
                    <a:spcPct val="0"/>
                  </a:spcBef>
                  <a:defRPr>
                    <a:solidFill>
                      <a:schemeClr val="tx1"/>
                    </a:solidFill>
                    <a:latin typeface="Times New Roman" pitchFamily="18" charset="0"/>
                  </a:defRPr>
                </a:lvl3pPr>
                <a:lvl4pPr marL="1600200" indent="-228600" algn="l" eaLnBrk="0" hangingPunct="0">
                  <a:spcBef>
                    <a:spcPct val="0"/>
                  </a:spcBef>
                  <a:defRPr>
                    <a:solidFill>
                      <a:schemeClr val="tx1"/>
                    </a:solidFill>
                    <a:latin typeface="Times New Roman" pitchFamily="18" charset="0"/>
                  </a:defRPr>
                </a:lvl4pPr>
                <a:lvl5pPr marL="2057400" indent="-228600" algn="l" eaLnBrk="0" hangingPunct="0">
                  <a:spcBef>
                    <a:spcPct val="0"/>
                  </a:spcBef>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Aft>
                    <a:spcPts val="1000"/>
                  </a:spcAft>
                </a:pPr>
                <a:r>
                  <a:rPr lang="fr-FR" altLang="fr-FR" sz="1100" i="0" dirty="0" err="1">
                    <a:solidFill>
                      <a:srgbClr val="FF0000"/>
                    </a:solidFill>
                    <a:latin typeface="Calibri" pitchFamily="34" charset="0"/>
                  </a:rPr>
                  <a:t>B</a:t>
                </a:r>
                <a:r>
                  <a:rPr lang="fr-FR" altLang="fr-FR" sz="1100" i="0" baseline="-25000" dirty="0" err="1">
                    <a:solidFill>
                      <a:srgbClr val="FF0000"/>
                    </a:solidFill>
                    <a:latin typeface="Calibri" pitchFamily="34" charset="0"/>
                  </a:rPr>
                  <a:t>Ext</a:t>
                </a:r>
                <a:r>
                  <a:rPr lang="fr-FR" altLang="fr-FR" sz="1100" i="0" baseline="-25000" dirty="0" err="1">
                    <a:solidFill>
                      <a:srgbClr val="FF0000"/>
                    </a:solidFill>
                    <a:sym typeface="Symbol" pitchFamily="18" charset="2"/>
                  </a:rPr>
                  <a:t></a:t>
                </a:r>
                <a:r>
                  <a:rPr lang="fr-FR" altLang="fr-FR" sz="1100" i="0" baseline="-25000" dirty="0" err="1">
                    <a:solidFill>
                      <a:srgbClr val="FF0000"/>
                    </a:solidFill>
                    <a:latin typeface="Calibri" pitchFamily="34" charset="0"/>
                  </a:rPr>
                  <a:t>S</a:t>
                </a:r>
                <a:endParaRPr lang="fr-FR" altLang="fr-FR" sz="1800" i="0" dirty="0"/>
              </a:p>
            </p:txBody>
          </p:sp>
          <p:sp>
            <p:nvSpPr>
              <p:cNvPr id="137" name="Line 29"/>
              <p:cNvSpPr>
                <a:spLocks noChangeShapeType="1"/>
              </p:cNvSpPr>
              <p:nvPr/>
            </p:nvSpPr>
            <p:spPr bwMode="auto">
              <a:xfrm>
                <a:off x="1524" y="2840"/>
                <a:ext cx="105" cy="1"/>
              </a:xfrm>
              <a:prstGeom prst="line">
                <a:avLst/>
              </a:prstGeom>
              <a:noFill/>
              <a:ln w="6350">
                <a:solidFill>
                  <a:srgbClr val="FF0000"/>
                </a:solidFill>
                <a:round/>
                <a:headEnd type="none" w="sm" len="sm"/>
                <a:tailEnd type="arrow" w="sm" len="sm"/>
              </a:ln>
              <a:extLst>
                <a:ext uri="{909E8E84-426E-40DD-AFC4-6F175D3DCCD1}">
                  <a14:hiddenFill xmlns:a14="http://schemas.microsoft.com/office/drawing/2010/main">
                    <a:noFill/>
                  </a14:hiddenFill>
                </a:ext>
              </a:extLst>
            </p:spPr>
            <p:txBody>
              <a:bodyPr/>
              <a:lstStyle/>
              <a:p>
                <a:endParaRPr lang="fr-FR"/>
              </a:p>
            </p:txBody>
          </p:sp>
          <p:sp>
            <p:nvSpPr>
              <p:cNvPr id="138" name="Line 30"/>
              <p:cNvSpPr>
                <a:spLocks noChangeShapeType="1"/>
              </p:cNvSpPr>
              <p:nvPr/>
            </p:nvSpPr>
            <p:spPr bwMode="auto">
              <a:xfrm>
                <a:off x="2271" y="2347"/>
                <a:ext cx="127" cy="1"/>
              </a:xfrm>
              <a:prstGeom prst="line">
                <a:avLst/>
              </a:prstGeom>
              <a:noFill/>
              <a:ln w="6350">
                <a:solidFill>
                  <a:srgbClr val="FF0000"/>
                </a:solidFill>
                <a:round/>
                <a:headEnd type="none" w="sm" len="sm"/>
                <a:tailEnd type="arrow" w="sm" len="sm"/>
              </a:ln>
              <a:extLst>
                <a:ext uri="{909E8E84-426E-40DD-AFC4-6F175D3DCCD1}">
                  <a14:hiddenFill xmlns:a14="http://schemas.microsoft.com/office/drawing/2010/main">
                    <a:noFill/>
                  </a14:hiddenFill>
                </a:ext>
              </a:extLst>
            </p:spPr>
            <p:txBody>
              <a:bodyPr/>
              <a:lstStyle/>
              <a:p>
                <a:endParaRPr lang="fr-FR"/>
              </a:p>
            </p:txBody>
          </p:sp>
          <p:sp>
            <p:nvSpPr>
              <p:cNvPr id="139" name="Rectangle 31"/>
              <p:cNvSpPr>
                <a:spLocks noChangeArrowheads="1"/>
              </p:cNvSpPr>
              <p:nvPr/>
            </p:nvSpPr>
            <p:spPr bwMode="auto">
              <a:xfrm>
                <a:off x="1974" y="2712"/>
                <a:ext cx="164" cy="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lgn="l" eaLnBrk="0" hangingPunct="0">
                  <a:spcBef>
                    <a:spcPct val="0"/>
                  </a:spcBef>
                  <a:defRPr>
                    <a:solidFill>
                      <a:schemeClr val="tx1"/>
                    </a:solidFill>
                    <a:latin typeface="Times New Roman" pitchFamily="18" charset="0"/>
                  </a:defRPr>
                </a:lvl1pPr>
                <a:lvl2pPr marL="742950" indent="-285750" algn="l" eaLnBrk="0" hangingPunct="0">
                  <a:spcBef>
                    <a:spcPct val="0"/>
                  </a:spcBef>
                  <a:defRPr>
                    <a:solidFill>
                      <a:schemeClr val="tx1"/>
                    </a:solidFill>
                    <a:latin typeface="Times New Roman" pitchFamily="18" charset="0"/>
                  </a:defRPr>
                </a:lvl2pPr>
                <a:lvl3pPr marL="1143000" indent="-228600" algn="l" eaLnBrk="0" hangingPunct="0">
                  <a:spcBef>
                    <a:spcPct val="0"/>
                  </a:spcBef>
                  <a:defRPr>
                    <a:solidFill>
                      <a:schemeClr val="tx1"/>
                    </a:solidFill>
                    <a:latin typeface="Times New Roman" pitchFamily="18" charset="0"/>
                  </a:defRPr>
                </a:lvl3pPr>
                <a:lvl4pPr marL="1600200" indent="-228600" algn="l" eaLnBrk="0" hangingPunct="0">
                  <a:spcBef>
                    <a:spcPct val="0"/>
                  </a:spcBef>
                  <a:defRPr>
                    <a:solidFill>
                      <a:schemeClr val="tx1"/>
                    </a:solidFill>
                    <a:latin typeface="Times New Roman" pitchFamily="18" charset="0"/>
                  </a:defRPr>
                </a:lvl4pPr>
                <a:lvl5pPr marL="2057400" indent="-228600" algn="l" eaLnBrk="0" hangingPunct="0">
                  <a:spcBef>
                    <a:spcPct val="0"/>
                  </a:spcBef>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Aft>
                    <a:spcPts val="1000"/>
                  </a:spcAft>
                </a:pPr>
                <a:r>
                  <a:rPr lang="fr-FR" altLang="fr-FR" sz="1100" i="0">
                    <a:solidFill>
                      <a:srgbClr val="0000FF"/>
                    </a:solidFill>
                    <a:latin typeface="Calibri" pitchFamily="34" charset="0"/>
                  </a:rPr>
                  <a:t>(S)</a:t>
                </a:r>
                <a:endParaRPr lang="fr-FR" altLang="fr-FR" sz="1800" i="0"/>
              </a:p>
            </p:txBody>
          </p:sp>
        </p:grpSp>
        <p:sp>
          <p:nvSpPr>
            <p:cNvPr id="146" name="Text Box 194"/>
            <p:cNvSpPr txBox="1">
              <a:spLocks noChangeArrowheads="1"/>
            </p:cNvSpPr>
            <p:nvPr/>
          </p:nvSpPr>
          <p:spPr bwMode="auto">
            <a:xfrm>
              <a:off x="3018631" y="5977054"/>
              <a:ext cx="110490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altLang="fr-FR" sz="1200" dirty="0"/>
                <a:t>Hors équilibre</a:t>
              </a:r>
            </a:p>
          </p:txBody>
        </p:sp>
        <p:sp>
          <p:nvSpPr>
            <p:cNvPr id="147" name="Line 42"/>
            <p:cNvSpPr>
              <a:spLocks noChangeShapeType="1"/>
            </p:cNvSpPr>
            <p:nvPr/>
          </p:nvSpPr>
          <p:spPr bwMode="auto">
            <a:xfrm flipV="1">
              <a:off x="3490210" y="5302221"/>
              <a:ext cx="229216" cy="42218"/>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fr-FR"/>
            </a:p>
          </p:txBody>
        </p:sp>
        <p:sp>
          <p:nvSpPr>
            <p:cNvPr id="148" name="Line 43"/>
            <p:cNvSpPr>
              <a:spLocks noChangeShapeType="1"/>
            </p:cNvSpPr>
            <p:nvPr/>
          </p:nvSpPr>
          <p:spPr bwMode="auto">
            <a:xfrm flipH="1">
              <a:off x="3651421" y="5302221"/>
              <a:ext cx="81453" cy="124757"/>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fr-FR"/>
            </a:p>
          </p:txBody>
        </p:sp>
        <p:sp>
          <p:nvSpPr>
            <p:cNvPr id="149" name="Line 44"/>
            <p:cNvSpPr>
              <a:spLocks noChangeShapeType="1"/>
            </p:cNvSpPr>
            <p:nvPr/>
          </p:nvSpPr>
          <p:spPr bwMode="auto">
            <a:xfrm flipV="1">
              <a:off x="3651421" y="5426077"/>
              <a:ext cx="403848" cy="14708"/>
            </a:xfrm>
            <a:prstGeom prst="line">
              <a:avLst/>
            </a:prstGeom>
            <a:noFill/>
            <a:ln w="12700">
              <a:solidFill>
                <a:srgbClr val="FF0000"/>
              </a:solidFill>
              <a:round/>
              <a:headEnd type="none" w="sm" len="sm"/>
              <a:tailEnd type="arrow" w="sm" len="sm"/>
            </a:ln>
            <a:extLst>
              <a:ext uri="{909E8E84-426E-40DD-AFC4-6F175D3DCCD1}">
                <a14:hiddenFill xmlns:a14="http://schemas.microsoft.com/office/drawing/2010/main">
                  <a:noFill/>
                </a14:hiddenFill>
              </a:ext>
            </a:extLst>
          </p:spPr>
          <p:txBody>
            <a:bodyPr/>
            <a:lstStyle/>
            <a:p>
              <a:endParaRPr lang="fr-FR"/>
            </a:p>
          </p:txBody>
        </p:sp>
        <p:sp>
          <p:nvSpPr>
            <p:cNvPr id="150" name="Line 38"/>
            <p:cNvSpPr>
              <a:spLocks noChangeShapeType="1"/>
            </p:cNvSpPr>
            <p:nvPr/>
          </p:nvSpPr>
          <p:spPr bwMode="auto">
            <a:xfrm flipH="1">
              <a:off x="2977502" y="5667377"/>
              <a:ext cx="41129" cy="234930"/>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fr-FR"/>
            </a:p>
          </p:txBody>
        </p:sp>
        <p:sp>
          <p:nvSpPr>
            <p:cNvPr id="151" name="Line 39"/>
            <p:cNvSpPr>
              <a:spLocks noChangeShapeType="1"/>
            </p:cNvSpPr>
            <p:nvPr/>
          </p:nvSpPr>
          <p:spPr bwMode="auto">
            <a:xfrm flipV="1">
              <a:off x="2977502" y="5832566"/>
              <a:ext cx="121778" cy="83550"/>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fr-FR"/>
            </a:p>
          </p:txBody>
        </p:sp>
        <p:sp>
          <p:nvSpPr>
            <p:cNvPr id="152" name="Line 40"/>
            <p:cNvSpPr>
              <a:spLocks noChangeShapeType="1"/>
            </p:cNvSpPr>
            <p:nvPr/>
          </p:nvSpPr>
          <p:spPr bwMode="auto">
            <a:xfrm flipH="1">
              <a:off x="3098361" y="5832566"/>
              <a:ext cx="14361" cy="413841"/>
            </a:xfrm>
            <a:prstGeom prst="line">
              <a:avLst/>
            </a:prstGeom>
            <a:noFill/>
            <a:ln w="12700">
              <a:solidFill>
                <a:srgbClr val="FF0000"/>
              </a:solidFill>
              <a:round/>
              <a:headEnd type="none" w="sm" len="sm"/>
              <a:tailEnd type="arrow" w="sm" len="sm"/>
            </a:ln>
            <a:extLst>
              <a:ext uri="{909E8E84-426E-40DD-AFC4-6F175D3DCCD1}">
                <a14:hiddenFill xmlns:a14="http://schemas.microsoft.com/office/drawing/2010/main">
                  <a:noFill/>
                </a14:hiddenFill>
              </a:ext>
            </a:extLst>
          </p:spPr>
          <p:txBody>
            <a:bodyPr/>
            <a:lstStyle/>
            <a:p>
              <a:endParaRPr lang="fr-FR"/>
            </a:p>
          </p:txBody>
        </p:sp>
      </p:grpSp>
    </p:spTree>
    <p:extLst>
      <p:ext uri="{BB962C8B-B14F-4D97-AF65-F5344CB8AC3E}">
        <p14:creationId xmlns:p14="http://schemas.microsoft.com/office/powerpoint/2010/main" val="791005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153"/>
                                        </p:tgtEl>
                                        <p:attrNameLst>
                                          <p:attrName>style.visibility</p:attrName>
                                        </p:attrNameLst>
                                      </p:cBhvr>
                                      <p:to>
                                        <p:strVal val="visible"/>
                                      </p:to>
                                    </p:set>
                                  </p:childTnLst>
                                  <p:subTnLst>
                                    <p:set>
                                      <p:cBhvr override="childStyle">
                                        <p:cTn dur="1" fill="hold" display="0" masterRel="nextClick" afterEffect="1"/>
                                        <p:tgtEl>
                                          <p:spTgt spid="153"/>
                                        </p:tgtEl>
                                        <p:attrNameLst>
                                          <p:attrName>style.visibility</p:attrName>
                                        </p:attrNameLst>
                                      </p:cBhvr>
                                      <p:to>
                                        <p:strVal val="hidden"/>
                                      </p:to>
                                    </p:set>
                                  </p:sub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96"/>
                                        </p:tgtEl>
                                        <p:attrNameLst>
                                          <p:attrName>style.visibility</p:attrName>
                                        </p:attrNameLst>
                                      </p:cBhvr>
                                      <p:to>
                                        <p:strVal val="visible"/>
                                      </p:to>
                                    </p:set>
                                    <p:animEffect transition="in" filter="circle(in)">
                                      <p:cBhvr>
                                        <p:cTn id="14" dur="2000"/>
                                        <p:tgtEl>
                                          <p:spTgt spid="96"/>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4" presetClass="entr" presetSubtype="16" fill="hold" nodeType="with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box(in)">
                                      <p:cBhvr>
                                        <p:cTn id="21" dur="500"/>
                                        <p:tgtEl>
                                          <p:spTgt spid="54"/>
                                        </p:tgtEl>
                                      </p:cBhvr>
                                    </p:animEffect>
                                  </p:childTnLst>
                                  <p:subTnLst>
                                    <p:set>
                                      <p:cBhvr override="childStyle">
                                        <p:cTn dur="1" fill="hold" display="0" masterRel="nextClick" afterEffect="1"/>
                                        <p:tgtEl>
                                          <p:spTgt spid="54"/>
                                        </p:tgtEl>
                                        <p:attrNameLst>
                                          <p:attrName>style.visibility</p:attrName>
                                        </p:attrNameLst>
                                      </p:cBhvr>
                                      <p:to>
                                        <p:strVal val="hidden"/>
                                      </p:to>
                                    </p:set>
                                  </p:subTnLst>
                                </p:cTn>
                              </p:par>
                            </p:childTnLst>
                          </p:cTn>
                        </p:par>
                      </p:childTnLst>
                    </p:cTn>
                  </p:par>
                  <p:par>
                    <p:cTn id="22" fill="hold">
                      <p:stCondLst>
                        <p:cond delay="indefinite"/>
                      </p:stCondLst>
                      <p:childTnLst>
                        <p:par>
                          <p:cTn id="23" fill="hold">
                            <p:stCondLst>
                              <p:cond delay="0"/>
                            </p:stCondLst>
                            <p:childTnLst>
                              <p:par>
                                <p:cTn id="24" presetID="21" presetClass="entr" presetSubtype="1"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heel(1)">
                                      <p:cBhvr>
                                        <p:cTn id="26"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8"/>
          <p:cNvSpPr txBox="1">
            <a:spLocks noChangeArrowheads="1"/>
          </p:cNvSpPr>
          <p:nvPr/>
        </p:nvSpPr>
        <p:spPr bwMode="auto">
          <a:xfrm>
            <a:off x="-1" y="3993400"/>
            <a:ext cx="1098551" cy="944292"/>
          </a:xfrm>
          <a:prstGeom prst="rect">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rIns="36000" bIns="36000">
            <a:spAutoFit/>
          </a:bodyPr>
          <a:lstStyle/>
          <a:p>
            <a:pPr algn="ctr"/>
            <a:r>
              <a:rPr lang="fr-FR" sz="1400" b="1" dirty="0" smtClean="0">
                <a:solidFill>
                  <a:schemeClr val="bg1"/>
                </a:solidFill>
                <a:effectLst>
                  <a:outerShdw blurRad="38100" dist="38100" dir="2700000" algn="tl">
                    <a:srgbClr val="000000"/>
                  </a:outerShdw>
                </a:effectLst>
              </a:rPr>
              <a:t>Principe Fondamental de la Statique</a:t>
            </a:r>
            <a:endParaRPr lang="fr-FR" sz="1400" b="1" dirty="0">
              <a:solidFill>
                <a:schemeClr val="bg1"/>
              </a:solidFill>
              <a:effectLst>
                <a:outerShdw blurRad="38100" dist="38100" dir="2700000" algn="tl">
                  <a:srgbClr val="000000"/>
                </a:outerShdw>
              </a:effectLst>
            </a:endParaRPr>
          </a:p>
        </p:txBody>
      </p:sp>
      <p:pic>
        <p:nvPicPr>
          <p:cNvPr id="583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6254" y="1568443"/>
            <a:ext cx="7627396" cy="4849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2372107" y="951109"/>
            <a:ext cx="5581400" cy="461665"/>
          </a:xfrm>
          <a:prstGeom prst="rect">
            <a:avLst/>
          </a:prstGeom>
        </p:spPr>
        <p:txBody>
          <a:bodyPr wrap="none">
            <a:spAutoFit/>
          </a:bodyPr>
          <a:lstStyle/>
          <a:p>
            <a:r>
              <a:rPr lang="fr-CA" sz="2400" b="1" dirty="0" smtClean="0">
                <a:cs typeface="Times New Roman" pitchFamily="18" charset="0"/>
              </a:rPr>
              <a:t>Illustration : </a:t>
            </a:r>
            <a:r>
              <a:rPr lang="fr-CA" dirty="0"/>
              <a:t>ligne de fabrication de tôle d’aluminium </a:t>
            </a:r>
            <a:endParaRPr lang="fr-FR" dirty="0"/>
          </a:p>
        </p:txBody>
      </p:sp>
      <p:pic>
        <p:nvPicPr>
          <p:cNvPr id="5" name="Image 4" descr="Mvc-031"/>
          <p:cNvPicPr/>
          <p:nvPr/>
        </p:nvPicPr>
        <p:blipFill rotWithShape="1">
          <a:blip r:embed="rId3" cstate="print">
            <a:extLst>
              <a:ext uri="{28A0092B-C50C-407E-A947-70E740481C1C}">
                <a14:useLocalDpi xmlns:a14="http://schemas.microsoft.com/office/drawing/2010/main" val="0"/>
              </a:ext>
            </a:extLst>
          </a:blip>
          <a:srcRect l="9700" t="3253"/>
          <a:stretch/>
        </p:blipFill>
        <p:spPr bwMode="auto">
          <a:xfrm>
            <a:off x="8183246" y="26200"/>
            <a:ext cx="646808" cy="855634"/>
          </a:xfrm>
          <a:prstGeom prst="rect">
            <a:avLst/>
          </a:prstGeom>
          <a:ln>
            <a:noFill/>
          </a:ln>
          <a:effectLst>
            <a:softEdge rad="112500"/>
          </a:effectLst>
        </p:spPr>
      </p:pic>
    </p:spTree>
    <p:extLst>
      <p:ext uri="{BB962C8B-B14F-4D97-AF65-F5344CB8AC3E}">
        <p14:creationId xmlns:p14="http://schemas.microsoft.com/office/powerpoint/2010/main" val="29927915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72107" y="951109"/>
            <a:ext cx="5581400" cy="461665"/>
          </a:xfrm>
          <a:prstGeom prst="rect">
            <a:avLst/>
          </a:prstGeom>
        </p:spPr>
        <p:txBody>
          <a:bodyPr wrap="none">
            <a:spAutoFit/>
          </a:bodyPr>
          <a:lstStyle/>
          <a:p>
            <a:r>
              <a:rPr lang="fr-CA" sz="2400" b="1" dirty="0" smtClean="0">
                <a:cs typeface="Times New Roman" pitchFamily="18" charset="0"/>
              </a:rPr>
              <a:t>Illustration : </a:t>
            </a:r>
            <a:r>
              <a:rPr lang="fr-CA" dirty="0"/>
              <a:t>ligne de fabrication de tôle d’aluminium </a:t>
            </a:r>
            <a:endParaRPr lang="fr-FR" dirty="0"/>
          </a:p>
        </p:txBody>
      </p:sp>
      <p:grpSp>
        <p:nvGrpSpPr>
          <p:cNvPr id="4" name="Groupe 3"/>
          <p:cNvGrpSpPr/>
          <p:nvPr/>
        </p:nvGrpSpPr>
        <p:grpSpPr>
          <a:xfrm>
            <a:off x="1371600" y="1412774"/>
            <a:ext cx="7458454" cy="5015735"/>
            <a:chOff x="1371600" y="1412774"/>
            <a:chExt cx="7458454" cy="5015735"/>
          </a:xfrm>
        </p:grpSpPr>
        <p:pic>
          <p:nvPicPr>
            <p:cNvPr id="5120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9020"/>
            <a:stretch/>
          </p:blipFill>
          <p:spPr bwMode="auto">
            <a:xfrm>
              <a:off x="1371600" y="1412774"/>
              <a:ext cx="7458454" cy="48910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1371600" y="6012873"/>
              <a:ext cx="4031673" cy="4156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10" name="Image 9" descr="Mvc-031"/>
          <p:cNvPicPr/>
          <p:nvPr/>
        </p:nvPicPr>
        <p:blipFill rotWithShape="1">
          <a:blip r:embed="rId3" cstate="print">
            <a:extLst>
              <a:ext uri="{28A0092B-C50C-407E-A947-70E740481C1C}">
                <a14:useLocalDpi xmlns:a14="http://schemas.microsoft.com/office/drawing/2010/main" val="0"/>
              </a:ext>
            </a:extLst>
          </a:blip>
          <a:srcRect l="9700" t="3253"/>
          <a:stretch/>
        </p:blipFill>
        <p:spPr bwMode="auto">
          <a:xfrm>
            <a:off x="8183246" y="26200"/>
            <a:ext cx="646808" cy="855634"/>
          </a:xfrm>
          <a:prstGeom prst="rect">
            <a:avLst/>
          </a:prstGeom>
          <a:ln>
            <a:noFill/>
          </a:ln>
          <a:effectLst>
            <a:softEdge rad="112500"/>
          </a:effectLst>
        </p:spPr>
      </p:pic>
    </p:spTree>
    <p:extLst>
      <p:ext uri="{BB962C8B-B14F-4D97-AF65-F5344CB8AC3E}">
        <p14:creationId xmlns:p14="http://schemas.microsoft.com/office/powerpoint/2010/main" val="287125013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27148" y="1804073"/>
            <a:ext cx="7723332" cy="449512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Rectangle 2"/>
          <p:cNvSpPr/>
          <p:nvPr/>
        </p:nvSpPr>
        <p:spPr>
          <a:xfrm>
            <a:off x="1478489" y="1065409"/>
            <a:ext cx="3218202" cy="738664"/>
          </a:xfrm>
          <a:prstGeom prst="rect">
            <a:avLst/>
          </a:prstGeom>
        </p:spPr>
        <p:txBody>
          <a:bodyPr wrap="square">
            <a:spAutoFit/>
          </a:bodyPr>
          <a:lstStyle/>
          <a:p>
            <a:r>
              <a:rPr lang="fr-CA" sz="2400" b="1" dirty="0" smtClean="0">
                <a:cs typeface="Times New Roman" pitchFamily="18" charset="0"/>
              </a:rPr>
              <a:t>Illustration : </a:t>
            </a:r>
            <a:r>
              <a:rPr lang="fr-CA" dirty="0"/>
              <a:t>ligne de fabrication de tôle d’aluminium </a:t>
            </a:r>
            <a:endParaRPr lang="fr-FR" dirty="0"/>
          </a:p>
        </p:txBody>
      </p:sp>
      <p:pic>
        <p:nvPicPr>
          <p:cNvPr id="4" name="Image 3" descr="Mvc-031"/>
          <p:cNvPicPr/>
          <p:nvPr/>
        </p:nvPicPr>
        <p:blipFill rotWithShape="1">
          <a:blip r:embed="rId2" cstate="print">
            <a:extLst>
              <a:ext uri="{28A0092B-C50C-407E-A947-70E740481C1C}">
                <a14:useLocalDpi xmlns:a14="http://schemas.microsoft.com/office/drawing/2010/main" val="0"/>
              </a:ext>
            </a:extLst>
          </a:blip>
          <a:srcRect l="9700" t="3253"/>
          <a:stretch/>
        </p:blipFill>
        <p:spPr bwMode="auto">
          <a:xfrm>
            <a:off x="8183246" y="26200"/>
            <a:ext cx="646808" cy="855634"/>
          </a:xfrm>
          <a:prstGeom prst="rect">
            <a:avLst/>
          </a:prstGeom>
          <a:ln>
            <a:noFill/>
          </a:ln>
          <a:effectLst>
            <a:softEdge rad="112500"/>
          </a:effectLst>
        </p:spPr>
      </p:pic>
      <p:sp>
        <p:nvSpPr>
          <p:cNvPr id="5" name="Text Box 28"/>
          <p:cNvSpPr txBox="1">
            <a:spLocks noChangeArrowheads="1"/>
          </p:cNvSpPr>
          <p:nvPr/>
        </p:nvSpPr>
        <p:spPr bwMode="auto">
          <a:xfrm>
            <a:off x="-1" y="3993400"/>
            <a:ext cx="1098551" cy="944292"/>
          </a:xfrm>
          <a:prstGeom prst="rect">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rIns="36000" bIns="36000">
            <a:spAutoFit/>
          </a:bodyPr>
          <a:lstStyle/>
          <a:p>
            <a:pPr algn="ctr"/>
            <a:r>
              <a:rPr lang="fr-FR" sz="1400" b="1" dirty="0" smtClean="0">
                <a:solidFill>
                  <a:schemeClr val="bg1"/>
                </a:solidFill>
                <a:effectLst>
                  <a:outerShdw blurRad="38100" dist="38100" dir="2700000" algn="tl">
                    <a:srgbClr val="000000"/>
                  </a:outerShdw>
                </a:effectLst>
              </a:rPr>
              <a:t>Principe Fondamental de la Statique</a:t>
            </a:r>
            <a:endParaRPr lang="fr-FR" sz="1400" b="1" dirty="0">
              <a:solidFill>
                <a:schemeClr val="bg1"/>
              </a:solidFill>
              <a:effectLst>
                <a:outerShdw blurRad="38100" dist="38100" dir="2700000" algn="tl">
                  <a:srgbClr val="000000"/>
                </a:outerShdw>
              </a:effectLst>
            </a:endParaRPr>
          </a:p>
        </p:txBody>
      </p:sp>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997" t="4783" r="47003" b="5075"/>
          <a:stretch/>
        </p:blipFill>
        <p:spPr bwMode="auto">
          <a:xfrm>
            <a:off x="6405028" y="1068518"/>
            <a:ext cx="2642566" cy="30292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734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b="62471"/>
          <a:stretch/>
        </p:blipFill>
        <p:spPr bwMode="auto">
          <a:xfrm>
            <a:off x="1327149" y="3820137"/>
            <a:ext cx="7720445" cy="9439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38971" b="42641"/>
          <a:stretch/>
        </p:blipFill>
        <p:spPr bwMode="auto">
          <a:xfrm>
            <a:off x="1330035" y="4764116"/>
            <a:ext cx="7720445" cy="4625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57358"/>
          <a:stretch/>
        </p:blipFill>
        <p:spPr bwMode="auto">
          <a:xfrm>
            <a:off x="1327148" y="5226626"/>
            <a:ext cx="7720445" cy="10725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31843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3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25753" y="1034236"/>
            <a:ext cx="5857493" cy="461665"/>
          </a:xfrm>
          <a:prstGeom prst="rect">
            <a:avLst/>
          </a:prstGeom>
        </p:spPr>
        <p:txBody>
          <a:bodyPr wrap="square">
            <a:spAutoFit/>
          </a:bodyPr>
          <a:lstStyle/>
          <a:p>
            <a:r>
              <a:rPr lang="fr-CA" sz="2400" b="1" dirty="0" smtClean="0">
                <a:cs typeface="Times New Roman" pitchFamily="18" charset="0"/>
              </a:rPr>
              <a:t>Illustration : </a:t>
            </a:r>
            <a:r>
              <a:rPr lang="fr-CA" dirty="0"/>
              <a:t>ligne de fabrication de tôle d’aluminium </a:t>
            </a:r>
            <a:endParaRPr lang="fr-FR" dirty="0"/>
          </a:p>
        </p:txBody>
      </p:sp>
      <p:pic>
        <p:nvPicPr>
          <p:cNvPr id="3" name="Image 2" descr="Mvc-031"/>
          <p:cNvPicPr/>
          <p:nvPr/>
        </p:nvPicPr>
        <p:blipFill rotWithShape="1">
          <a:blip r:embed="rId2" cstate="print">
            <a:extLst>
              <a:ext uri="{28A0092B-C50C-407E-A947-70E740481C1C}">
                <a14:useLocalDpi xmlns:a14="http://schemas.microsoft.com/office/drawing/2010/main" val="0"/>
              </a:ext>
            </a:extLst>
          </a:blip>
          <a:srcRect l="9700" t="3253"/>
          <a:stretch/>
        </p:blipFill>
        <p:spPr bwMode="auto">
          <a:xfrm>
            <a:off x="8183246" y="26200"/>
            <a:ext cx="646808" cy="855634"/>
          </a:xfrm>
          <a:prstGeom prst="rect">
            <a:avLst/>
          </a:prstGeom>
          <a:ln>
            <a:noFill/>
          </a:ln>
          <a:effectLst>
            <a:softEdge rad="112500"/>
          </a:effectLst>
        </p:spPr>
      </p:pic>
      <p:sp>
        <p:nvSpPr>
          <p:cNvPr id="4" name="Text Box 28"/>
          <p:cNvSpPr txBox="1">
            <a:spLocks noChangeArrowheads="1"/>
          </p:cNvSpPr>
          <p:nvPr/>
        </p:nvSpPr>
        <p:spPr bwMode="auto">
          <a:xfrm>
            <a:off x="-1" y="3993400"/>
            <a:ext cx="1098551" cy="944292"/>
          </a:xfrm>
          <a:prstGeom prst="rect">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rIns="36000" bIns="36000">
            <a:spAutoFit/>
          </a:bodyPr>
          <a:lstStyle/>
          <a:p>
            <a:pPr algn="ctr"/>
            <a:r>
              <a:rPr lang="fr-FR" sz="1400" b="1" dirty="0" smtClean="0">
                <a:solidFill>
                  <a:schemeClr val="bg1"/>
                </a:solidFill>
                <a:effectLst>
                  <a:outerShdw blurRad="38100" dist="38100" dir="2700000" algn="tl">
                    <a:srgbClr val="000000"/>
                  </a:outerShdw>
                </a:effectLst>
              </a:rPr>
              <a:t>Principe Fondamental de la Statique</a:t>
            </a:r>
            <a:endParaRPr lang="fr-FR" sz="1400" b="1" dirty="0">
              <a:solidFill>
                <a:schemeClr val="bg1"/>
              </a:solidFill>
              <a:effectLst>
                <a:outerShdw blurRad="38100" dist="38100" dir="2700000" algn="tl">
                  <a:srgbClr val="000000"/>
                </a:outerShdw>
              </a:effectLst>
            </a:endParaRPr>
          </a:p>
        </p:txBody>
      </p:sp>
      <p:grpSp>
        <p:nvGrpSpPr>
          <p:cNvPr id="6" name="Groupe 5"/>
          <p:cNvGrpSpPr/>
          <p:nvPr/>
        </p:nvGrpSpPr>
        <p:grpSpPr>
          <a:xfrm>
            <a:off x="1298864" y="1620593"/>
            <a:ext cx="7722148" cy="2580064"/>
            <a:chOff x="1319646" y="1620593"/>
            <a:chExt cx="7722148" cy="2580064"/>
          </a:xfrm>
        </p:grpSpPr>
        <p:pic>
          <p:nvPicPr>
            <p:cNvPr id="583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9646" y="1620593"/>
              <a:ext cx="7722148" cy="2580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1319646" y="3501736"/>
              <a:ext cx="6224154" cy="69892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583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8865" y="3509593"/>
            <a:ext cx="7722148" cy="29492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63406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83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8"/>
          <p:cNvSpPr txBox="1">
            <a:spLocks noChangeArrowheads="1"/>
          </p:cNvSpPr>
          <p:nvPr/>
        </p:nvSpPr>
        <p:spPr bwMode="auto">
          <a:xfrm>
            <a:off x="-2" y="5633515"/>
            <a:ext cx="1098551" cy="513405"/>
          </a:xfrm>
          <a:prstGeom prst="rect">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rIns="36000" bIns="36000">
            <a:spAutoFit/>
          </a:bodyPr>
          <a:lstStyle/>
          <a:p>
            <a:pPr algn="ctr"/>
            <a:r>
              <a:rPr lang="fr-FR" sz="1400" b="1" dirty="0" smtClean="0">
                <a:solidFill>
                  <a:schemeClr val="bg1"/>
                </a:solidFill>
                <a:effectLst>
                  <a:outerShdw blurRad="38100" dist="38100" dir="2700000" algn="tl">
                    <a:srgbClr val="000000"/>
                  </a:outerShdw>
                </a:effectLst>
              </a:rPr>
              <a:t>Problème Plan</a:t>
            </a:r>
            <a:endParaRPr lang="fr-FR" sz="1400" b="1" dirty="0">
              <a:solidFill>
                <a:schemeClr val="bg1"/>
              </a:solidFill>
              <a:effectLst>
                <a:outerShdw blurRad="38100" dist="38100" dir="2700000" algn="tl">
                  <a:srgbClr val="000000"/>
                </a:outerShdw>
              </a:effectLst>
            </a:endParaRPr>
          </a:p>
        </p:txBody>
      </p:sp>
      <p:sp>
        <p:nvSpPr>
          <p:cNvPr id="3" name="Text Box 64"/>
          <p:cNvSpPr txBox="1">
            <a:spLocks noChangeArrowheads="1"/>
          </p:cNvSpPr>
          <p:nvPr/>
        </p:nvSpPr>
        <p:spPr bwMode="auto">
          <a:xfrm>
            <a:off x="1311275" y="971550"/>
            <a:ext cx="7651750" cy="457200"/>
          </a:xfrm>
          <a:prstGeom prst="rect">
            <a:avLst/>
          </a:prstGeom>
          <a:noFill/>
          <a:ln w="9525">
            <a:noFill/>
            <a:miter lim="800000"/>
            <a:headEnd/>
            <a:tailEnd/>
          </a:ln>
          <a:effectLst/>
        </p:spPr>
        <p:txBody>
          <a:bodyPr>
            <a:spAutoFit/>
          </a:bodyPr>
          <a:lstStyle/>
          <a:p>
            <a:pPr algn="ctr">
              <a:spcBef>
                <a:spcPct val="0"/>
              </a:spcBef>
              <a:defRPr/>
            </a:pPr>
            <a:r>
              <a:rPr lang="fr-FR" sz="2400" b="1" i="0" dirty="0">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Problème plan</a:t>
            </a:r>
          </a:p>
        </p:txBody>
      </p:sp>
      <p:sp>
        <p:nvSpPr>
          <p:cNvPr id="4" name="ZoneTexte 82"/>
          <p:cNvSpPr txBox="1">
            <a:spLocks noChangeArrowheads="1"/>
          </p:cNvSpPr>
          <p:nvPr/>
        </p:nvSpPr>
        <p:spPr bwMode="auto">
          <a:xfrm>
            <a:off x="2686050" y="1390650"/>
            <a:ext cx="47386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0"/>
              </a:spcBef>
              <a:defRPr>
                <a:solidFill>
                  <a:schemeClr val="tx1"/>
                </a:solidFill>
                <a:latin typeface="Times New Roman" pitchFamily="18" charset="0"/>
              </a:defRPr>
            </a:lvl1pPr>
            <a:lvl2pPr marL="742950" indent="-285750" algn="l" eaLnBrk="0" hangingPunct="0">
              <a:spcBef>
                <a:spcPct val="0"/>
              </a:spcBef>
              <a:defRPr>
                <a:solidFill>
                  <a:schemeClr val="tx1"/>
                </a:solidFill>
                <a:latin typeface="Times New Roman" pitchFamily="18" charset="0"/>
              </a:defRPr>
            </a:lvl2pPr>
            <a:lvl3pPr marL="1143000" indent="-228600" algn="l" eaLnBrk="0" hangingPunct="0">
              <a:spcBef>
                <a:spcPct val="0"/>
              </a:spcBef>
              <a:defRPr>
                <a:solidFill>
                  <a:schemeClr val="tx1"/>
                </a:solidFill>
                <a:latin typeface="Times New Roman" pitchFamily="18" charset="0"/>
              </a:defRPr>
            </a:lvl3pPr>
            <a:lvl4pPr marL="1600200" indent="-228600" algn="l" eaLnBrk="0" hangingPunct="0">
              <a:spcBef>
                <a:spcPct val="0"/>
              </a:spcBef>
              <a:defRPr>
                <a:solidFill>
                  <a:schemeClr val="tx1"/>
                </a:solidFill>
                <a:latin typeface="Times New Roman" pitchFamily="18" charset="0"/>
              </a:defRPr>
            </a:lvl4pPr>
            <a:lvl5pPr marL="2057400" indent="-228600" algn="l" eaLnBrk="0" hangingPunct="0">
              <a:spcBef>
                <a:spcPct val="0"/>
              </a:spcBef>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buFont typeface="Arial" charset="0"/>
              <a:buChar char="•"/>
            </a:pPr>
            <a:r>
              <a:rPr lang="fr-FR" altLang="fr-FR" sz="1800" i="0"/>
              <a:t> Toutes les résultantes appartiennent au plan</a:t>
            </a:r>
          </a:p>
          <a:p>
            <a:pPr eaLnBrk="1" hangingPunct="1">
              <a:buFont typeface="Arial" charset="0"/>
              <a:buChar char="•"/>
            </a:pPr>
            <a:r>
              <a:rPr lang="fr-FR" altLang="fr-FR" sz="1800" i="0"/>
              <a:t> Tous les moments sont perpendiculaires au plan</a:t>
            </a:r>
          </a:p>
        </p:txBody>
      </p:sp>
      <p:grpSp>
        <p:nvGrpSpPr>
          <p:cNvPr id="5" name="Groupe 103"/>
          <p:cNvGrpSpPr>
            <a:grpSpLocks/>
          </p:cNvGrpSpPr>
          <p:nvPr/>
        </p:nvGrpSpPr>
        <p:grpSpPr bwMode="auto">
          <a:xfrm>
            <a:off x="5746750" y="2089944"/>
            <a:ext cx="2411412" cy="1249362"/>
            <a:chOff x="3938588" y="2023269"/>
            <a:chExt cx="2411412" cy="1249362"/>
          </a:xfrm>
        </p:grpSpPr>
        <p:graphicFrame>
          <p:nvGraphicFramePr>
            <p:cNvPr id="6" name="Object 55"/>
            <p:cNvGraphicFramePr>
              <a:graphicFrameLocks noChangeAspect="1"/>
            </p:cNvGraphicFramePr>
            <p:nvPr>
              <p:extLst>
                <p:ext uri="{D42A27DB-BD31-4B8C-83A1-F6EECF244321}">
                  <p14:modId xmlns:p14="http://schemas.microsoft.com/office/powerpoint/2010/main" val="3835784868"/>
                </p:ext>
              </p:extLst>
            </p:nvPr>
          </p:nvGraphicFramePr>
          <p:xfrm>
            <a:off x="3938588" y="2023269"/>
            <a:ext cx="2411412" cy="1249362"/>
          </p:xfrm>
          <a:graphic>
            <a:graphicData uri="http://schemas.openxmlformats.org/presentationml/2006/ole">
              <mc:AlternateContent xmlns:mc="http://schemas.openxmlformats.org/markup-compatibility/2006">
                <mc:Choice xmlns:v="urn:schemas-microsoft-com:vml" Requires="v">
                  <p:oleObj spid="_x0000_s48328" name="Équation" r:id="rId3" imgW="1422360" imgH="736560" progId="Equation.3">
                    <p:embed/>
                  </p:oleObj>
                </mc:Choice>
                <mc:Fallback>
                  <p:oleObj name="Équation" r:id="rId3" imgW="1422360" imgH="73656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38588" y="2023269"/>
                          <a:ext cx="2411412" cy="12493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7" name="Groupe 91"/>
            <p:cNvGrpSpPr>
              <a:grpSpLocks/>
            </p:cNvGrpSpPr>
            <p:nvPr/>
          </p:nvGrpSpPr>
          <p:grpSpPr bwMode="auto">
            <a:xfrm>
              <a:off x="5583238" y="2257425"/>
              <a:ext cx="428625" cy="781050"/>
              <a:chOff x="5678488" y="2695575"/>
              <a:chExt cx="428625" cy="781050"/>
            </a:xfrm>
          </p:grpSpPr>
          <p:cxnSp>
            <p:nvCxnSpPr>
              <p:cNvPr id="8" name="Connecteur droit 7"/>
              <p:cNvCxnSpPr/>
              <p:nvPr/>
            </p:nvCxnSpPr>
            <p:spPr>
              <a:xfrm>
                <a:off x="5678488" y="3476625"/>
                <a:ext cx="142875" cy="0"/>
              </a:xfrm>
              <a:prstGeom prst="line">
                <a:avLst/>
              </a:prstGeom>
            </p:spPr>
            <p:style>
              <a:lnRef idx="1">
                <a:schemeClr val="dk1"/>
              </a:lnRef>
              <a:fillRef idx="0">
                <a:schemeClr val="dk1"/>
              </a:fillRef>
              <a:effectRef idx="0">
                <a:schemeClr val="dk1"/>
              </a:effectRef>
              <a:fontRef idx="minor">
                <a:schemeClr val="tx1"/>
              </a:fontRef>
            </p:style>
          </p:cxnSp>
          <p:cxnSp>
            <p:nvCxnSpPr>
              <p:cNvPr id="9" name="Connecteur droit 8"/>
              <p:cNvCxnSpPr/>
              <p:nvPr/>
            </p:nvCxnSpPr>
            <p:spPr>
              <a:xfrm>
                <a:off x="5954713" y="3086100"/>
                <a:ext cx="142875" cy="0"/>
              </a:xfrm>
              <a:prstGeom prst="line">
                <a:avLst/>
              </a:prstGeom>
            </p:spPr>
            <p:style>
              <a:lnRef idx="1">
                <a:schemeClr val="dk1"/>
              </a:lnRef>
              <a:fillRef idx="0">
                <a:schemeClr val="dk1"/>
              </a:fillRef>
              <a:effectRef idx="0">
                <a:schemeClr val="dk1"/>
              </a:effectRef>
              <a:fontRef idx="minor">
                <a:schemeClr val="tx1"/>
              </a:fontRef>
            </p:style>
          </p:cxnSp>
          <p:cxnSp>
            <p:nvCxnSpPr>
              <p:cNvPr id="10" name="Connecteur droit 9"/>
              <p:cNvCxnSpPr/>
              <p:nvPr/>
            </p:nvCxnSpPr>
            <p:spPr>
              <a:xfrm>
                <a:off x="5964238" y="2695575"/>
                <a:ext cx="142875" cy="0"/>
              </a:xfrm>
              <a:prstGeom prst="line">
                <a:avLst/>
              </a:prstGeom>
            </p:spPr>
            <p:style>
              <a:lnRef idx="1">
                <a:schemeClr val="dk1"/>
              </a:lnRef>
              <a:fillRef idx="0">
                <a:schemeClr val="dk1"/>
              </a:fillRef>
              <a:effectRef idx="0">
                <a:schemeClr val="dk1"/>
              </a:effectRef>
              <a:fontRef idx="minor">
                <a:schemeClr val="tx1"/>
              </a:fontRef>
            </p:style>
          </p:cxnSp>
        </p:grpSp>
      </p:grpSp>
      <p:sp>
        <p:nvSpPr>
          <p:cNvPr id="12" name="ZoneTexte 89"/>
          <p:cNvSpPr txBox="1">
            <a:spLocks noChangeArrowheads="1"/>
          </p:cNvSpPr>
          <p:nvPr/>
        </p:nvSpPr>
        <p:spPr bwMode="auto">
          <a:xfrm>
            <a:off x="1276349" y="2476500"/>
            <a:ext cx="414414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0"/>
              </a:spcBef>
              <a:defRPr>
                <a:solidFill>
                  <a:schemeClr val="tx1"/>
                </a:solidFill>
                <a:latin typeface="Times New Roman" pitchFamily="18" charset="0"/>
              </a:defRPr>
            </a:lvl1pPr>
            <a:lvl2pPr marL="742950" indent="-285750" algn="l" eaLnBrk="0" hangingPunct="0">
              <a:spcBef>
                <a:spcPct val="0"/>
              </a:spcBef>
              <a:defRPr>
                <a:solidFill>
                  <a:schemeClr val="tx1"/>
                </a:solidFill>
                <a:latin typeface="Times New Roman" pitchFamily="18" charset="0"/>
              </a:defRPr>
            </a:lvl2pPr>
            <a:lvl3pPr marL="1143000" indent="-228600" algn="l" eaLnBrk="0" hangingPunct="0">
              <a:spcBef>
                <a:spcPct val="0"/>
              </a:spcBef>
              <a:defRPr>
                <a:solidFill>
                  <a:schemeClr val="tx1"/>
                </a:solidFill>
                <a:latin typeface="Times New Roman" pitchFamily="18" charset="0"/>
              </a:defRPr>
            </a:lvl3pPr>
            <a:lvl4pPr marL="1600200" indent="-228600" algn="l" eaLnBrk="0" hangingPunct="0">
              <a:spcBef>
                <a:spcPct val="0"/>
              </a:spcBef>
              <a:defRPr>
                <a:solidFill>
                  <a:schemeClr val="tx1"/>
                </a:solidFill>
                <a:latin typeface="Times New Roman" pitchFamily="18" charset="0"/>
              </a:defRPr>
            </a:lvl4pPr>
            <a:lvl5pPr marL="2057400" indent="-228600" algn="l" eaLnBrk="0" hangingPunct="0">
              <a:spcBef>
                <a:spcPct val="0"/>
              </a:spcBef>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buFont typeface="Wingdings" pitchFamily="2" charset="2"/>
              <a:buChar char="Ø"/>
            </a:pPr>
            <a:r>
              <a:rPr lang="fr-FR" altLang="fr-FR" sz="1800" i="0" dirty="0" smtClean="0"/>
              <a:t> Actions mécaniques : s</a:t>
            </a:r>
            <a:r>
              <a:rPr lang="fr-FR" altLang="fr-FR" dirty="0" smtClean="0"/>
              <a:t>i </a:t>
            </a:r>
            <a:r>
              <a:rPr lang="fr-FR" altLang="fr-FR" dirty="0"/>
              <a:t>le plan est (</a:t>
            </a:r>
            <a:r>
              <a:rPr lang="fr-FR" altLang="fr-FR" dirty="0" err="1"/>
              <a:t>x,y</a:t>
            </a:r>
            <a:r>
              <a:rPr lang="fr-FR" altLang="fr-FR" dirty="0"/>
              <a:t>)</a:t>
            </a:r>
          </a:p>
          <a:p>
            <a:pPr eaLnBrk="1" hangingPunct="1">
              <a:buFont typeface="Wingdings" pitchFamily="2" charset="2"/>
              <a:buChar char="Ø"/>
            </a:pPr>
            <a:endParaRPr lang="fr-FR" altLang="fr-FR" sz="1800" i="0" dirty="0"/>
          </a:p>
        </p:txBody>
      </p:sp>
      <p:sp>
        <p:nvSpPr>
          <p:cNvPr id="13" name="ZoneTexte 12"/>
          <p:cNvSpPr txBox="1">
            <a:spLocks noChangeArrowheads="1"/>
          </p:cNvSpPr>
          <p:nvPr/>
        </p:nvSpPr>
        <p:spPr bwMode="auto">
          <a:xfrm>
            <a:off x="1285875" y="3533775"/>
            <a:ext cx="367498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0"/>
              </a:spcBef>
              <a:defRPr>
                <a:solidFill>
                  <a:schemeClr val="tx1"/>
                </a:solidFill>
                <a:latin typeface="Times New Roman" pitchFamily="18" charset="0"/>
              </a:defRPr>
            </a:lvl1pPr>
            <a:lvl2pPr marL="742950" indent="-285750" algn="l" eaLnBrk="0" hangingPunct="0">
              <a:spcBef>
                <a:spcPct val="0"/>
              </a:spcBef>
              <a:defRPr>
                <a:solidFill>
                  <a:schemeClr val="tx1"/>
                </a:solidFill>
                <a:latin typeface="Times New Roman" pitchFamily="18" charset="0"/>
              </a:defRPr>
            </a:lvl2pPr>
            <a:lvl3pPr marL="1143000" indent="-228600" algn="l" eaLnBrk="0" hangingPunct="0">
              <a:spcBef>
                <a:spcPct val="0"/>
              </a:spcBef>
              <a:defRPr>
                <a:solidFill>
                  <a:schemeClr val="tx1"/>
                </a:solidFill>
                <a:latin typeface="Times New Roman" pitchFamily="18" charset="0"/>
              </a:defRPr>
            </a:lvl3pPr>
            <a:lvl4pPr marL="1600200" indent="-228600" algn="l" eaLnBrk="0" hangingPunct="0">
              <a:spcBef>
                <a:spcPct val="0"/>
              </a:spcBef>
              <a:defRPr>
                <a:solidFill>
                  <a:schemeClr val="tx1"/>
                </a:solidFill>
                <a:latin typeface="Times New Roman" pitchFamily="18" charset="0"/>
              </a:defRPr>
            </a:lvl4pPr>
            <a:lvl5pPr marL="2057400" indent="-228600" algn="l" eaLnBrk="0" hangingPunct="0">
              <a:spcBef>
                <a:spcPct val="0"/>
              </a:spcBef>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buFont typeface="Wingdings" pitchFamily="2" charset="2"/>
              <a:buChar char="Ø"/>
            </a:pPr>
            <a:r>
              <a:rPr lang="fr-FR" altLang="fr-FR" sz="1800" i="0" dirty="0"/>
              <a:t> Torseurs </a:t>
            </a:r>
            <a:r>
              <a:rPr lang="fr-FR" altLang="fr-FR" sz="1800" i="0" dirty="0" smtClean="0"/>
              <a:t>« statiques » </a:t>
            </a:r>
            <a:r>
              <a:rPr lang="fr-FR" altLang="fr-FR" sz="1800" i="0" dirty="0"/>
              <a:t>des </a:t>
            </a:r>
            <a:r>
              <a:rPr lang="fr-FR" altLang="fr-FR" sz="1800" i="0" dirty="0" smtClean="0"/>
              <a:t>liaisons :</a:t>
            </a:r>
            <a:endParaRPr lang="fr-FR" altLang="fr-FR" sz="1800" i="0" dirty="0"/>
          </a:p>
        </p:txBody>
      </p:sp>
      <p:graphicFrame>
        <p:nvGraphicFramePr>
          <p:cNvPr id="14" name="Tableau 13"/>
          <p:cNvGraphicFramePr>
            <a:graphicFrameLocks noGrp="1"/>
          </p:cNvGraphicFramePr>
          <p:nvPr>
            <p:extLst>
              <p:ext uri="{D42A27DB-BD31-4B8C-83A1-F6EECF244321}">
                <p14:modId xmlns:p14="http://schemas.microsoft.com/office/powerpoint/2010/main" val="426677313"/>
              </p:ext>
            </p:extLst>
          </p:nvPr>
        </p:nvGraphicFramePr>
        <p:xfrm>
          <a:off x="1552575" y="4292600"/>
          <a:ext cx="7191376" cy="1833800"/>
        </p:xfrm>
        <a:graphic>
          <a:graphicData uri="http://schemas.openxmlformats.org/drawingml/2006/table">
            <a:tbl>
              <a:tblPr firstRow="1" bandRow="1">
                <a:tableStyleId>{5940675A-B579-460E-94D1-54222C63F5DA}</a:tableStyleId>
              </a:tblPr>
              <a:tblGrid>
                <a:gridCol w="3595688"/>
                <a:gridCol w="3595688"/>
              </a:tblGrid>
              <a:tr h="370776">
                <a:tc>
                  <a:txBody>
                    <a:bodyPr/>
                    <a:lstStyle/>
                    <a:p>
                      <a:pPr algn="ctr"/>
                      <a:r>
                        <a:rPr lang="fr-FR" sz="1600" dirty="0" smtClean="0"/>
                        <a:t>Pivot ou pivot glissant d’axe (</a:t>
                      </a:r>
                      <a:r>
                        <a:rPr lang="fr-FR" sz="1600" dirty="0" err="1" smtClean="0"/>
                        <a:t>A,z</a:t>
                      </a:r>
                      <a:r>
                        <a:rPr lang="fr-FR" sz="1600" dirty="0" smtClean="0"/>
                        <a:t>)</a:t>
                      </a:r>
                      <a:endParaRPr lang="fr-FR" sz="1600" dirty="0">
                        <a:solidFill>
                          <a:schemeClr val="tx1"/>
                        </a:solidFill>
                      </a:endParaRPr>
                    </a:p>
                  </a:txBody>
                  <a:tcPr marT="45712" marB="45712"/>
                </a:tc>
                <a:tc>
                  <a:txBody>
                    <a:bodyPr/>
                    <a:lstStyle/>
                    <a:p>
                      <a:pPr algn="ctr"/>
                      <a:r>
                        <a:rPr lang="fr-FR" sz="1600" dirty="0" smtClean="0"/>
                        <a:t>Glissière</a:t>
                      </a:r>
                      <a:r>
                        <a:rPr lang="fr-FR" sz="1600" baseline="0" dirty="0" smtClean="0"/>
                        <a:t> ou pivot glissant d’axe (</a:t>
                      </a:r>
                      <a:r>
                        <a:rPr lang="fr-FR" sz="1600" baseline="0" dirty="0" err="1" smtClean="0"/>
                        <a:t>A,x</a:t>
                      </a:r>
                      <a:r>
                        <a:rPr lang="fr-FR" sz="1600" baseline="0" dirty="0" smtClean="0"/>
                        <a:t>)</a:t>
                      </a:r>
                      <a:endParaRPr lang="fr-FR" sz="1600" dirty="0">
                        <a:solidFill>
                          <a:schemeClr val="tx1"/>
                        </a:solidFill>
                      </a:endParaRPr>
                    </a:p>
                  </a:txBody>
                  <a:tcPr marT="45712" marB="45712"/>
                </a:tc>
              </a:tr>
              <a:tr h="1462787">
                <a:tc>
                  <a:txBody>
                    <a:bodyPr/>
                    <a:lstStyle/>
                    <a:p>
                      <a:endParaRPr lang="fr-FR" sz="1800" dirty="0" smtClean="0"/>
                    </a:p>
                    <a:p>
                      <a:endParaRPr lang="fr-FR" sz="1800" dirty="0" smtClean="0"/>
                    </a:p>
                    <a:p>
                      <a:endParaRPr lang="fr-FR" sz="1800" dirty="0" smtClean="0"/>
                    </a:p>
                    <a:p>
                      <a:endParaRPr lang="fr-FR" sz="1800" dirty="0" smtClean="0"/>
                    </a:p>
                    <a:p>
                      <a:endParaRPr lang="fr-FR" sz="1800" dirty="0"/>
                    </a:p>
                  </a:txBody>
                  <a:tcPr marT="45712" marB="45712"/>
                </a:tc>
                <a:tc>
                  <a:txBody>
                    <a:bodyPr/>
                    <a:lstStyle/>
                    <a:p>
                      <a:endParaRPr lang="fr-FR" sz="1800" dirty="0"/>
                    </a:p>
                  </a:txBody>
                  <a:tcPr marT="45712" marB="45712"/>
                </a:tc>
              </a:tr>
            </a:tbl>
          </a:graphicData>
        </a:graphic>
      </p:graphicFrame>
      <p:grpSp>
        <p:nvGrpSpPr>
          <p:cNvPr id="15" name="Groupe 104"/>
          <p:cNvGrpSpPr>
            <a:grpSpLocks/>
          </p:cNvGrpSpPr>
          <p:nvPr/>
        </p:nvGrpSpPr>
        <p:grpSpPr bwMode="auto">
          <a:xfrm>
            <a:off x="2244725" y="4767263"/>
            <a:ext cx="2305050" cy="1249362"/>
            <a:chOff x="2244725" y="4767263"/>
            <a:chExt cx="2305050" cy="1249362"/>
          </a:xfrm>
        </p:grpSpPr>
        <p:graphicFrame>
          <p:nvGraphicFramePr>
            <p:cNvPr id="16" name="Object 3"/>
            <p:cNvGraphicFramePr>
              <a:graphicFrameLocks noChangeAspect="1"/>
            </p:cNvGraphicFramePr>
            <p:nvPr/>
          </p:nvGraphicFramePr>
          <p:xfrm>
            <a:off x="2244725" y="4767263"/>
            <a:ext cx="2305050" cy="1249362"/>
          </p:xfrm>
          <a:graphic>
            <a:graphicData uri="http://schemas.openxmlformats.org/presentationml/2006/ole">
              <mc:AlternateContent xmlns:mc="http://schemas.openxmlformats.org/markup-compatibility/2006">
                <mc:Choice xmlns:v="urn:schemas-microsoft-com:vml" Requires="v">
                  <p:oleObj spid="_x0000_s48329" name="Équation" r:id="rId5" imgW="1358640" imgH="736560" progId="Equation.3">
                    <p:embed/>
                  </p:oleObj>
                </mc:Choice>
                <mc:Fallback>
                  <p:oleObj name="Équation" r:id="rId5" imgW="1358640" imgH="73656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44725" y="4767263"/>
                          <a:ext cx="2305050" cy="12493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7" name="Groupe 94"/>
            <p:cNvGrpSpPr>
              <a:grpSpLocks/>
            </p:cNvGrpSpPr>
            <p:nvPr/>
          </p:nvGrpSpPr>
          <p:grpSpPr bwMode="auto">
            <a:xfrm>
              <a:off x="3924301" y="4991100"/>
              <a:ext cx="342900" cy="781050"/>
              <a:chOff x="5457825" y="2695575"/>
              <a:chExt cx="428625" cy="781050"/>
            </a:xfrm>
          </p:grpSpPr>
          <p:cxnSp>
            <p:nvCxnSpPr>
              <p:cNvPr id="18" name="Connecteur droit 17"/>
              <p:cNvCxnSpPr/>
              <p:nvPr/>
            </p:nvCxnSpPr>
            <p:spPr>
              <a:xfrm>
                <a:off x="5457824" y="3476625"/>
                <a:ext cx="142875" cy="0"/>
              </a:xfrm>
              <a:prstGeom prst="line">
                <a:avLst/>
              </a:prstGeom>
            </p:spPr>
            <p:style>
              <a:lnRef idx="1">
                <a:schemeClr val="dk1"/>
              </a:lnRef>
              <a:fillRef idx="0">
                <a:schemeClr val="dk1"/>
              </a:fillRef>
              <a:effectRef idx="0">
                <a:schemeClr val="dk1"/>
              </a:effectRef>
              <a:fontRef idx="minor">
                <a:schemeClr val="tx1"/>
              </a:fontRef>
            </p:style>
          </p:cxnSp>
          <p:cxnSp>
            <p:nvCxnSpPr>
              <p:cNvPr id="19" name="Connecteur droit 18"/>
              <p:cNvCxnSpPr/>
              <p:nvPr/>
            </p:nvCxnSpPr>
            <p:spPr>
              <a:xfrm>
                <a:off x="5733653" y="3086100"/>
                <a:ext cx="142875" cy="0"/>
              </a:xfrm>
              <a:prstGeom prst="line">
                <a:avLst/>
              </a:prstGeom>
            </p:spPr>
            <p:style>
              <a:lnRef idx="1">
                <a:schemeClr val="dk1"/>
              </a:lnRef>
              <a:fillRef idx="0">
                <a:schemeClr val="dk1"/>
              </a:fillRef>
              <a:effectRef idx="0">
                <a:schemeClr val="dk1"/>
              </a:effectRef>
              <a:fontRef idx="minor">
                <a:schemeClr val="tx1"/>
              </a:fontRef>
            </p:style>
          </p:cxnSp>
          <p:cxnSp>
            <p:nvCxnSpPr>
              <p:cNvPr id="20" name="Connecteur droit 19"/>
              <p:cNvCxnSpPr/>
              <p:nvPr/>
            </p:nvCxnSpPr>
            <p:spPr>
              <a:xfrm>
                <a:off x="5743574" y="2695575"/>
                <a:ext cx="142875" cy="0"/>
              </a:xfrm>
              <a:prstGeom prst="line">
                <a:avLst/>
              </a:prstGeom>
            </p:spPr>
            <p:style>
              <a:lnRef idx="1">
                <a:schemeClr val="dk1"/>
              </a:lnRef>
              <a:fillRef idx="0">
                <a:schemeClr val="dk1"/>
              </a:fillRef>
              <a:effectRef idx="0">
                <a:schemeClr val="dk1"/>
              </a:effectRef>
              <a:fontRef idx="minor">
                <a:schemeClr val="tx1"/>
              </a:fontRef>
            </p:style>
          </p:cxnSp>
        </p:grpSp>
      </p:grpSp>
      <p:grpSp>
        <p:nvGrpSpPr>
          <p:cNvPr id="21" name="Groupe 105"/>
          <p:cNvGrpSpPr>
            <a:grpSpLocks/>
          </p:cNvGrpSpPr>
          <p:nvPr/>
        </p:nvGrpSpPr>
        <p:grpSpPr bwMode="auto">
          <a:xfrm>
            <a:off x="5889625" y="4802188"/>
            <a:ext cx="2325688" cy="1249362"/>
            <a:chOff x="5889625" y="4802188"/>
            <a:chExt cx="2325688" cy="1249362"/>
          </a:xfrm>
        </p:grpSpPr>
        <p:graphicFrame>
          <p:nvGraphicFramePr>
            <p:cNvPr id="22" name="Object 4"/>
            <p:cNvGraphicFramePr>
              <a:graphicFrameLocks noChangeAspect="1"/>
            </p:cNvGraphicFramePr>
            <p:nvPr/>
          </p:nvGraphicFramePr>
          <p:xfrm>
            <a:off x="5889625" y="4802188"/>
            <a:ext cx="2325688" cy="1249362"/>
          </p:xfrm>
          <a:graphic>
            <a:graphicData uri="http://schemas.openxmlformats.org/presentationml/2006/ole">
              <mc:AlternateContent xmlns:mc="http://schemas.openxmlformats.org/markup-compatibility/2006">
                <mc:Choice xmlns:v="urn:schemas-microsoft-com:vml" Requires="v">
                  <p:oleObj spid="_x0000_s48330" name="Équation" r:id="rId7" imgW="1371600" imgH="736560" progId="Equation.3">
                    <p:embed/>
                  </p:oleObj>
                </mc:Choice>
                <mc:Fallback>
                  <p:oleObj name="Équation" r:id="rId7" imgW="1371600" imgH="73656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89625" y="4802188"/>
                          <a:ext cx="2325688" cy="12493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3" name="Groupe 99"/>
            <p:cNvGrpSpPr>
              <a:grpSpLocks/>
            </p:cNvGrpSpPr>
            <p:nvPr/>
          </p:nvGrpSpPr>
          <p:grpSpPr bwMode="auto">
            <a:xfrm>
              <a:off x="7534275" y="5000625"/>
              <a:ext cx="428625" cy="781050"/>
              <a:chOff x="5457825" y="2695575"/>
              <a:chExt cx="428625" cy="781050"/>
            </a:xfrm>
          </p:grpSpPr>
          <p:cxnSp>
            <p:nvCxnSpPr>
              <p:cNvPr id="24" name="Connecteur droit 23"/>
              <p:cNvCxnSpPr/>
              <p:nvPr/>
            </p:nvCxnSpPr>
            <p:spPr>
              <a:xfrm>
                <a:off x="5457825" y="3476625"/>
                <a:ext cx="142875" cy="0"/>
              </a:xfrm>
              <a:prstGeom prst="line">
                <a:avLst/>
              </a:prstGeom>
            </p:spPr>
            <p:style>
              <a:lnRef idx="1">
                <a:schemeClr val="dk1"/>
              </a:lnRef>
              <a:fillRef idx="0">
                <a:schemeClr val="dk1"/>
              </a:fillRef>
              <a:effectRef idx="0">
                <a:schemeClr val="dk1"/>
              </a:effectRef>
              <a:fontRef idx="minor">
                <a:schemeClr val="tx1"/>
              </a:fontRef>
            </p:style>
          </p:cxnSp>
          <p:cxnSp>
            <p:nvCxnSpPr>
              <p:cNvPr id="25" name="Connecteur droit 24"/>
              <p:cNvCxnSpPr/>
              <p:nvPr/>
            </p:nvCxnSpPr>
            <p:spPr>
              <a:xfrm>
                <a:off x="5734050" y="3086100"/>
                <a:ext cx="142875" cy="0"/>
              </a:xfrm>
              <a:prstGeom prst="line">
                <a:avLst/>
              </a:prstGeom>
            </p:spPr>
            <p:style>
              <a:lnRef idx="1">
                <a:schemeClr val="dk1"/>
              </a:lnRef>
              <a:fillRef idx="0">
                <a:schemeClr val="dk1"/>
              </a:fillRef>
              <a:effectRef idx="0">
                <a:schemeClr val="dk1"/>
              </a:effectRef>
              <a:fontRef idx="minor">
                <a:schemeClr val="tx1"/>
              </a:fontRef>
            </p:style>
          </p:cxnSp>
          <p:cxnSp>
            <p:nvCxnSpPr>
              <p:cNvPr id="26" name="Connecteur droit 25"/>
              <p:cNvCxnSpPr/>
              <p:nvPr/>
            </p:nvCxnSpPr>
            <p:spPr>
              <a:xfrm>
                <a:off x="5743575" y="2695575"/>
                <a:ext cx="142875" cy="0"/>
              </a:xfrm>
              <a:prstGeom prst="line">
                <a:avLst/>
              </a:prstGeom>
            </p:spPr>
            <p:style>
              <a:lnRef idx="1">
                <a:schemeClr val="dk1"/>
              </a:lnRef>
              <a:fillRef idx="0">
                <a:schemeClr val="dk1"/>
              </a:fillRef>
              <a:effectRef idx="0">
                <a:schemeClr val="dk1"/>
              </a:effectRef>
              <a:fontRef idx="minor">
                <a:schemeClr val="tx1"/>
              </a:fontRef>
            </p:style>
          </p:cxnSp>
        </p:grpSp>
      </p:grpSp>
    </p:spTree>
    <p:extLst>
      <p:ext uri="{BB962C8B-B14F-4D97-AF65-F5344CB8AC3E}">
        <p14:creationId xmlns:p14="http://schemas.microsoft.com/office/powerpoint/2010/main" val="1329553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ppt_x"/>
                                          </p:val>
                                        </p:tav>
                                        <p:tav tm="100000">
                                          <p:val>
                                            <p:strVal val="#ppt_x"/>
                                          </p:val>
                                        </p:tav>
                                      </p:tavLst>
                                    </p:anim>
                                    <p:anim calcmode="lin" valueType="num">
                                      <p:cBhvr additive="base">
                                        <p:cTn id="24" dur="5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fill="hold"/>
                                        <p:tgtEl>
                                          <p:spTgt spid="21"/>
                                        </p:tgtEl>
                                        <p:attrNameLst>
                                          <p:attrName>ppt_x</p:attrName>
                                        </p:attrNameLst>
                                      </p:cBhvr>
                                      <p:tavLst>
                                        <p:tav tm="0">
                                          <p:val>
                                            <p:strVal val="#ppt_x"/>
                                          </p:val>
                                        </p:tav>
                                        <p:tav tm="100000">
                                          <p:val>
                                            <p:strVal val="#ppt_x"/>
                                          </p:val>
                                        </p:tav>
                                      </p:tavLst>
                                    </p:anim>
                                    <p:anim calcmode="lin" valueType="num">
                                      <p:cBhvr additive="base">
                                        <p:cTn id="2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25753" y="1034236"/>
            <a:ext cx="5857493" cy="461665"/>
          </a:xfrm>
          <a:prstGeom prst="rect">
            <a:avLst/>
          </a:prstGeom>
        </p:spPr>
        <p:txBody>
          <a:bodyPr wrap="square">
            <a:spAutoFit/>
          </a:bodyPr>
          <a:lstStyle/>
          <a:p>
            <a:r>
              <a:rPr lang="fr-CA" sz="2400" b="1" dirty="0" smtClean="0">
                <a:cs typeface="Times New Roman" pitchFamily="18" charset="0"/>
              </a:rPr>
              <a:t>Illustration : </a:t>
            </a:r>
            <a:r>
              <a:rPr lang="fr-CA" dirty="0"/>
              <a:t>ligne de fabrication de tôle d’aluminium </a:t>
            </a:r>
            <a:endParaRPr lang="fr-FR" dirty="0"/>
          </a:p>
        </p:txBody>
      </p:sp>
      <p:pic>
        <p:nvPicPr>
          <p:cNvPr id="3" name="Image 2" descr="Mvc-031"/>
          <p:cNvPicPr/>
          <p:nvPr/>
        </p:nvPicPr>
        <p:blipFill rotWithShape="1">
          <a:blip r:embed="rId2" cstate="print">
            <a:extLst>
              <a:ext uri="{28A0092B-C50C-407E-A947-70E740481C1C}">
                <a14:useLocalDpi xmlns:a14="http://schemas.microsoft.com/office/drawing/2010/main" val="0"/>
              </a:ext>
            </a:extLst>
          </a:blip>
          <a:srcRect l="9700" t="3253"/>
          <a:stretch/>
        </p:blipFill>
        <p:spPr bwMode="auto">
          <a:xfrm>
            <a:off x="8183246" y="26200"/>
            <a:ext cx="646808" cy="855634"/>
          </a:xfrm>
          <a:prstGeom prst="rect">
            <a:avLst/>
          </a:prstGeom>
          <a:ln>
            <a:noFill/>
          </a:ln>
          <a:effectLst>
            <a:softEdge rad="112500"/>
          </a:effectLst>
        </p:spPr>
      </p:pic>
      <p:sp>
        <p:nvSpPr>
          <p:cNvPr id="4" name="Text Box 28"/>
          <p:cNvSpPr txBox="1">
            <a:spLocks noChangeArrowheads="1"/>
          </p:cNvSpPr>
          <p:nvPr/>
        </p:nvSpPr>
        <p:spPr bwMode="auto">
          <a:xfrm>
            <a:off x="-1" y="3993400"/>
            <a:ext cx="1098551" cy="944292"/>
          </a:xfrm>
          <a:prstGeom prst="rect">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rIns="36000" bIns="36000">
            <a:spAutoFit/>
          </a:bodyPr>
          <a:lstStyle/>
          <a:p>
            <a:pPr algn="ctr"/>
            <a:r>
              <a:rPr lang="fr-FR" sz="1400" b="1" dirty="0" smtClean="0">
                <a:solidFill>
                  <a:schemeClr val="bg1"/>
                </a:solidFill>
                <a:effectLst>
                  <a:outerShdw blurRad="38100" dist="38100" dir="2700000" algn="tl">
                    <a:srgbClr val="000000"/>
                  </a:outerShdw>
                </a:effectLst>
              </a:rPr>
              <a:t>Principe Fondamental de la Statique</a:t>
            </a:r>
            <a:endParaRPr lang="fr-FR" sz="1400" b="1" dirty="0">
              <a:solidFill>
                <a:schemeClr val="bg1"/>
              </a:solidFill>
              <a:effectLst>
                <a:outerShdw blurRad="38100" dist="38100" dir="2700000" algn="tl">
                  <a:srgbClr val="000000"/>
                </a:outerShdw>
              </a:effectLst>
            </a:endParaRPr>
          </a:p>
        </p:txBody>
      </p:sp>
      <p:pic>
        <p:nvPicPr>
          <p:cNvPr id="593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6540" y="1600173"/>
            <a:ext cx="7722378" cy="19426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5796" r="46442" b="5932"/>
          <a:stretch/>
        </p:blipFill>
        <p:spPr bwMode="auto">
          <a:xfrm>
            <a:off x="6141027" y="3493317"/>
            <a:ext cx="2867891" cy="30054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1286540" y="3408218"/>
            <a:ext cx="4948005" cy="30905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939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86540" y="3542796"/>
            <a:ext cx="4208117" cy="10359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9396" name="Picture 4"/>
          <p:cNvPicPr>
            <a:picLocks noChangeAspect="1" noChangeArrowheads="1"/>
          </p:cNvPicPr>
          <p:nvPr/>
        </p:nvPicPr>
        <p:blipFill rotWithShape="1">
          <a:blip r:embed="rId6">
            <a:extLst>
              <a:ext uri="{28A0092B-C50C-407E-A947-70E740481C1C}">
                <a14:useLocalDpi xmlns:a14="http://schemas.microsoft.com/office/drawing/2010/main" val="0"/>
              </a:ext>
            </a:extLst>
          </a:blip>
          <a:srcRect r="45829"/>
          <a:stretch/>
        </p:blipFill>
        <p:spPr bwMode="auto">
          <a:xfrm>
            <a:off x="1286540" y="4585216"/>
            <a:ext cx="4948005" cy="3417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4"/>
          <p:cNvPicPr>
            <a:picLocks noChangeAspect="1" noChangeArrowheads="1"/>
          </p:cNvPicPr>
          <p:nvPr/>
        </p:nvPicPr>
        <p:blipFill rotWithShape="1">
          <a:blip r:embed="rId6">
            <a:extLst>
              <a:ext uri="{28A0092B-C50C-407E-A947-70E740481C1C}">
                <a14:useLocalDpi xmlns:a14="http://schemas.microsoft.com/office/drawing/2010/main" val="0"/>
              </a:ext>
            </a:extLst>
          </a:blip>
          <a:srcRect l="53375"/>
          <a:stretch/>
        </p:blipFill>
        <p:spPr bwMode="auto">
          <a:xfrm>
            <a:off x="1286540" y="4926942"/>
            <a:ext cx="4258775" cy="3417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74922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39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939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222745" y="1348536"/>
            <a:ext cx="7804555" cy="513538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Rectangle 1"/>
          <p:cNvSpPr/>
          <p:nvPr/>
        </p:nvSpPr>
        <p:spPr>
          <a:xfrm>
            <a:off x="1837717" y="882515"/>
            <a:ext cx="5857493" cy="461665"/>
          </a:xfrm>
          <a:prstGeom prst="rect">
            <a:avLst/>
          </a:prstGeom>
        </p:spPr>
        <p:txBody>
          <a:bodyPr wrap="square">
            <a:spAutoFit/>
          </a:bodyPr>
          <a:lstStyle/>
          <a:p>
            <a:r>
              <a:rPr lang="fr-CA" sz="2400" b="1" dirty="0" smtClean="0">
                <a:cs typeface="Times New Roman" pitchFamily="18" charset="0"/>
              </a:rPr>
              <a:t>Illustration : </a:t>
            </a:r>
            <a:r>
              <a:rPr lang="fr-CA" dirty="0"/>
              <a:t>ligne de fabrication de tôle d’aluminium </a:t>
            </a:r>
            <a:endParaRPr lang="fr-FR" dirty="0"/>
          </a:p>
        </p:txBody>
      </p:sp>
      <p:pic>
        <p:nvPicPr>
          <p:cNvPr id="3" name="Image 2" descr="Mvc-031"/>
          <p:cNvPicPr/>
          <p:nvPr/>
        </p:nvPicPr>
        <p:blipFill rotWithShape="1">
          <a:blip r:embed="rId3" cstate="print">
            <a:extLst>
              <a:ext uri="{28A0092B-C50C-407E-A947-70E740481C1C}">
                <a14:useLocalDpi xmlns:a14="http://schemas.microsoft.com/office/drawing/2010/main" val="0"/>
              </a:ext>
            </a:extLst>
          </a:blip>
          <a:srcRect l="9700" t="3253"/>
          <a:stretch/>
        </p:blipFill>
        <p:spPr bwMode="auto">
          <a:xfrm>
            <a:off x="8183246" y="26200"/>
            <a:ext cx="646808" cy="855634"/>
          </a:xfrm>
          <a:prstGeom prst="rect">
            <a:avLst/>
          </a:prstGeom>
          <a:ln>
            <a:noFill/>
          </a:ln>
          <a:effectLst>
            <a:softEdge rad="112500"/>
          </a:effectLst>
        </p:spPr>
      </p:pic>
      <p:sp>
        <p:nvSpPr>
          <p:cNvPr id="4" name="Text Box 28"/>
          <p:cNvSpPr txBox="1">
            <a:spLocks noChangeArrowheads="1"/>
          </p:cNvSpPr>
          <p:nvPr/>
        </p:nvSpPr>
        <p:spPr bwMode="auto">
          <a:xfrm>
            <a:off x="-1" y="3993400"/>
            <a:ext cx="1098551" cy="944292"/>
          </a:xfrm>
          <a:prstGeom prst="rect">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rIns="36000" bIns="36000">
            <a:spAutoFit/>
          </a:bodyPr>
          <a:lstStyle/>
          <a:p>
            <a:pPr algn="ctr"/>
            <a:r>
              <a:rPr lang="fr-FR" sz="1400" b="1" dirty="0" smtClean="0">
                <a:solidFill>
                  <a:schemeClr val="bg1"/>
                </a:solidFill>
                <a:effectLst>
                  <a:outerShdw blurRad="38100" dist="38100" dir="2700000" algn="tl">
                    <a:srgbClr val="000000"/>
                  </a:outerShdw>
                </a:effectLst>
              </a:rPr>
              <a:t>Principe Fondamental de la Statique</a:t>
            </a:r>
            <a:endParaRPr lang="fr-FR" sz="1400" b="1" dirty="0">
              <a:solidFill>
                <a:schemeClr val="bg1"/>
              </a:solidFill>
              <a:effectLst>
                <a:outerShdw blurRad="38100" dist="38100" dir="2700000" algn="tl">
                  <a:srgbClr val="000000"/>
                </a:outerShdw>
              </a:effectLst>
            </a:endParaRPr>
          </a:p>
        </p:txBody>
      </p:sp>
      <p:pic>
        <p:nvPicPr>
          <p:cNvPr id="60419"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58705" t="4853" b="7454"/>
          <a:stretch/>
        </p:blipFill>
        <p:spPr bwMode="auto">
          <a:xfrm>
            <a:off x="5800355" y="2273299"/>
            <a:ext cx="3226945" cy="4003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 name="Groupe 5"/>
          <p:cNvGrpSpPr/>
          <p:nvPr/>
        </p:nvGrpSpPr>
        <p:grpSpPr>
          <a:xfrm>
            <a:off x="1212850" y="1243761"/>
            <a:ext cx="7824345" cy="1286915"/>
            <a:chOff x="1212850" y="1243761"/>
            <a:chExt cx="7824345" cy="1286915"/>
          </a:xfrm>
        </p:grpSpPr>
        <p:pic>
          <p:nvPicPr>
            <p:cNvPr id="9"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t="33770"/>
            <a:stretch/>
          </p:blipFill>
          <p:spPr bwMode="auto">
            <a:xfrm>
              <a:off x="1212850" y="1348536"/>
              <a:ext cx="7814450" cy="799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0420"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72282" y="1243761"/>
              <a:ext cx="1164913" cy="12869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1"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4853" r="42757" b="76927"/>
          <a:stretch/>
        </p:blipFill>
        <p:spPr bwMode="auto">
          <a:xfrm>
            <a:off x="1222745" y="2139950"/>
            <a:ext cx="4473205" cy="8318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48942" r="42757" b="21224"/>
          <a:stretch/>
        </p:blipFill>
        <p:spPr bwMode="auto">
          <a:xfrm>
            <a:off x="1222745" y="4152900"/>
            <a:ext cx="4473205" cy="1362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78776" r="42757" b="1"/>
          <a:stretch/>
        </p:blipFill>
        <p:spPr bwMode="auto">
          <a:xfrm>
            <a:off x="1222745" y="5514974"/>
            <a:ext cx="4473205" cy="9689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8" name="Groupe 7"/>
          <p:cNvGrpSpPr/>
          <p:nvPr/>
        </p:nvGrpSpPr>
        <p:grpSpPr>
          <a:xfrm>
            <a:off x="1222745" y="2971802"/>
            <a:ext cx="4473205" cy="1181098"/>
            <a:chOff x="1222745" y="2971802"/>
            <a:chExt cx="4473205" cy="1181098"/>
          </a:xfrm>
        </p:grpSpPr>
        <p:pic>
          <p:nvPicPr>
            <p:cNvPr id="12"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23073" r="42757" b="51057"/>
            <a:stretch/>
          </p:blipFill>
          <p:spPr bwMode="auto">
            <a:xfrm>
              <a:off x="1222745" y="2971802"/>
              <a:ext cx="4473205" cy="11810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0418"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58358" r="23100" b="75375"/>
            <a:stretch/>
          </p:blipFill>
          <p:spPr bwMode="auto">
            <a:xfrm>
              <a:off x="3459347" y="2971802"/>
              <a:ext cx="1519703" cy="3117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4254962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04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25753" y="919935"/>
            <a:ext cx="5857493" cy="461665"/>
          </a:xfrm>
          <a:prstGeom prst="rect">
            <a:avLst/>
          </a:prstGeom>
        </p:spPr>
        <p:txBody>
          <a:bodyPr wrap="square">
            <a:spAutoFit/>
          </a:bodyPr>
          <a:lstStyle/>
          <a:p>
            <a:r>
              <a:rPr lang="fr-CA" sz="2400" b="1" dirty="0" smtClean="0">
                <a:cs typeface="Times New Roman" pitchFamily="18" charset="0"/>
              </a:rPr>
              <a:t>Illustration : </a:t>
            </a:r>
            <a:r>
              <a:rPr lang="fr-CA" dirty="0"/>
              <a:t>ligne de fabrication de tôle d’aluminium </a:t>
            </a:r>
            <a:endParaRPr lang="fr-FR" dirty="0"/>
          </a:p>
        </p:txBody>
      </p:sp>
      <p:pic>
        <p:nvPicPr>
          <p:cNvPr id="3" name="Image 2" descr="Mvc-031"/>
          <p:cNvPicPr/>
          <p:nvPr/>
        </p:nvPicPr>
        <p:blipFill rotWithShape="1">
          <a:blip r:embed="rId2" cstate="print">
            <a:extLst>
              <a:ext uri="{28A0092B-C50C-407E-A947-70E740481C1C}">
                <a14:useLocalDpi xmlns:a14="http://schemas.microsoft.com/office/drawing/2010/main" val="0"/>
              </a:ext>
            </a:extLst>
          </a:blip>
          <a:srcRect l="9700" t="3253"/>
          <a:stretch/>
        </p:blipFill>
        <p:spPr bwMode="auto">
          <a:xfrm>
            <a:off x="8183246" y="26200"/>
            <a:ext cx="646808" cy="855634"/>
          </a:xfrm>
          <a:prstGeom prst="rect">
            <a:avLst/>
          </a:prstGeom>
          <a:ln>
            <a:noFill/>
          </a:ln>
          <a:effectLst>
            <a:softEdge rad="112500"/>
          </a:effectLst>
        </p:spPr>
      </p:pic>
      <p:sp>
        <p:nvSpPr>
          <p:cNvPr id="4" name="Text Box 28"/>
          <p:cNvSpPr txBox="1">
            <a:spLocks noChangeArrowheads="1"/>
          </p:cNvSpPr>
          <p:nvPr/>
        </p:nvSpPr>
        <p:spPr bwMode="auto">
          <a:xfrm>
            <a:off x="-1" y="3993400"/>
            <a:ext cx="1098551" cy="944292"/>
          </a:xfrm>
          <a:prstGeom prst="rect">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rIns="36000" bIns="36000">
            <a:spAutoFit/>
          </a:bodyPr>
          <a:lstStyle/>
          <a:p>
            <a:pPr algn="ctr"/>
            <a:r>
              <a:rPr lang="fr-FR" sz="1400" b="1" dirty="0" smtClean="0">
                <a:solidFill>
                  <a:schemeClr val="bg1"/>
                </a:solidFill>
                <a:effectLst>
                  <a:outerShdw blurRad="38100" dist="38100" dir="2700000" algn="tl">
                    <a:srgbClr val="000000"/>
                  </a:outerShdw>
                </a:effectLst>
              </a:rPr>
              <a:t>Principe Fondamental de la Statique</a:t>
            </a:r>
            <a:endParaRPr lang="fr-FR" sz="1400" b="1" dirty="0">
              <a:solidFill>
                <a:schemeClr val="bg1"/>
              </a:solidFill>
              <a:effectLst>
                <a:outerShdw blurRad="38100" dist="38100" dir="2700000" algn="tl">
                  <a:srgbClr val="000000"/>
                </a:outerShdw>
              </a:effectLst>
            </a:endParaRPr>
          </a:p>
        </p:txBody>
      </p:sp>
      <p:pic>
        <p:nvPicPr>
          <p:cNvPr id="6144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86219"/>
          <a:stretch/>
        </p:blipFill>
        <p:spPr bwMode="auto">
          <a:xfrm>
            <a:off x="1226124" y="1330068"/>
            <a:ext cx="7468845" cy="7082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47106" b="38994"/>
          <a:stretch/>
        </p:blipFill>
        <p:spPr bwMode="auto">
          <a:xfrm>
            <a:off x="1226123" y="3751118"/>
            <a:ext cx="7468845" cy="7144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3781" b="52895"/>
          <a:stretch/>
        </p:blipFill>
        <p:spPr bwMode="auto">
          <a:xfrm>
            <a:off x="1226124" y="2038350"/>
            <a:ext cx="7468845" cy="17127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61006"/>
          <a:stretch/>
        </p:blipFill>
        <p:spPr bwMode="auto">
          <a:xfrm>
            <a:off x="1226123" y="4465546"/>
            <a:ext cx="7468845" cy="20041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1149" t="3955" r="1" b="21632"/>
          <a:stretch/>
        </p:blipFill>
        <p:spPr bwMode="auto">
          <a:xfrm>
            <a:off x="7086600" y="1693718"/>
            <a:ext cx="1960551" cy="219396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149128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25753" y="919935"/>
            <a:ext cx="5857493" cy="461665"/>
          </a:xfrm>
          <a:prstGeom prst="rect">
            <a:avLst/>
          </a:prstGeom>
        </p:spPr>
        <p:txBody>
          <a:bodyPr wrap="square">
            <a:spAutoFit/>
          </a:bodyPr>
          <a:lstStyle/>
          <a:p>
            <a:r>
              <a:rPr lang="fr-CA" sz="2400" b="1" dirty="0" smtClean="0">
                <a:cs typeface="Times New Roman" pitchFamily="18" charset="0"/>
              </a:rPr>
              <a:t>Illustration : </a:t>
            </a:r>
            <a:r>
              <a:rPr lang="fr-CA" dirty="0"/>
              <a:t>ligne de fabrication de tôle d’aluminium </a:t>
            </a:r>
            <a:endParaRPr lang="fr-FR" dirty="0"/>
          </a:p>
        </p:txBody>
      </p:sp>
      <p:pic>
        <p:nvPicPr>
          <p:cNvPr id="3" name="Image 2" descr="Mvc-031"/>
          <p:cNvPicPr/>
          <p:nvPr/>
        </p:nvPicPr>
        <p:blipFill rotWithShape="1">
          <a:blip r:embed="rId2" cstate="print">
            <a:extLst>
              <a:ext uri="{28A0092B-C50C-407E-A947-70E740481C1C}">
                <a14:useLocalDpi xmlns:a14="http://schemas.microsoft.com/office/drawing/2010/main" val="0"/>
              </a:ext>
            </a:extLst>
          </a:blip>
          <a:srcRect l="9700" t="3253"/>
          <a:stretch/>
        </p:blipFill>
        <p:spPr bwMode="auto">
          <a:xfrm>
            <a:off x="8183246" y="26200"/>
            <a:ext cx="646808" cy="855634"/>
          </a:xfrm>
          <a:prstGeom prst="rect">
            <a:avLst/>
          </a:prstGeom>
          <a:ln>
            <a:noFill/>
          </a:ln>
          <a:effectLst>
            <a:softEdge rad="112500"/>
          </a:effectLst>
        </p:spPr>
      </p:pic>
      <p:sp>
        <p:nvSpPr>
          <p:cNvPr id="4" name="Text Box 28"/>
          <p:cNvSpPr txBox="1">
            <a:spLocks noChangeArrowheads="1"/>
          </p:cNvSpPr>
          <p:nvPr/>
        </p:nvSpPr>
        <p:spPr bwMode="auto">
          <a:xfrm>
            <a:off x="-1" y="3993400"/>
            <a:ext cx="1098551" cy="944292"/>
          </a:xfrm>
          <a:prstGeom prst="rect">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rIns="36000" bIns="36000">
            <a:spAutoFit/>
          </a:bodyPr>
          <a:lstStyle/>
          <a:p>
            <a:pPr algn="ctr"/>
            <a:r>
              <a:rPr lang="fr-FR" sz="1400" b="1" dirty="0" smtClean="0">
                <a:solidFill>
                  <a:schemeClr val="bg1"/>
                </a:solidFill>
                <a:effectLst>
                  <a:outerShdw blurRad="38100" dist="38100" dir="2700000" algn="tl">
                    <a:srgbClr val="000000"/>
                  </a:outerShdw>
                </a:effectLst>
              </a:rPr>
              <a:t>Principe Fondamental de la Statique</a:t>
            </a:r>
            <a:endParaRPr lang="fr-FR" sz="1400" b="1" dirty="0">
              <a:solidFill>
                <a:schemeClr val="bg1"/>
              </a:solidFill>
              <a:effectLst>
                <a:outerShdw blurRad="38100" dist="38100" dir="2700000" algn="tl">
                  <a:srgbClr val="000000"/>
                </a:outerShdw>
              </a:effectLst>
            </a:endParaRPr>
          </a:p>
        </p:txBody>
      </p:sp>
      <p:pic>
        <p:nvPicPr>
          <p:cNvPr id="6246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42013"/>
          <a:stretch/>
        </p:blipFill>
        <p:spPr bwMode="auto">
          <a:xfrm>
            <a:off x="1246910" y="1381600"/>
            <a:ext cx="7813962" cy="5303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1246910" y="1911927"/>
            <a:ext cx="7813964" cy="368163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58317" t="3051" r="1762" b="2967"/>
          <a:stretch/>
        </p:blipFill>
        <p:spPr bwMode="auto">
          <a:xfrm>
            <a:off x="5966600" y="2296155"/>
            <a:ext cx="3094272" cy="27224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246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43607" y="2803654"/>
            <a:ext cx="4488872" cy="12825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246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26043" y="4076553"/>
            <a:ext cx="1524000"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53926" r="9665" b="-1"/>
          <a:stretch/>
        </p:blipFill>
        <p:spPr bwMode="auto">
          <a:xfrm>
            <a:off x="1243607" y="5126900"/>
            <a:ext cx="7817265" cy="4666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2470" name="Picture 6"/>
          <p:cNvPicPr>
            <a:picLocks noChangeAspect="1" noChangeArrowheads="1"/>
          </p:cNvPicPr>
          <p:nvPr/>
        </p:nvPicPr>
        <p:blipFill rotWithShape="1">
          <a:blip r:embed="rId7">
            <a:extLst>
              <a:ext uri="{28A0092B-C50C-407E-A947-70E740481C1C}">
                <a14:useLocalDpi xmlns:a14="http://schemas.microsoft.com/office/drawing/2010/main" val="0"/>
              </a:ext>
            </a:extLst>
          </a:blip>
          <a:srcRect l="14309" t="18249" b="5283"/>
          <a:stretch/>
        </p:blipFill>
        <p:spPr bwMode="auto">
          <a:xfrm>
            <a:off x="2182091" y="1885949"/>
            <a:ext cx="2893312" cy="9177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76206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247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246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246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482947" y="951109"/>
            <a:ext cx="5581400" cy="461665"/>
          </a:xfrm>
          <a:prstGeom prst="rect">
            <a:avLst/>
          </a:prstGeom>
        </p:spPr>
        <p:txBody>
          <a:bodyPr wrap="none">
            <a:spAutoFit/>
          </a:bodyPr>
          <a:lstStyle/>
          <a:p>
            <a:r>
              <a:rPr lang="fr-CA" sz="2400" b="1" dirty="0" smtClean="0">
                <a:cs typeface="Times New Roman" pitchFamily="18" charset="0"/>
              </a:rPr>
              <a:t>Illustration : </a:t>
            </a:r>
            <a:r>
              <a:rPr lang="fr-CA" dirty="0"/>
              <a:t>ligne de fabrication de tôle d’aluminium </a:t>
            </a:r>
            <a:endParaRPr lang="fr-FR" dirty="0"/>
          </a:p>
        </p:txBody>
      </p:sp>
      <p:pic>
        <p:nvPicPr>
          <p:cNvPr id="522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9309" y="2371790"/>
            <a:ext cx="7454987" cy="40008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22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9309" y="1572183"/>
            <a:ext cx="7452013" cy="1614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733754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Text Box 28"/>
          <p:cNvSpPr txBox="1">
            <a:spLocks noChangeArrowheads="1"/>
          </p:cNvSpPr>
          <p:nvPr/>
        </p:nvSpPr>
        <p:spPr bwMode="auto">
          <a:xfrm>
            <a:off x="4762" y="1482428"/>
            <a:ext cx="1098551" cy="738664"/>
          </a:xfrm>
          <a:prstGeom prst="rect">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rIns="36000" bIns="36000">
            <a:spAutoFit/>
          </a:bodyPr>
          <a:lstStyle/>
          <a:p>
            <a:pPr algn="ctr"/>
            <a:r>
              <a:rPr lang="fr-FR" sz="1400" b="1" dirty="0" smtClean="0">
                <a:solidFill>
                  <a:schemeClr val="bg1"/>
                </a:solidFill>
                <a:effectLst>
                  <a:outerShdw blurRad="38100" dist="38100" dir="2700000" algn="tl">
                    <a:srgbClr val="000000"/>
                  </a:outerShdw>
                </a:effectLst>
              </a:rPr>
              <a:t>Modélisation Actions Mécaniques</a:t>
            </a:r>
            <a:endParaRPr lang="fr-FR" sz="1400" b="1" dirty="0">
              <a:solidFill>
                <a:schemeClr val="bg1"/>
              </a:solidFill>
              <a:effectLst>
                <a:outerShdw blurRad="38100" dist="38100" dir="2700000" algn="tl">
                  <a:srgbClr val="000000"/>
                </a:outerShdw>
              </a:effectLst>
            </a:endParaRPr>
          </a:p>
        </p:txBody>
      </p:sp>
      <p:sp>
        <p:nvSpPr>
          <p:cNvPr id="64" name="Text Box 64"/>
          <p:cNvSpPr txBox="1">
            <a:spLocks noChangeArrowheads="1"/>
          </p:cNvSpPr>
          <p:nvPr/>
        </p:nvSpPr>
        <p:spPr bwMode="auto">
          <a:xfrm>
            <a:off x="1158875" y="971550"/>
            <a:ext cx="7985125" cy="457200"/>
          </a:xfrm>
          <a:prstGeom prst="rect">
            <a:avLst/>
          </a:prstGeom>
          <a:noFill/>
          <a:ln w="9525">
            <a:noFill/>
            <a:miter lim="800000"/>
            <a:headEnd/>
            <a:tailEnd/>
          </a:ln>
          <a:effectLst/>
        </p:spPr>
        <p:txBody>
          <a:bodyPr>
            <a:spAutoFit/>
          </a:bodyPr>
          <a:lstStyle/>
          <a:p>
            <a:pPr algn="ctr">
              <a:spcBef>
                <a:spcPct val="0"/>
              </a:spcBef>
              <a:defRPr/>
            </a:pPr>
            <a:r>
              <a:rPr lang="fr-FR" sz="2400" b="1" i="0" dirty="0">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Modélisation des actions mécaniques</a:t>
            </a:r>
          </a:p>
        </p:txBody>
      </p:sp>
      <p:sp>
        <p:nvSpPr>
          <p:cNvPr id="65" name="ZoneTexte 64"/>
          <p:cNvSpPr txBox="1">
            <a:spLocks noChangeArrowheads="1"/>
          </p:cNvSpPr>
          <p:nvPr/>
        </p:nvSpPr>
        <p:spPr bwMode="auto">
          <a:xfrm>
            <a:off x="1347788" y="1428750"/>
            <a:ext cx="7305675" cy="1338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0"/>
              </a:spcBef>
              <a:defRPr>
                <a:solidFill>
                  <a:schemeClr val="tx1"/>
                </a:solidFill>
                <a:latin typeface="Times New Roman" pitchFamily="18" charset="0"/>
              </a:defRPr>
            </a:lvl1pPr>
            <a:lvl2pPr marL="742950" indent="-285750" algn="l" eaLnBrk="0" hangingPunct="0">
              <a:spcBef>
                <a:spcPct val="0"/>
              </a:spcBef>
              <a:defRPr>
                <a:solidFill>
                  <a:schemeClr val="tx1"/>
                </a:solidFill>
                <a:latin typeface="Times New Roman" pitchFamily="18" charset="0"/>
              </a:defRPr>
            </a:lvl2pPr>
            <a:lvl3pPr marL="1143000" indent="-228600" algn="l" eaLnBrk="0" hangingPunct="0">
              <a:spcBef>
                <a:spcPct val="0"/>
              </a:spcBef>
              <a:defRPr>
                <a:solidFill>
                  <a:schemeClr val="tx1"/>
                </a:solidFill>
                <a:latin typeface="Times New Roman" pitchFamily="18" charset="0"/>
              </a:defRPr>
            </a:lvl3pPr>
            <a:lvl4pPr marL="1600200" indent="-228600" algn="l" eaLnBrk="0" hangingPunct="0">
              <a:spcBef>
                <a:spcPct val="0"/>
              </a:spcBef>
              <a:defRPr>
                <a:solidFill>
                  <a:schemeClr val="tx1"/>
                </a:solidFill>
                <a:latin typeface="Times New Roman" pitchFamily="18" charset="0"/>
              </a:defRPr>
            </a:lvl4pPr>
            <a:lvl5pPr marL="2057400" indent="-228600" algn="l" eaLnBrk="0" hangingPunct="0">
              <a:spcBef>
                <a:spcPct val="0"/>
              </a:spcBef>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lnSpc>
                <a:spcPct val="150000"/>
              </a:lnSpc>
            </a:pPr>
            <a:r>
              <a:rPr lang="fr-FR" altLang="fr-FR" sz="1800" b="1" i="0" dirty="0" smtClean="0"/>
              <a:t>Action </a:t>
            </a:r>
            <a:r>
              <a:rPr lang="fr-FR" altLang="fr-FR" sz="1800" b="1" i="0" dirty="0"/>
              <a:t>mécanique </a:t>
            </a:r>
            <a:r>
              <a:rPr lang="fr-FR" altLang="fr-FR" sz="1800" i="0" dirty="0"/>
              <a:t>= toute cause susceptible </a:t>
            </a:r>
            <a:r>
              <a:rPr lang="fr-FR" altLang="fr-FR" sz="1800" i="0" dirty="0" smtClean="0"/>
              <a:t>de :</a:t>
            </a:r>
            <a:endParaRPr lang="fr-FR" altLang="fr-FR" sz="1800" i="0" dirty="0"/>
          </a:p>
          <a:p>
            <a:pPr eaLnBrk="1" hangingPunct="1">
              <a:buFont typeface="Arial" charset="0"/>
              <a:buChar char="•"/>
            </a:pPr>
            <a:r>
              <a:rPr lang="fr-FR" altLang="fr-FR" sz="1800" i="0" dirty="0"/>
              <a:t> maintenir un solide (ou ensemble de solides) au </a:t>
            </a:r>
            <a:r>
              <a:rPr lang="fr-FR" altLang="fr-FR" sz="1800" i="0" dirty="0" smtClean="0"/>
              <a:t>repos </a:t>
            </a:r>
            <a:r>
              <a:rPr lang="fr-FR" altLang="fr-FR" sz="1800" i="0" dirty="0" smtClean="0">
                <a:sym typeface="Symbol"/>
              </a:rPr>
              <a:t> statique </a:t>
            </a:r>
            <a:r>
              <a:rPr lang="fr-FR" altLang="fr-FR" sz="1200" i="0" dirty="0" smtClean="0">
                <a:sym typeface="Symbol"/>
              </a:rPr>
              <a:t>1ére année</a:t>
            </a:r>
            <a:endParaRPr lang="fr-FR" altLang="fr-FR" sz="1200" i="0" dirty="0"/>
          </a:p>
          <a:p>
            <a:pPr eaLnBrk="1" hangingPunct="1">
              <a:buFont typeface="Arial" charset="0"/>
              <a:buChar char="•"/>
            </a:pPr>
            <a:r>
              <a:rPr lang="fr-FR" altLang="fr-FR" sz="1800" i="0" dirty="0" smtClean="0"/>
              <a:t> créer un mouvement </a:t>
            </a:r>
            <a:r>
              <a:rPr lang="fr-FR" altLang="fr-FR" dirty="0" smtClean="0">
                <a:sym typeface="Symbol"/>
              </a:rPr>
              <a:t> dynamique </a:t>
            </a:r>
            <a:r>
              <a:rPr lang="fr-FR" altLang="fr-FR" sz="1200" dirty="0" smtClean="0">
                <a:sym typeface="Symbol"/>
              </a:rPr>
              <a:t>2éme année</a:t>
            </a:r>
            <a:endParaRPr lang="fr-FR" altLang="fr-FR" sz="1800" i="0" dirty="0" smtClean="0"/>
          </a:p>
          <a:p>
            <a:pPr eaLnBrk="1" hangingPunct="1">
              <a:buFont typeface="Arial" charset="0"/>
              <a:buChar char="•"/>
            </a:pPr>
            <a:r>
              <a:rPr lang="fr-FR" altLang="fr-FR" sz="1800" i="0" dirty="0" smtClean="0"/>
              <a:t> </a:t>
            </a:r>
            <a:r>
              <a:rPr lang="fr-FR" altLang="fr-FR" sz="1800" i="0" dirty="0"/>
              <a:t>déformer un solide (ou ensemble de solides</a:t>
            </a:r>
            <a:r>
              <a:rPr lang="fr-FR" altLang="fr-FR" sz="1800" i="0" dirty="0" smtClean="0"/>
              <a:t>) </a:t>
            </a:r>
            <a:r>
              <a:rPr lang="fr-FR" altLang="fr-FR" dirty="0">
                <a:sym typeface="Symbol"/>
              </a:rPr>
              <a:t> </a:t>
            </a:r>
            <a:r>
              <a:rPr lang="fr-FR" altLang="fr-FR" dirty="0" err="1" smtClean="0">
                <a:sym typeface="Symbol"/>
              </a:rPr>
              <a:t>RdM</a:t>
            </a:r>
            <a:r>
              <a:rPr lang="fr-FR" altLang="fr-FR" dirty="0" smtClean="0">
                <a:sym typeface="Symbol"/>
              </a:rPr>
              <a:t> </a:t>
            </a:r>
            <a:r>
              <a:rPr lang="fr-FR" altLang="fr-FR" sz="1200" dirty="0" smtClean="0">
                <a:sym typeface="Symbol"/>
              </a:rPr>
              <a:t>école d’</a:t>
            </a:r>
            <a:r>
              <a:rPr lang="fr-FR" altLang="fr-FR" sz="1200" dirty="0" err="1" smtClean="0">
                <a:sym typeface="Symbol"/>
              </a:rPr>
              <a:t>ingé</a:t>
            </a:r>
            <a:endParaRPr lang="fr-FR" altLang="fr-FR" sz="1200" i="0" dirty="0"/>
          </a:p>
        </p:txBody>
      </p:sp>
      <p:sp>
        <p:nvSpPr>
          <p:cNvPr id="66" name="ZoneTexte 65"/>
          <p:cNvSpPr txBox="1">
            <a:spLocks noChangeArrowheads="1"/>
          </p:cNvSpPr>
          <p:nvPr/>
        </p:nvSpPr>
        <p:spPr bwMode="auto">
          <a:xfrm>
            <a:off x="1347788" y="2840897"/>
            <a:ext cx="41021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gn="l" eaLnBrk="0" hangingPunct="0">
              <a:spcBef>
                <a:spcPct val="0"/>
              </a:spcBef>
              <a:defRPr>
                <a:solidFill>
                  <a:schemeClr val="tx1"/>
                </a:solidFill>
                <a:latin typeface="Times New Roman" pitchFamily="18" charset="0"/>
              </a:defRPr>
            </a:lvl1pPr>
            <a:lvl2pPr algn="l" eaLnBrk="0" hangingPunct="0">
              <a:spcBef>
                <a:spcPct val="0"/>
              </a:spcBef>
              <a:defRPr>
                <a:solidFill>
                  <a:schemeClr val="tx1"/>
                </a:solidFill>
                <a:latin typeface="Times New Roman" pitchFamily="18" charset="0"/>
              </a:defRPr>
            </a:lvl2pPr>
            <a:lvl3pPr marL="1143000" indent="-228600" algn="l" eaLnBrk="0" hangingPunct="0">
              <a:spcBef>
                <a:spcPct val="0"/>
              </a:spcBef>
              <a:defRPr>
                <a:solidFill>
                  <a:schemeClr val="tx1"/>
                </a:solidFill>
                <a:latin typeface="Times New Roman" pitchFamily="18" charset="0"/>
              </a:defRPr>
            </a:lvl3pPr>
            <a:lvl4pPr marL="1600200" indent="-228600" algn="l" eaLnBrk="0" hangingPunct="0">
              <a:spcBef>
                <a:spcPct val="0"/>
              </a:spcBef>
              <a:defRPr>
                <a:solidFill>
                  <a:schemeClr val="tx1"/>
                </a:solidFill>
                <a:latin typeface="Times New Roman" pitchFamily="18" charset="0"/>
              </a:defRPr>
            </a:lvl4pPr>
            <a:lvl5pPr marL="2057400" indent="-228600" algn="l" eaLnBrk="0" hangingPunct="0">
              <a:spcBef>
                <a:spcPct val="0"/>
              </a:spcBef>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lvl="1" eaLnBrk="1" hangingPunct="1">
              <a:buFont typeface="Wingdings" pitchFamily="2" charset="2"/>
              <a:buChar char="Ø"/>
            </a:pPr>
            <a:r>
              <a:rPr lang="fr-FR" altLang="fr-FR" sz="1800" i="0" dirty="0"/>
              <a:t> Actions volumiques ou à distance</a:t>
            </a:r>
          </a:p>
        </p:txBody>
      </p:sp>
      <p:sp>
        <p:nvSpPr>
          <p:cNvPr id="68" name="ZoneTexte 67"/>
          <p:cNvSpPr txBox="1">
            <a:spLocks noChangeArrowheads="1"/>
          </p:cNvSpPr>
          <p:nvPr/>
        </p:nvSpPr>
        <p:spPr bwMode="auto">
          <a:xfrm>
            <a:off x="1352550" y="4550125"/>
            <a:ext cx="41894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gn="l" eaLnBrk="0" hangingPunct="0">
              <a:spcBef>
                <a:spcPct val="0"/>
              </a:spcBef>
              <a:defRPr>
                <a:solidFill>
                  <a:schemeClr val="tx1"/>
                </a:solidFill>
                <a:latin typeface="Times New Roman" pitchFamily="18" charset="0"/>
              </a:defRPr>
            </a:lvl1pPr>
            <a:lvl2pPr algn="l" eaLnBrk="0" hangingPunct="0">
              <a:spcBef>
                <a:spcPct val="0"/>
              </a:spcBef>
              <a:defRPr>
                <a:solidFill>
                  <a:schemeClr val="tx1"/>
                </a:solidFill>
                <a:latin typeface="Times New Roman" pitchFamily="18" charset="0"/>
              </a:defRPr>
            </a:lvl2pPr>
            <a:lvl3pPr marL="1143000" indent="-228600" algn="l" eaLnBrk="0" hangingPunct="0">
              <a:spcBef>
                <a:spcPct val="0"/>
              </a:spcBef>
              <a:defRPr>
                <a:solidFill>
                  <a:schemeClr val="tx1"/>
                </a:solidFill>
                <a:latin typeface="Times New Roman" pitchFamily="18" charset="0"/>
              </a:defRPr>
            </a:lvl3pPr>
            <a:lvl4pPr marL="1600200" indent="-228600" algn="l" eaLnBrk="0" hangingPunct="0">
              <a:spcBef>
                <a:spcPct val="0"/>
              </a:spcBef>
              <a:defRPr>
                <a:solidFill>
                  <a:schemeClr val="tx1"/>
                </a:solidFill>
                <a:latin typeface="Times New Roman" pitchFamily="18" charset="0"/>
              </a:defRPr>
            </a:lvl4pPr>
            <a:lvl5pPr marL="2057400" indent="-228600" algn="l" eaLnBrk="0" hangingPunct="0">
              <a:spcBef>
                <a:spcPct val="0"/>
              </a:spcBef>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lvl="1" eaLnBrk="1" hangingPunct="1">
              <a:buFont typeface="Wingdings" pitchFamily="2" charset="2"/>
              <a:buChar char="Ø"/>
            </a:pPr>
            <a:r>
              <a:rPr lang="fr-FR" altLang="fr-FR" sz="1800" i="0" dirty="0"/>
              <a:t> Actions surfaciques ou de contact</a:t>
            </a:r>
          </a:p>
        </p:txBody>
      </p:sp>
      <p:pic>
        <p:nvPicPr>
          <p:cNvPr id="10448" name="Picture 208"/>
          <p:cNvPicPr>
            <a:picLocks noChangeAspect="1" noChangeArrowheads="1"/>
          </p:cNvPicPr>
          <p:nvPr/>
        </p:nvPicPr>
        <p:blipFill rotWithShape="1">
          <a:blip r:embed="rId2">
            <a:extLst>
              <a:ext uri="{28A0092B-C50C-407E-A947-70E740481C1C}">
                <a14:useLocalDpi xmlns:a14="http://schemas.microsoft.com/office/drawing/2010/main" val="0"/>
              </a:ext>
            </a:extLst>
          </a:blip>
          <a:srcRect l="3818" t="8690" r="7186" b="54919"/>
          <a:stretch/>
        </p:blipFill>
        <p:spPr bwMode="auto">
          <a:xfrm>
            <a:off x="1818410" y="3138049"/>
            <a:ext cx="6089072" cy="14120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49" name="Picture 209"/>
          <p:cNvPicPr>
            <a:picLocks noChangeAspect="1" noChangeArrowheads="1"/>
          </p:cNvPicPr>
          <p:nvPr/>
        </p:nvPicPr>
        <p:blipFill rotWithShape="1">
          <a:blip r:embed="rId2">
            <a:extLst>
              <a:ext uri="{28A0092B-C50C-407E-A947-70E740481C1C}">
                <a14:useLocalDpi xmlns:a14="http://schemas.microsoft.com/office/drawing/2010/main" val="0"/>
              </a:ext>
            </a:extLst>
          </a:blip>
          <a:srcRect l="5267" t="54532" r="4272" b="1551"/>
          <a:stretch/>
        </p:blipFill>
        <p:spPr bwMode="auto">
          <a:xfrm>
            <a:off x="1963882" y="4905320"/>
            <a:ext cx="5798127" cy="159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48987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44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4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build="p"/>
      <p:bldP spid="66" grpId="0"/>
      <p:bldP spid="6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8"/>
          <p:cNvSpPr txBox="1">
            <a:spLocks noChangeArrowheads="1"/>
          </p:cNvSpPr>
          <p:nvPr/>
        </p:nvSpPr>
        <p:spPr bwMode="auto">
          <a:xfrm>
            <a:off x="4762" y="1482428"/>
            <a:ext cx="1098551" cy="738664"/>
          </a:xfrm>
          <a:prstGeom prst="rect">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rIns="36000" bIns="36000">
            <a:spAutoFit/>
          </a:bodyPr>
          <a:lstStyle/>
          <a:p>
            <a:pPr algn="ctr"/>
            <a:r>
              <a:rPr lang="fr-FR" sz="1400" b="1" dirty="0" smtClean="0">
                <a:solidFill>
                  <a:schemeClr val="bg1"/>
                </a:solidFill>
                <a:effectLst>
                  <a:outerShdw blurRad="38100" dist="38100" dir="2700000" algn="tl">
                    <a:srgbClr val="000000"/>
                  </a:outerShdw>
                </a:effectLst>
              </a:rPr>
              <a:t>Modélisation Actions Mécaniques</a:t>
            </a:r>
            <a:endParaRPr lang="fr-FR" sz="1400" b="1" dirty="0">
              <a:solidFill>
                <a:schemeClr val="bg1"/>
              </a:solidFill>
              <a:effectLst>
                <a:outerShdw blurRad="38100" dist="38100" dir="2700000" algn="tl">
                  <a:srgbClr val="000000"/>
                </a:outerShdw>
              </a:effectLst>
            </a:endParaRPr>
          </a:p>
        </p:txBody>
      </p:sp>
      <p:sp>
        <p:nvSpPr>
          <p:cNvPr id="3" name="Text Box 64"/>
          <p:cNvSpPr txBox="1">
            <a:spLocks noChangeArrowheads="1"/>
          </p:cNvSpPr>
          <p:nvPr/>
        </p:nvSpPr>
        <p:spPr bwMode="auto">
          <a:xfrm>
            <a:off x="1158875" y="971550"/>
            <a:ext cx="7985125" cy="457200"/>
          </a:xfrm>
          <a:prstGeom prst="rect">
            <a:avLst/>
          </a:prstGeom>
          <a:noFill/>
          <a:ln w="9525">
            <a:noFill/>
            <a:miter lim="800000"/>
            <a:headEnd/>
            <a:tailEnd/>
          </a:ln>
          <a:effectLst/>
        </p:spPr>
        <p:txBody>
          <a:bodyPr>
            <a:spAutoFit/>
          </a:bodyPr>
          <a:lstStyle/>
          <a:p>
            <a:pPr algn="ctr">
              <a:spcBef>
                <a:spcPct val="0"/>
              </a:spcBef>
              <a:defRPr/>
            </a:pPr>
            <a:r>
              <a:rPr lang="fr-FR" sz="2400" b="1" i="0" dirty="0">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Modélisation </a:t>
            </a:r>
            <a:r>
              <a:rPr lang="fr-FR" sz="2400" b="1" i="0" dirty="0" smtClean="0">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locale : </a:t>
            </a:r>
            <a:r>
              <a:rPr lang="fr-FR" b="1" i="0" dirty="0" smtClean="0">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action à distance</a:t>
            </a:r>
            <a:endParaRPr lang="fr-FR" b="1" i="0" dirty="0">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4" name="ZoneTexte 3"/>
          <p:cNvSpPr txBox="1">
            <a:spLocks noChangeArrowheads="1"/>
          </p:cNvSpPr>
          <p:nvPr/>
        </p:nvSpPr>
        <p:spPr bwMode="auto">
          <a:xfrm>
            <a:off x="1182688" y="1477963"/>
            <a:ext cx="41005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gn="l" eaLnBrk="0" hangingPunct="0">
              <a:spcBef>
                <a:spcPct val="0"/>
              </a:spcBef>
              <a:defRPr>
                <a:solidFill>
                  <a:schemeClr val="tx1"/>
                </a:solidFill>
                <a:latin typeface="Times New Roman" pitchFamily="18" charset="0"/>
              </a:defRPr>
            </a:lvl1pPr>
            <a:lvl2pPr algn="l" eaLnBrk="0" hangingPunct="0">
              <a:spcBef>
                <a:spcPct val="0"/>
              </a:spcBef>
              <a:defRPr>
                <a:solidFill>
                  <a:schemeClr val="tx1"/>
                </a:solidFill>
                <a:latin typeface="Times New Roman" pitchFamily="18" charset="0"/>
              </a:defRPr>
            </a:lvl2pPr>
            <a:lvl3pPr marL="1143000" indent="-228600" algn="l" eaLnBrk="0" hangingPunct="0">
              <a:spcBef>
                <a:spcPct val="0"/>
              </a:spcBef>
              <a:defRPr>
                <a:solidFill>
                  <a:schemeClr val="tx1"/>
                </a:solidFill>
                <a:latin typeface="Times New Roman" pitchFamily="18" charset="0"/>
              </a:defRPr>
            </a:lvl3pPr>
            <a:lvl4pPr marL="1600200" indent="-228600" algn="l" eaLnBrk="0" hangingPunct="0">
              <a:spcBef>
                <a:spcPct val="0"/>
              </a:spcBef>
              <a:defRPr>
                <a:solidFill>
                  <a:schemeClr val="tx1"/>
                </a:solidFill>
                <a:latin typeface="Times New Roman" pitchFamily="18" charset="0"/>
              </a:defRPr>
            </a:lvl4pPr>
            <a:lvl5pPr marL="2057400" indent="-228600" algn="l" eaLnBrk="0" hangingPunct="0">
              <a:spcBef>
                <a:spcPct val="0"/>
              </a:spcBef>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lvl="1" eaLnBrk="1" hangingPunct="1">
              <a:buFont typeface="Wingdings" pitchFamily="2" charset="2"/>
              <a:buChar char="Ø"/>
            </a:pPr>
            <a:r>
              <a:rPr lang="fr-FR" altLang="fr-FR" sz="1800" i="0"/>
              <a:t> Actions volumiques ou à distance</a:t>
            </a:r>
          </a:p>
        </p:txBody>
      </p:sp>
      <p:grpSp>
        <p:nvGrpSpPr>
          <p:cNvPr id="6" name="Group 4"/>
          <p:cNvGrpSpPr>
            <a:grpSpLocks/>
          </p:cNvGrpSpPr>
          <p:nvPr/>
        </p:nvGrpSpPr>
        <p:grpSpPr bwMode="auto">
          <a:xfrm>
            <a:off x="5838825" y="1495425"/>
            <a:ext cx="1716088" cy="1673225"/>
            <a:chOff x="8555" y="7440"/>
            <a:chExt cx="1841" cy="1761"/>
          </a:xfrm>
        </p:grpSpPr>
        <p:sp>
          <p:nvSpPr>
            <p:cNvPr id="7" name="Oval 5"/>
            <p:cNvSpPr>
              <a:spLocks noChangeArrowheads="1"/>
            </p:cNvSpPr>
            <p:nvPr/>
          </p:nvSpPr>
          <p:spPr bwMode="auto">
            <a:xfrm>
              <a:off x="8555" y="7440"/>
              <a:ext cx="1841" cy="1321"/>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lgn="l" eaLnBrk="0" hangingPunct="0">
                <a:spcBef>
                  <a:spcPct val="0"/>
                </a:spcBef>
                <a:defRPr>
                  <a:solidFill>
                    <a:schemeClr val="tx1"/>
                  </a:solidFill>
                  <a:latin typeface="Times New Roman" pitchFamily="18" charset="0"/>
                </a:defRPr>
              </a:lvl1pPr>
              <a:lvl2pPr marL="742950" indent="-285750" algn="l" eaLnBrk="0" hangingPunct="0">
                <a:spcBef>
                  <a:spcPct val="0"/>
                </a:spcBef>
                <a:defRPr>
                  <a:solidFill>
                    <a:schemeClr val="tx1"/>
                  </a:solidFill>
                  <a:latin typeface="Times New Roman" pitchFamily="18" charset="0"/>
                </a:defRPr>
              </a:lvl2pPr>
              <a:lvl3pPr marL="1143000" indent="-228600" algn="l" eaLnBrk="0" hangingPunct="0">
                <a:spcBef>
                  <a:spcPct val="0"/>
                </a:spcBef>
                <a:defRPr>
                  <a:solidFill>
                    <a:schemeClr val="tx1"/>
                  </a:solidFill>
                  <a:latin typeface="Times New Roman" pitchFamily="18" charset="0"/>
                </a:defRPr>
              </a:lvl3pPr>
              <a:lvl4pPr marL="1600200" indent="-228600" algn="l" eaLnBrk="0" hangingPunct="0">
                <a:spcBef>
                  <a:spcPct val="0"/>
                </a:spcBef>
                <a:defRPr>
                  <a:solidFill>
                    <a:schemeClr val="tx1"/>
                  </a:solidFill>
                  <a:latin typeface="Times New Roman" pitchFamily="18" charset="0"/>
                </a:defRPr>
              </a:lvl4pPr>
              <a:lvl5pPr marL="2057400" indent="-228600" algn="l" eaLnBrk="0" hangingPunct="0">
                <a:spcBef>
                  <a:spcPct val="0"/>
                </a:spcBef>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endParaRPr lang="fr-FR" altLang="fr-FR" sz="1800" i="0"/>
            </a:p>
          </p:txBody>
        </p:sp>
        <p:sp>
          <p:nvSpPr>
            <p:cNvPr id="8" name="Oval 6"/>
            <p:cNvSpPr>
              <a:spLocks noChangeArrowheads="1"/>
            </p:cNvSpPr>
            <p:nvPr/>
          </p:nvSpPr>
          <p:spPr bwMode="auto">
            <a:xfrm>
              <a:off x="9810" y="8040"/>
              <a:ext cx="141" cy="141"/>
            </a:xfrm>
            <a:prstGeom prst="ellipse">
              <a:avLst/>
            </a:prstGeom>
            <a:solidFill>
              <a:srgbClr val="0000FF"/>
            </a:solidFill>
            <a:ln w="9525">
              <a:solidFill>
                <a:srgbClr val="0000FF"/>
              </a:solidFill>
              <a:round/>
              <a:headEnd/>
              <a:tailEnd/>
            </a:ln>
          </p:spPr>
          <p:txBody>
            <a:bodyPr/>
            <a:lstStyle>
              <a:lvl1pPr algn="l" eaLnBrk="0" hangingPunct="0">
                <a:spcBef>
                  <a:spcPct val="0"/>
                </a:spcBef>
                <a:defRPr>
                  <a:solidFill>
                    <a:schemeClr val="tx1"/>
                  </a:solidFill>
                  <a:latin typeface="Times New Roman" pitchFamily="18" charset="0"/>
                </a:defRPr>
              </a:lvl1pPr>
              <a:lvl2pPr marL="742950" indent="-285750" algn="l" eaLnBrk="0" hangingPunct="0">
                <a:spcBef>
                  <a:spcPct val="0"/>
                </a:spcBef>
                <a:defRPr>
                  <a:solidFill>
                    <a:schemeClr val="tx1"/>
                  </a:solidFill>
                  <a:latin typeface="Times New Roman" pitchFamily="18" charset="0"/>
                </a:defRPr>
              </a:lvl2pPr>
              <a:lvl3pPr marL="1143000" indent="-228600" algn="l" eaLnBrk="0" hangingPunct="0">
                <a:spcBef>
                  <a:spcPct val="0"/>
                </a:spcBef>
                <a:defRPr>
                  <a:solidFill>
                    <a:schemeClr val="tx1"/>
                  </a:solidFill>
                  <a:latin typeface="Times New Roman" pitchFamily="18" charset="0"/>
                </a:defRPr>
              </a:lvl3pPr>
              <a:lvl4pPr marL="1600200" indent="-228600" algn="l" eaLnBrk="0" hangingPunct="0">
                <a:spcBef>
                  <a:spcPct val="0"/>
                </a:spcBef>
                <a:defRPr>
                  <a:solidFill>
                    <a:schemeClr val="tx1"/>
                  </a:solidFill>
                  <a:latin typeface="Times New Roman" pitchFamily="18" charset="0"/>
                </a:defRPr>
              </a:lvl4pPr>
              <a:lvl5pPr marL="2057400" indent="-228600" algn="l" eaLnBrk="0" hangingPunct="0">
                <a:spcBef>
                  <a:spcPct val="0"/>
                </a:spcBef>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endParaRPr lang="fr-FR" altLang="fr-FR" sz="1800" i="0"/>
            </a:p>
          </p:txBody>
        </p:sp>
        <p:sp>
          <p:nvSpPr>
            <p:cNvPr id="9" name="Line 7"/>
            <p:cNvSpPr>
              <a:spLocks noChangeShapeType="1"/>
            </p:cNvSpPr>
            <p:nvPr/>
          </p:nvSpPr>
          <p:spPr bwMode="auto">
            <a:xfrm flipH="1">
              <a:off x="8745" y="8140"/>
              <a:ext cx="1106" cy="816"/>
            </a:xfrm>
            <a:prstGeom prst="line">
              <a:avLst/>
            </a:prstGeom>
            <a:noFill/>
            <a:ln w="6350">
              <a:solidFill>
                <a:srgbClr val="000000"/>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fr-FR"/>
            </a:p>
          </p:txBody>
        </p:sp>
        <p:sp>
          <p:nvSpPr>
            <p:cNvPr id="10" name="Line 8"/>
            <p:cNvSpPr>
              <a:spLocks noChangeShapeType="1"/>
            </p:cNvSpPr>
            <p:nvPr/>
          </p:nvSpPr>
          <p:spPr bwMode="auto">
            <a:xfrm flipH="1">
              <a:off x="9450" y="8100"/>
              <a:ext cx="441" cy="341"/>
            </a:xfrm>
            <a:prstGeom prst="line">
              <a:avLst/>
            </a:prstGeom>
            <a:noFill/>
            <a:ln w="25400">
              <a:solidFill>
                <a:srgbClr val="FF0000"/>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fr-FR"/>
            </a:p>
          </p:txBody>
        </p:sp>
        <p:sp>
          <p:nvSpPr>
            <p:cNvPr id="11" name="Rectangle 9"/>
            <p:cNvSpPr>
              <a:spLocks noChangeArrowheads="1"/>
            </p:cNvSpPr>
            <p:nvPr/>
          </p:nvSpPr>
          <p:spPr bwMode="auto">
            <a:xfrm>
              <a:off x="9010" y="8900"/>
              <a:ext cx="641" cy="301"/>
            </a:xfrm>
            <a:prstGeom prst="rect">
              <a:avLst/>
            </a:prstGeom>
            <a:noFill/>
            <a:ln w="2540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lIns="12700" tIns="12700" rIns="12700" bIns="12700"/>
            <a:lstStyle>
              <a:lvl1pPr algn="l" eaLnBrk="0" hangingPunct="0">
                <a:spcBef>
                  <a:spcPct val="0"/>
                </a:spcBef>
                <a:defRPr>
                  <a:solidFill>
                    <a:schemeClr val="tx1"/>
                  </a:solidFill>
                  <a:latin typeface="Times New Roman" pitchFamily="18" charset="0"/>
                </a:defRPr>
              </a:lvl1pPr>
              <a:lvl2pPr marL="742950" indent="-285750" algn="l" eaLnBrk="0" hangingPunct="0">
                <a:spcBef>
                  <a:spcPct val="0"/>
                </a:spcBef>
                <a:defRPr>
                  <a:solidFill>
                    <a:schemeClr val="tx1"/>
                  </a:solidFill>
                  <a:latin typeface="Times New Roman" pitchFamily="18" charset="0"/>
                </a:defRPr>
              </a:lvl2pPr>
              <a:lvl3pPr marL="1143000" indent="-228600" algn="l" eaLnBrk="0" hangingPunct="0">
                <a:spcBef>
                  <a:spcPct val="0"/>
                </a:spcBef>
                <a:defRPr>
                  <a:solidFill>
                    <a:schemeClr val="tx1"/>
                  </a:solidFill>
                  <a:latin typeface="Times New Roman" pitchFamily="18" charset="0"/>
                </a:defRPr>
              </a:lvl3pPr>
              <a:lvl4pPr marL="1600200" indent="-228600" algn="l" eaLnBrk="0" hangingPunct="0">
                <a:spcBef>
                  <a:spcPct val="0"/>
                </a:spcBef>
                <a:defRPr>
                  <a:solidFill>
                    <a:schemeClr val="tx1"/>
                  </a:solidFill>
                  <a:latin typeface="Times New Roman" pitchFamily="18" charset="0"/>
                </a:defRPr>
              </a:lvl4pPr>
              <a:lvl5pPr marL="2057400" indent="-228600" algn="l" eaLnBrk="0" hangingPunct="0">
                <a:spcBef>
                  <a:spcPct val="0"/>
                </a:spcBef>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Aft>
                  <a:spcPts val="1000"/>
                </a:spcAft>
              </a:pPr>
              <a:r>
                <a:rPr lang="fr-FR" altLang="fr-FR" sz="1100" i="0">
                  <a:latin typeface="Calibri" pitchFamily="34" charset="0"/>
                </a:rPr>
                <a:t>u(M)</a:t>
              </a:r>
              <a:endParaRPr lang="fr-FR" altLang="fr-FR" sz="1800" i="0"/>
            </a:p>
          </p:txBody>
        </p:sp>
        <p:sp>
          <p:nvSpPr>
            <p:cNvPr id="12" name="Rectangle 10"/>
            <p:cNvSpPr>
              <a:spLocks noChangeArrowheads="1"/>
            </p:cNvSpPr>
            <p:nvPr/>
          </p:nvSpPr>
          <p:spPr bwMode="auto">
            <a:xfrm>
              <a:off x="9660" y="7685"/>
              <a:ext cx="341" cy="321"/>
            </a:xfrm>
            <a:prstGeom prst="rect">
              <a:avLst/>
            </a:prstGeom>
            <a:noFill/>
            <a:ln w="2540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lIns="12700" tIns="12700" rIns="12700" bIns="12700"/>
            <a:lstStyle>
              <a:lvl1pPr algn="l" eaLnBrk="0" hangingPunct="0">
                <a:spcBef>
                  <a:spcPct val="0"/>
                </a:spcBef>
                <a:defRPr>
                  <a:solidFill>
                    <a:schemeClr val="tx1"/>
                  </a:solidFill>
                  <a:latin typeface="Times New Roman" pitchFamily="18" charset="0"/>
                </a:defRPr>
              </a:lvl1pPr>
              <a:lvl2pPr marL="742950" indent="-285750" algn="l" eaLnBrk="0" hangingPunct="0">
                <a:spcBef>
                  <a:spcPct val="0"/>
                </a:spcBef>
                <a:defRPr>
                  <a:solidFill>
                    <a:schemeClr val="tx1"/>
                  </a:solidFill>
                  <a:latin typeface="Times New Roman" pitchFamily="18" charset="0"/>
                </a:defRPr>
              </a:lvl2pPr>
              <a:lvl3pPr marL="1143000" indent="-228600" algn="l" eaLnBrk="0" hangingPunct="0">
                <a:spcBef>
                  <a:spcPct val="0"/>
                </a:spcBef>
                <a:defRPr>
                  <a:solidFill>
                    <a:schemeClr val="tx1"/>
                  </a:solidFill>
                  <a:latin typeface="Times New Roman" pitchFamily="18" charset="0"/>
                </a:defRPr>
              </a:lvl3pPr>
              <a:lvl4pPr marL="1600200" indent="-228600" algn="l" eaLnBrk="0" hangingPunct="0">
                <a:spcBef>
                  <a:spcPct val="0"/>
                </a:spcBef>
                <a:defRPr>
                  <a:solidFill>
                    <a:schemeClr val="tx1"/>
                  </a:solidFill>
                  <a:latin typeface="Times New Roman" pitchFamily="18" charset="0"/>
                </a:defRPr>
              </a:lvl4pPr>
              <a:lvl5pPr marL="2057400" indent="-228600" algn="l" eaLnBrk="0" hangingPunct="0">
                <a:spcBef>
                  <a:spcPct val="0"/>
                </a:spcBef>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Aft>
                  <a:spcPts val="1000"/>
                </a:spcAft>
              </a:pPr>
              <a:r>
                <a:rPr lang="fr-FR" altLang="fr-FR" sz="1100" i="0">
                  <a:latin typeface="Calibri" pitchFamily="34" charset="0"/>
                </a:rPr>
                <a:t>M</a:t>
              </a:r>
              <a:endParaRPr lang="fr-FR" altLang="fr-FR" sz="1800" i="0"/>
            </a:p>
          </p:txBody>
        </p:sp>
        <p:sp>
          <p:nvSpPr>
            <p:cNvPr id="13" name="Rectangle 11"/>
            <p:cNvSpPr>
              <a:spLocks noChangeArrowheads="1"/>
            </p:cNvSpPr>
            <p:nvPr/>
          </p:nvSpPr>
          <p:spPr bwMode="auto">
            <a:xfrm>
              <a:off x="10030" y="8020"/>
              <a:ext cx="281" cy="301"/>
            </a:xfrm>
            <a:prstGeom prst="rect">
              <a:avLst/>
            </a:prstGeom>
            <a:noFill/>
            <a:ln w="2540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lIns="12700" tIns="12700" rIns="12700" bIns="12700"/>
            <a:lstStyle>
              <a:lvl1pPr algn="l" eaLnBrk="0" hangingPunct="0">
                <a:spcBef>
                  <a:spcPct val="0"/>
                </a:spcBef>
                <a:defRPr>
                  <a:solidFill>
                    <a:schemeClr val="tx1"/>
                  </a:solidFill>
                  <a:latin typeface="Times New Roman" pitchFamily="18" charset="0"/>
                </a:defRPr>
              </a:lvl1pPr>
              <a:lvl2pPr marL="742950" indent="-285750" algn="l" eaLnBrk="0" hangingPunct="0">
                <a:spcBef>
                  <a:spcPct val="0"/>
                </a:spcBef>
                <a:defRPr>
                  <a:solidFill>
                    <a:schemeClr val="tx1"/>
                  </a:solidFill>
                  <a:latin typeface="Times New Roman" pitchFamily="18" charset="0"/>
                </a:defRPr>
              </a:lvl2pPr>
              <a:lvl3pPr marL="1143000" indent="-228600" algn="l" eaLnBrk="0" hangingPunct="0">
                <a:spcBef>
                  <a:spcPct val="0"/>
                </a:spcBef>
                <a:defRPr>
                  <a:solidFill>
                    <a:schemeClr val="tx1"/>
                  </a:solidFill>
                  <a:latin typeface="Times New Roman" pitchFamily="18" charset="0"/>
                </a:defRPr>
              </a:lvl3pPr>
              <a:lvl4pPr marL="1600200" indent="-228600" algn="l" eaLnBrk="0" hangingPunct="0">
                <a:spcBef>
                  <a:spcPct val="0"/>
                </a:spcBef>
                <a:defRPr>
                  <a:solidFill>
                    <a:schemeClr val="tx1"/>
                  </a:solidFill>
                  <a:latin typeface="Times New Roman" pitchFamily="18" charset="0"/>
                </a:defRPr>
              </a:lvl4pPr>
              <a:lvl5pPr marL="2057400" indent="-228600" algn="l" eaLnBrk="0" hangingPunct="0">
                <a:spcBef>
                  <a:spcPct val="0"/>
                </a:spcBef>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Aft>
                  <a:spcPts val="1000"/>
                </a:spcAft>
              </a:pPr>
              <a:r>
                <a:rPr lang="fr-FR" altLang="fr-FR" sz="1100" i="0">
                  <a:solidFill>
                    <a:srgbClr val="0000FF"/>
                  </a:solidFill>
                  <a:latin typeface="Calibri" pitchFamily="34" charset="0"/>
                </a:rPr>
                <a:t>dv</a:t>
              </a:r>
              <a:endParaRPr lang="fr-FR" altLang="fr-FR" sz="1800" i="0"/>
            </a:p>
          </p:txBody>
        </p:sp>
        <p:sp>
          <p:nvSpPr>
            <p:cNvPr id="14" name="Rectangle 12"/>
            <p:cNvSpPr>
              <a:spLocks noChangeArrowheads="1"/>
            </p:cNvSpPr>
            <p:nvPr/>
          </p:nvSpPr>
          <p:spPr bwMode="auto">
            <a:xfrm>
              <a:off x="8970" y="7940"/>
              <a:ext cx="641" cy="321"/>
            </a:xfrm>
            <a:prstGeom prst="rect">
              <a:avLst/>
            </a:prstGeom>
            <a:noFill/>
            <a:ln w="2540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lIns="12700" tIns="12700" rIns="12700" bIns="12700"/>
            <a:lstStyle>
              <a:lvl1pPr algn="l" eaLnBrk="0" hangingPunct="0">
                <a:spcBef>
                  <a:spcPct val="0"/>
                </a:spcBef>
                <a:defRPr>
                  <a:solidFill>
                    <a:schemeClr val="tx1"/>
                  </a:solidFill>
                  <a:latin typeface="Times New Roman" pitchFamily="18" charset="0"/>
                </a:defRPr>
              </a:lvl1pPr>
              <a:lvl2pPr marL="742950" indent="-285750" algn="l" eaLnBrk="0" hangingPunct="0">
                <a:spcBef>
                  <a:spcPct val="0"/>
                </a:spcBef>
                <a:defRPr>
                  <a:solidFill>
                    <a:schemeClr val="tx1"/>
                  </a:solidFill>
                  <a:latin typeface="Times New Roman" pitchFamily="18" charset="0"/>
                </a:defRPr>
              </a:lvl2pPr>
              <a:lvl3pPr marL="1143000" indent="-228600" algn="l" eaLnBrk="0" hangingPunct="0">
                <a:spcBef>
                  <a:spcPct val="0"/>
                </a:spcBef>
                <a:defRPr>
                  <a:solidFill>
                    <a:schemeClr val="tx1"/>
                  </a:solidFill>
                  <a:latin typeface="Times New Roman" pitchFamily="18" charset="0"/>
                </a:defRPr>
              </a:lvl3pPr>
              <a:lvl4pPr marL="1600200" indent="-228600" algn="l" eaLnBrk="0" hangingPunct="0">
                <a:spcBef>
                  <a:spcPct val="0"/>
                </a:spcBef>
                <a:defRPr>
                  <a:solidFill>
                    <a:schemeClr val="tx1"/>
                  </a:solidFill>
                  <a:latin typeface="Times New Roman" pitchFamily="18" charset="0"/>
                </a:defRPr>
              </a:lvl4pPr>
              <a:lvl5pPr marL="2057400" indent="-228600" algn="l" eaLnBrk="0" hangingPunct="0">
                <a:spcBef>
                  <a:spcPct val="0"/>
                </a:spcBef>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Aft>
                  <a:spcPts val="1000"/>
                </a:spcAft>
              </a:pPr>
              <a:r>
                <a:rPr lang="fr-FR" altLang="fr-FR" sz="1100" i="0">
                  <a:solidFill>
                    <a:srgbClr val="FF0000"/>
                  </a:solidFill>
                  <a:latin typeface="Calibri" pitchFamily="34" charset="0"/>
                </a:rPr>
                <a:t>dF(M)</a:t>
              </a:r>
              <a:endParaRPr lang="fr-FR" altLang="fr-FR" sz="1800" i="0"/>
            </a:p>
          </p:txBody>
        </p:sp>
        <p:sp>
          <p:nvSpPr>
            <p:cNvPr id="15" name="Line 13"/>
            <p:cNvSpPr>
              <a:spLocks noChangeShapeType="1"/>
            </p:cNvSpPr>
            <p:nvPr/>
          </p:nvSpPr>
          <p:spPr bwMode="auto">
            <a:xfrm>
              <a:off x="9017" y="7970"/>
              <a:ext cx="241" cy="1"/>
            </a:xfrm>
            <a:prstGeom prst="line">
              <a:avLst/>
            </a:prstGeom>
            <a:noFill/>
            <a:ln w="6350">
              <a:solidFill>
                <a:srgbClr val="FF0000"/>
              </a:solidFill>
              <a:round/>
              <a:headEnd type="none" w="sm" len="sm"/>
              <a:tailEnd type="arrow" w="sm" len="sm"/>
            </a:ln>
            <a:extLst>
              <a:ext uri="{909E8E84-426E-40DD-AFC4-6F175D3DCCD1}">
                <a14:hiddenFill xmlns:a14="http://schemas.microsoft.com/office/drawing/2010/main">
                  <a:noFill/>
                </a14:hiddenFill>
              </a:ext>
            </a:extLst>
          </p:spPr>
          <p:txBody>
            <a:bodyPr/>
            <a:lstStyle/>
            <a:p>
              <a:endParaRPr lang="fr-FR"/>
            </a:p>
          </p:txBody>
        </p:sp>
        <p:sp>
          <p:nvSpPr>
            <p:cNvPr id="16" name="Line 14"/>
            <p:cNvSpPr>
              <a:spLocks noChangeShapeType="1"/>
            </p:cNvSpPr>
            <p:nvPr/>
          </p:nvSpPr>
          <p:spPr bwMode="auto">
            <a:xfrm>
              <a:off x="9030" y="8940"/>
              <a:ext cx="201" cy="1"/>
            </a:xfrm>
            <a:prstGeom prst="line">
              <a:avLst/>
            </a:prstGeom>
            <a:noFill/>
            <a:ln w="6350">
              <a:solidFill>
                <a:srgbClr val="000000"/>
              </a:solidFill>
              <a:round/>
              <a:headEnd type="none" w="sm" len="sm"/>
              <a:tailEnd type="arrow" w="sm" len="sm"/>
            </a:ln>
            <a:extLst>
              <a:ext uri="{909E8E84-426E-40DD-AFC4-6F175D3DCCD1}">
                <a14:hiddenFill xmlns:a14="http://schemas.microsoft.com/office/drawing/2010/main">
                  <a:noFill/>
                </a14:hiddenFill>
              </a:ext>
            </a:extLst>
          </p:spPr>
          <p:txBody>
            <a:bodyPr/>
            <a:lstStyle/>
            <a:p>
              <a:endParaRPr lang="fr-FR"/>
            </a:p>
          </p:txBody>
        </p:sp>
      </p:grpSp>
      <p:graphicFrame>
        <p:nvGraphicFramePr>
          <p:cNvPr id="17" name="Object 15"/>
          <p:cNvGraphicFramePr>
            <a:graphicFrameLocks noChangeAspect="1"/>
          </p:cNvGraphicFramePr>
          <p:nvPr/>
        </p:nvGraphicFramePr>
        <p:xfrm>
          <a:off x="1957388" y="1930400"/>
          <a:ext cx="2568575" cy="460375"/>
        </p:xfrm>
        <a:graphic>
          <a:graphicData uri="http://schemas.openxmlformats.org/presentationml/2006/ole">
            <mc:AlternateContent xmlns:mc="http://schemas.openxmlformats.org/markup-compatibility/2006">
              <mc:Choice xmlns:v="urn:schemas-microsoft-com:vml" Requires="v">
                <p:oleObj spid="_x0000_s40094" name="Équation" r:id="rId3" imgW="1485255" imgH="266584" progId="Equation.3">
                  <p:embed/>
                </p:oleObj>
              </mc:Choice>
              <mc:Fallback>
                <p:oleObj name="Équation" r:id="rId3" imgW="1485255" imgH="266584"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57388" y="1930400"/>
                        <a:ext cx="2568575" cy="460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 name="Rectangle 46"/>
          <p:cNvSpPr>
            <a:spLocks noChangeArrowheads="1"/>
          </p:cNvSpPr>
          <p:nvPr/>
        </p:nvSpPr>
        <p:spPr bwMode="auto">
          <a:xfrm>
            <a:off x="1543150" y="3522663"/>
            <a:ext cx="52800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a:r>
              <a:rPr lang="fr-CA" altLang="fr-FR" dirty="0">
                <a:cs typeface="Times New Roman" pitchFamily="18" charset="0"/>
              </a:rPr>
              <a:t>f(M) = répartition volumique d'effort en M en N/m</a:t>
            </a:r>
            <a:r>
              <a:rPr lang="fr-CA" altLang="fr-FR" baseline="30000" dirty="0">
                <a:cs typeface="Times New Roman" pitchFamily="18" charset="0"/>
              </a:rPr>
              <a:t>3</a:t>
            </a:r>
            <a:endParaRPr lang="fr-CA" altLang="fr-FR" dirty="0"/>
          </a:p>
        </p:txBody>
      </p:sp>
      <p:grpSp>
        <p:nvGrpSpPr>
          <p:cNvPr id="52" name="Groupe 55"/>
          <p:cNvGrpSpPr>
            <a:grpSpLocks/>
          </p:cNvGrpSpPr>
          <p:nvPr/>
        </p:nvGrpSpPr>
        <p:grpSpPr bwMode="auto">
          <a:xfrm>
            <a:off x="1683543" y="4346917"/>
            <a:ext cx="6935787" cy="1754187"/>
            <a:chOff x="1458930" y="4685016"/>
            <a:chExt cx="6935057" cy="1754326"/>
          </a:xfrm>
        </p:grpSpPr>
        <p:sp>
          <p:nvSpPr>
            <p:cNvPr id="53" name="ZoneTexte 52"/>
            <p:cNvSpPr txBox="1">
              <a:spLocks noChangeArrowheads="1"/>
            </p:cNvSpPr>
            <p:nvPr/>
          </p:nvSpPr>
          <p:spPr bwMode="auto">
            <a:xfrm>
              <a:off x="1458930" y="4685016"/>
              <a:ext cx="6935057"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fr-CA" altLang="fr-FR" i="1" u="sng" dirty="0"/>
                <a:t>Pour la pesanteur </a:t>
              </a:r>
              <a:r>
                <a:rPr lang="fr-CA" altLang="fr-FR" i="1" dirty="0"/>
                <a:t>:	  </a:t>
              </a:r>
            </a:p>
            <a:p>
              <a:pPr eaLnBrk="1" hangingPunct="1"/>
              <a:endParaRPr lang="fr-CA" altLang="fr-FR" i="1" dirty="0"/>
            </a:p>
            <a:p>
              <a:pPr eaLnBrk="1" hangingPunct="1"/>
              <a:r>
                <a:rPr lang="fr-CA" altLang="fr-FR" i="1" dirty="0"/>
                <a:t>          est verticale descendante</a:t>
              </a:r>
              <a:endParaRPr lang="fr-FR" altLang="fr-FR" dirty="0"/>
            </a:p>
            <a:p>
              <a:pPr eaLnBrk="1" hangingPunct="1"/>
              <a:r>
                <a:rPr lang="fr-CA" altLang="fr-FR" i="1" dirty="0"/>
                <a:t>f(M) = </a:t>
              </a:r>
              <a:r>
                <a:rPr lang="fr-CA" altLang="fr-FR" i="1" dirty="0">
                  <a:sym typeface="Symbol" pitchFamily="18" charset="2"/>
                </a:rPr>
                <a:t></a:t>
              </a:r>
              <a:r>
                <a:rPr lang="fr-CA" altLang="fr-FR" i="1" dirty="0"/>
                <a:t>(M).g  	avec </a:t>
              </a:r>
              <a:r>
                <a:rPr lang="fr-CA" altLang="fr-FR" i="1" dirty="0">
                  <a:sym typeface="Symbol" pitchFamily="18" charset="2"/>
                </a:rPr>
                <a:t></a:t>
              </a:r>
              <a:r>
                <a:rPr lang="fr-CA" altLang="fr-FR" i="1" dirty="0"/>
                <a:t> (M) = masse volumique en kg/m</a:t>
              </a:r>
              <a:r>
                <a:rPr lang="fr-CA" altLang="fr-FR" i="1" baseline="30000" dirty="0"/>
                <a:t>3</a:t>
              </a:r>
              <a:endParaRPr lang="fr-FR" altLang="fr-FR" dirty="0"/>
            </a:p>
            <a:p>
              <a:pPr eaLnBrk="1" hangingPunct="1"/>
              <a:r>
                <a:rPr lang="fr-CA" altLang="fr-FR" i="1" dirty="0"/>
                <a:t>		et g = accélération de la pesanteur</a:t>
              </a:r>
              <a:endParaRPr lang="fr-FR" altLang="fr-FR" dirty="0"/>
            </a:p>
            <a:p>
              <a:pPr eaLnBrk="1" hangingPunct="1"/>
              <a:endParaRPr lang="fr-FR" altLang="fr-FR" dirty="0"/>
            </a:p>
          </p:txBody>
        </p:sp>
        <p:graphicFrame>
          <p:nvGraphicFramePr>
            <p:cNvPr id="54" name="Object 50"/>
            <p:cNvGraphicFramePr>
              <a:graphicFrameLocks noChangeAspect="1"/>
            </p:cNvGraphicFramePr>
            <p:nvPr/>
          </p:nvGraphicFramePr>
          <p:xfrm>
            <a:off x="1541123" y="5256084"/>
            <a:ext cx="534257" cy="311650"/>
          </p:xfrm>
          <a:graphic>
            <a:graphicData uri="http://schemas.openxmlformats.org/presentationml/2006/ole">
              <mc:AlternateContent xmlns:mc="http://schemas.openxmlformats.org/markup-compatibility/2006">
                <mc:Choice xmlns:v="urn:schemas-microsoft-com:vml" Requires="v">
                  <p:oleObj spid="_x0000_s40095" name="Equation" r:id="rId5" imgW="342751" imgH="203112" progId="Equation.DSMT4">
                    <p:embed/>
                  </p:oleObj>
                </mc:Choice>
                <mc:Fallback>
                  <p:oleObj name="Equation" r:id="rId5" imgW="342751" imgH="203112"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41123" y="5256084"/>
                          <a:ext cx="534257" cy="311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extLst>
      <p:ext uri="{BB962C8B-B14F-4D97-AF65-F5344CB8AC3E}">
        <p14:creationId xmlns:p14="http://schemas.microsoft.com/office/powerpoint/2010/main" val="1228599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6"/>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wipe(down)">
                                      <p:cBhvr>
                                        <p:cTn id="14" dur="500"/>
                                        <p:tgtEl>
                                          <p:spTgt spid="17"/>
                                        </p:tgtEl>
                                      </p:cBhvr>
                                    </p:animEffect>
                                  </p:childTnLst>
                                </p:cTn>
                              </p:par>
                            </p:childTnLst>
                          </p:cTn>
                        </p:par>
                        <p:par>
                          <p:cTn id="15" fill="hold">
                            <p:stCondLst>
                              <p:cond delay="500"/>
                            </p:stCondLst>
                            <p:childTnLst>
                              <p:par>
                                <p:cTn id="16" presetID="22" presetClass="entr" presetSubtype="8"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wipe(left)">
                                      <p:cBhvr>
                                        <p:cTn id="18" dur="500"/>
                                        <p:tgtEl>
                                          <p:spTgt spid="51"/>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wipe(up)">
                                      <p:cBhvr>
                                        <p:cTn id="2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8"/>
          <p:cNvSpPr txBox="1">
            <a:spLocks noChangeArrowheads="1"/>
          </p:cNvSpPr>
          <p:nvPr/>
        </p:nvSpPr>
        <p:spPr bwMode="auto">
          <a:xfrm>
            <a:off x="4762" y="1482428"/>
            <a:ext cx="1098551" cy="738664"/>
          </a:xfrm>
          <a:prstGeom prst="rect">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rIns="36000" bIns="36000">
            <a:spAutoFit/>
          </a:bodyPr>
          <a:lstStyle/>
          <a:p>
            <a:pPr algn="ctr"/>
            <a:r>
              <a:rPr lang="fr-FR" sz="1400" b="1" dirty="0" smtClean="0">
                <a:solidFill>
                  <a:schemeClr val="bg1"/>
                </a:solidFill>
                <a:effectLst>
                  <a:outerShdw blurRad="38100" dist="38100" dir="2700000" algn="tl">
                    <a:srgbClr val="000000"/>
                  </a:outerShdw>
                </a:effectLst>
              </a:rPr>
              <a:t>Modélisation Actions Mécaniques</a:t>
            </a:r>
            <a:endParaRPr lang="fr-FR" sz="1400" b="1" dirty="0">
              <a:solidFill>
                <a:schemeClr val="bg1"/>
              </a:solidFill>
              <a:effectLst>
                <a:outerShdw blurRad="38100" dist="38100" dir="2700000" algn="tl">
                  <a:srgbClr val="000000"/>
                </a:outerShdw>
              </a:effectLst>
            </a:endParaRPr>
          </a:p>
        </p:txBody>
      </p:sp>
      <p:sp>
        <p:nvSpPr>
          <p:cNvPr id="3" name="ZoneTexte 2"/>
          <p:cNvSpPr txBox="1">
            <a:spLocks noChangeArrowheads="1"/>
          </p:cNvSpPr>
          <p:nvPr/>
        </p:nvSpPr>
        <p:spPr bwMode="auto">
          <a:xfrm>
            <a:off x="1360156" y="1472446"/>
            <a:ext cx="41878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gn="l" eaLnBrk="0" hangingPunct="0">
              <a:spcBef>
                <a:spcPct val="0"/>
              </a:spcBef>
              <a:defRPr>
                <a:solidFill>
                  <a:schemeClr val="tx1"/>
                </a:solidFill>
                <a:latin typeface="Times New Roman" pitchFamily="18" charset="0"/>
              </a:defRPr>
            </a:lvl1pPr>
            <a:lvl2pPr algn="l" eaLnBrk="0" hangingPunct="0">
              <a:spcBef>
                <a:spcPct val="0"/>
              </a:spcBef>
              <a:defRPr>
                <a:solidFill>
                  <a:schemeClr val="tx1"/>
                </a:solidFill>
                <a:latin typeface="Times New Roman" pitchFamily="18" charset="0"/>
              </a:defRPr>
            </a:lvl2pPr>
            <a:lvl3pPr marL="1143000" indent="-228600" algn="l" eaLnBrk="0" hangingPunct="0">
              <a:spcBef>
                <a:spcPct val="0"/>
              </a:spcBef>
              <a:defRPr>
                <a:solidFill>
                  <a:schemeClr val="tx1"/>
                </a:solidFill>
                <a:latin typeface="Times New Roman" pitchFamily="18" charset="0"/>
              </a:defRPr>
            </a:lvl3pPr>
            <a:lvl4pPr marL="1600200" indent="-228600" algn="l" eaLnBrk="0" hangingPunct="0">
              <a:spcBef>
                <a:spcPct val="0"/>
              </a:spcBef>
              <a:defRPr>
                <a:solidFill>
                  <a:schemeClr val="tx1"/>
                </a:solidFill>
                <a:latin typeface="Times New Roman" pitchFamily="18" charset="0"/>
              </a:defRPr>
            </a:lvl4pPr>
            <a:lvl5pPr marL="2057400" indent="-228600" algn="l" eaLnBrk="0" hangingPunct="0">
              <a:spcBef>
                <a:spcPct val="0"/>
              </a:spcBef>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lvl="1" eaLnBrk="1" hangingPunct="1">
              <a:buFont typeface="Wingdings" pitchFamily="2" charset="2"/>
              <a:buChar char="Ø"/>
            </a:pPr>
            <a:r>
              <a:rPr lang="fr-FR" altLang="fr-FR" sz="1800" i="0" dirty="0"/>
              <a:t> Actions surfaciques ou de contact</a:t>
            </a:r>
          </a:p>
        </p:txBody>
      </p:sp>
      <p:grpSp>
        <p:nvGrpSpPr>
          <p:cNvPr id="4" name="Group 17"/>
          <p:cNvGrpSpPr>
            <a:grpSpLocks/>
          </p:cNvGrpSpPr>
          <p:nvPr/>
        </p:nvGrpSpPr>
        <p:grpSpPr bwMode="auto">
          <a:xfrm>
            <a:off x="6184112" y="1840746"/>
            <a:ext cx="1401763" cy="1090613"/>
            <a:chOff x="8140" y="10580"/>
            <a:chExt cx="1731" cy="1241"/>
          </a:xfrm>
        </p:grpSpPr>
        <p:sp>
          <p:nvSpPr>
            <p:cNvPr id="5" name="Arc 18"/>
            <p:cNvSpPr>
              <a:spLocks/>
            </p:cNvSpPr>
            <p:nvPr/>
          </p:nvSpPr>
          <p:spPr bwMode="auto">
            <a:xfrm flipH="1">
              <a:off x="8640" y="10980"/>
              <a:ext cx="941" cy="841"/>
            </a:xfrm>
            <a:custGeom>
              <a:avLst/>
              <a:gdLst>
                <a:gd name="T0" fmla="*/ 0 w 21600"/>
                <a:gd name="T1" fmla="*/ 0 h 21600"/>
                <a:gd name="T2" fmla="*/ 2 w 21600"/>
                <a:gd name="T3" fmla="*/ 1 h 21600"/>
                <a:gd name="T4" fmla="*/ 0 w 21600"/>
                <a:gd name="T5" fmla="*/ 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6" name="Arc 19"/>
            <p:cNvSpPr>
              <a:spLocks/>
            </p:cNvSpPr>
            <p:nvPr/>
          </p:nvSpPr>
          <p:spPr bwMode="auto">
            <a:xfrm flipV="1">
              <a:off x="8140" y="10580"/>
              <a:ext cx="941" cy="1061"/>
            </a:xfrm>
            <a:custGeom>
              <a:avLst/>
              <a:gdLst>
                <a:gd name="T0" fmla="*/ 0 w 21600"/>
                <a:gd name="T1" fmla="*/ 0 h 21600"/>
                <a:gd name="T2" fmla="*/ 2 w 21600"/>
                <a:gd name="T3" fmla="*/ 3 h 21600"/>
                <a:gd name="T4" fmla="*/ 0 w 21600"/>
                <a:gd name="T5" fmla="*/ 3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7" name="Rectangle 6"/>
            <p:cNvSpPr>
              <a:spLocks noChangeArrowheads="1"/>
            </p:cNvSpPr>
            <p:nvPr/>
          </p:nvSpPr>
          <p:spPr bwMode="auto">
            <a:xfrm>
              <a:off x="8340" y="10820"/>
              <a:ext cx="391" cy="361"/>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lIns="12700" tIns="12700" rIns="12700" bIns="12700"/>
            <a:lstStyle>
              <a:lvl1pPr algn="l" eaLnBrk="0" hangingPunct="0">
                <a:spcBef>
                  <a:spcPct val="0"/>
                </a:spcBef>
                <a:defRPr>
                  <a:solidFill>
                    <a:schemeClr val="tx1"/>
                  </a:solidFill>
                  <a:latin typeface="Times New Roman" pitchFamily="18" charset="0"/>
                </a:defRPr>
              </a:lvl1pPr>
              <a:lvl2pPr marL="742950" indent="-285750" algn="l" eaLnBrk="0" hangingPunct="0">
                <a:spcBef>
                  <a:spcPct val="0"/>
                </a:spcBef>
                <a:defRPr>
                  <a:solidFill>
                    <a:schemeClr val="tx1"/>
                  </a:solidFill>
                  <a:latin typeface="Times New Roman" pitchFamily="18" charset="0"/>
                </a:defRPr>
              </a:lvl2pPr>
              <a:lvl3pPr marL="1143000" indent="-228600" algn="l" eaLnBrk="0" hangingPunct="0">
                <a:spcBef>
                  <a:spcPct val="0"/>
                </a:spcBef>
                <a:defRPr>
                  <a:solidFill>
                    <a:schemeClr val="tx1"/>
                  </a:solidFill>
                  <a:latin typeface="Times New Roman" pitchFamily="18" charset="0"/>
                </a:defRPr>
              </a:lvl3pPr>
              <a:lvl4pPr marL="1600200" indent="-228600" algn="l" eaLnBrk="0" hangingPunct="0">
                <a:spcBef>
                  <a:spcPct val="0"/>
                </a:spcBef>
                <a:defRPr>
                  <a:solidFill>
                    <a:schemeClr val="tx1"/>
                  </a:solidFill>
                  <a:latin typeface="Times New Roman" pitchFamily="18" charset="0"/>
                </a:defRPr>
              </a:lvl4pPr>
              <a:lvl5pPr marL="2057400" indent="-228600" algn="l" eaLnBrk="0" hangingPunct="0">
                <a:spcBef>
                  <a:spcPct val="0"/>
                </a:spcBef>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Aft>
                  <a:spcPts val="1000"/>
                </a:spcAft>
              </a:pPr>
              <a:r>
                <a:rPr lang="fr-FR" altLang="fr-FR" sz="1100" i="0">
                  <a:latin typeface="Calibri" pitchFamily="34" charset="0"/>
                </a:rPr>
                <a:t>(S</a:t>
              </a:r>
              <a:r>
                <a:rPr lang="fr-FR" altLang="fr-FR" sz="1100" i="0" baseline="-25000">
                  <a:latin typeface="Calibri" pitchFamily="34" charset="0"/>
                </a:rPr>
                <a:t>1</a:t>
              </a:r>
              <a:r>
                <a:rPr lang="fr-FR" altLang="fr-FR" sz="1100" i="0">
                  <a:latin typeface="Calibri" pitchFamily="34" charset="0"/>
                </a:rPr>
                <a:t>)</a:t>
              </a:r>
              <a:endParaRPr lang="fr-FR" altLang="fr-FR" sz="1800" i="0"/>
            </a:p>
          </p:txBody>
        </p:sp>
        <p:sp>
          <p:nvSpPr>
            <p:cNvPr id="8" name="Rectangle 7"/>
            <p:cNvSpPr>
              <a:spLocks noChangeArrowheads="1"/>
            </p:cNvSpPr>
            <p:nvPr/>
          </p:nvSpPr>
          <p:spPr bwMode="auto">
            <a:xfrm>
              <a:off x="9380" y="11080"/>
              <a:ext cx="491" cy="391"/>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lIns="12700" tIns="12700" rIns="12700" bIns="12700"/>
            <a:lstStyle>
              <a:lvl1pPr algn="l" eaLnBrk="0" hangingPunct="0">
                <a:spcBef>
                  <a:spcPct val="0"/>
                </a:spcBef>
                <a:defRPr>
                  <a:solidFill>
                    <a:schemeClr val="tx1"/>
                  </a:solidFill>
                  <a:latin typeface="Times New Roman" pitchFamily="18" charset="0"/>
                </a:defRPr>
              </a:lvl1pPr>
              <a:lvl2pPr marL="742950" indent="-285750" algn="l" eaLnBrk="0" hangingPunct="0">
                <a:spcBef>
                  <a:spcPct val="0"/>
                </a:spcBef>
                <a:defRPr>
                  <a:solidFill>
                    <a:schemeClr val="tx1"/>
                  </a:solidFill>
                  <a:latin typeface="Times New Roman" pitchFamily="18" charset="0"/>
                </a:defRPr>
              </a:lvl2pPr>
              <a:lvl3pPr marL="1143000" indent="-228600" algn="l" eaLnBrk="0" hangingPunct="0">
                <a:spcBef>
                  <a:spcPct val="0"/>
                </a:spcBef>
                <a:defRPr>
                  <a:solidFill>
                    <a:schemeClr val="tx1"/>
                  </a:solidFill>
                  <a:latin typeface="Times New Roman" pitchFamily="18" charset="0"/>
                </a:defRPr>
              </a:lvl3pPr>
              <a:lvl4pPr marL="1600200" indent="-228600" algn="l" eaLnBrk="0" hangingPunct="0">
                <a:spcBef>
                  <a:spcPct val="0"/>
                </a:spcBef>
                <a:defRPr>
                  <a:solidFill>
                    <a:schemeClr val="tx1"/>
                  </a:solidFill>
                  <a:latin typeface="Times New Roman" pitchFamily="18" charset="0"/>
                </a:defRPr>
              </a:lvl4pPr>
              <a:lvl5pPr marL="2057400" indent="-228600" algn="l" eaLnBrk="0" hangingPunct="0">
                <a:spcBef>
                  <a:spcPct val="0"/>
                </a:spcBef>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Aft>
                  <a:spcPts val="1000"/>
                </a:spcAft>
              </a:pPr>
              <a:r>
                <a:rPr lang="fr-FR" altLang="fr-FR" sz="1100" i="0">
                  <a:latin typeface="Calibri" pitchFamily="34" charset="0"/>
                </a:rPr>
                <a:t>(S</a:t>
              </a:r>
              <a:r>
                <a:rPr lang="fr-FR" altLang="fr-FR" sz="1100" i="0" baseline="-25000">
                  <a:latin typeface="Calibri" pitchFamily="34" charset="0"/>
                </a:rPr>
                <a:t>2</a:t>
              </a:r>
              <a:r>
                <a:rPr lang="fr-FR" altLang="fr-FR" sz="1100" i="0">
                  <a:latin typeface="Calibri" pitchFamily="34" charset="0"/>
                </a:rPr>
                <a:t>)</a:t>
              </a:r>
              <a:endParaRPr lang="fr-FR" altLang="fr-FR" sz="1800" i="0"/>
            </a:p>
          </p:txBody>
        </p:sp>
        <p:sp>
          <p:nvSpPr>
            <p:cNvPr id="9" name="Line 22"/>
            <p:cNvSpPr>
              <a:spLocks noChangeShapeType="1"/>
            </p:cNvSpPr>
            <p:nvPr/>
          </p:nvSpPr>
          <p:spPr bwMode="auto">
            <a:xfrm>
              <a:off x="8760" y="11300"/>
              <a:ext cx="101" cy="81"/>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fr-FR"/>
            </a:p>
          </p:txBody>
        </p:sp>
        <p:sp>
          <p:nvSpPr>
            <p:cNvPr id="10" name="Rectangle 9"/>
            <p:cNvSpPr>
              <a:spLocks noChangeArrowheads="1"/>
            </p:cNvSpPr>
            <p:nvPr/>
          </p:nvSpPr>
          <p:spPr bwMode="auto">
            <a:xfrm>
              <a:off x="8991" y="11220"/>
              <a:ext cx="281" cy="361"/>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lIns="12700" tIns="12700" rIns="12700" bIns="12700"/>
            <a:lstStyle>
              <a:lvl1pPr algn="l" eaLnBrk="0" hangingPunct="0">
                <a:spcBef>
                  <a:spcPct val="0"/>
                </a:spcBef>
                <a:defRPr>
                  <a:solidFill>
                    <a:schemeClr val="tx1"/>
                  </a:solidFill>
                  <a:latin typeface="Times New Roman" pitchFamily="18" charset="0"/>
                </a:defRPr>
              </a:lvl1pPr>
              <a:lvl2pPr marL="742950" indent="-285750" algn="l" eaLnBrk="0" hangingPunct="0">
                <a:spcBef>
                  <a:spcPct val="0"/>
                </a:spcBef>
                <a:defRPr>
                  <a:solidFill>
                    <a:schemeClr val="tx1"/>
                  </a:solidFill>
                  <a:latin typeface="Times New Roman" pitchFamily="18" charset="0"/>
                </a:defRPr>
              </a:lvl2pPr>
              <a:lvl3pPr marL="1143000" indent="-228600" algn="l" eaLnBrk="0" hangingPunct="0">
                <a:spcBef>
                  <a:spcPct val="0"/>
                </a:spcBef>
                <a:defRPr>
                  <a:solidFill>
                    <a:schemeClr val="tx1"/>
                  </a:solidFill>
                  <a:latin typeface="Times New Roman" pitchFamily="18" charset="0"/>
                </a:defRPr>
              </a:lvl3pPr>
              <a:lvl4pPr marL="1600200" indent="-228600" algn="l" eaLnBrk="0" hangingPunct="0">
                <a:spcBef>
                  <a:spcPct val="0"/>
                </a:spcBef>
                <a:defRPr>
                  <a:solidFill>
                    <a:schemeClr val="tx1"/>
                  </a:solidFill>
                  <a:latin typeface="Times New Roman" pitchFamily="18" charset="0"/>
                </a:defRPr>
              </a:lvl4pPr>
              <a:lvl5pPr marL="2057400" indent="-228600" algn="l" eaLnBrk="0" hangingPunct="0">
                <a:spcBef>
                  <a:spcPct val="0"/>
                </a:spcBef>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Aft>
                  <a:spcPts val="1000"/>
                </a:spcAft>
              </a:pPr>
              <a:r>
                <a:rPr lang="fr-FR" altLang="fr-FR" sz="1200" i="0" dirty="0">
                  <a:latin typeface="Calibri" pitchFamily="34" charset="0"/>
                </a:rPr>
                <a:t>M</a:t>
              </a:r>
              <a:endParaRPr lang="fr-FR" altLang="fr-FR" sz="1800" i="0" dirty="0"/>
            </a:p>
          </p:txBody>
        </p:sp>
      </p:grpSp>
      <p:graphicFrame>
        <p:nvGraphicFramePr>
          <p:cNvPr id="11" name="Object 24"/>
          <p:cNvGraphicFramePr>
            <a:graphicFrameLocks noChangeAspect="1"/>
          </p:cNvGraphicFramePr>
          <p:nvPr>
            <p:extLst>
              <p:ext uri="{D42A27DB-BD31-4B8C-83A1-F6EECF244321}">
                <p14:modId xmlns:p14="http://schemas.microsoft.com/office/powerpoint/2010/main" val="3169509143"/>
              </p:ext>
            </p:extLst>
          </p:nvPr>
        </p:nvGraphicFramePr>
        <p:xfrm>
          <a:off x="2095953" y="2168068"/>
          <a:ext cx="2925763" cy="454025"/>
        </p:xfrm>
        <a:graphic>
          <a:graphicData uri="http://schemas.openxmlformats.org/presentationml/2006/ole">
            <mc:AlternateContent xmlns:mc="http://schemas.openxmlformats.org/markup-compatibility/2006">
              <mc:Choice xmlns:v="urn:schemas-microsoft-com:vml" Requires="v">
                <p:oleObj spid="_x0000_s49366" name="Équation" r:id="rId3" imgW="1726920" imgH="266400" progId="Equation.3">
                  <p:embed/>
                </p:oleObj>
              </mc:Choice>
              <mc:Fallback>
                <p:oleObj name="Équation" r:id="rId3" imgW="1726920" imgH="266400" progId="Equation.3">
                  <p:embed/>
                  <p:pic>
                    <p:nvPicPr>
                      <p:cNvPr id="0" name=""/>
                      <p:cNvPicPr>
                        <a:picLocks noChangeAspect="1" noChangeArrowheads="1"/>
                      </p:cNvPicPr>
                      <p:nvPr/>
                    </p:nvPicPr>
                    <p:blipFill>
                      <a:blip r:embed="rId4"/>
                      <a:srcRect/>
                      <a:stretch>
                        <a:fillRect/>
                      </a:stretch>
                    </p:blipFill>
                    <p:spPr bwMode="auto">
                      <a:xfrm>
                        <a:off x="2095953" y="2168068"/>
                        <a:ext cx="2925763" cy="454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26"/>
          <p:cNvGraphicFramePr>
            <a:graphicFrameLocks noChangeAspect="1"/>
          </p:cNvGraphicFramePr>
          <p:nvPr>
            <p:extLst>
              <p:ext uri="{D42A27DB-BD31-4B8C-83A1-F6EECF244321}">
                <p14:modId xmlns:p14="http://schemas.microsoft.com/office/powerpoint/2010/main" val="354251601"/>
              </p:ext>
            </p:extLst>
          </p:nvPr>
        </p:nvGraphicFramePr>
        <p:xfrm>
          <a:off x="1439863" y="3656013"/>
          <a:ext cx="4475162" cy="434975"/>
        </p:xfrm>
        <a:graphic>
          <a:graphicData uri="http://schemas.openxmlformats.org/presentationml/2006/ole">
            <mc:AlternateContent xmlns:mc="http://schemas.openxmlformats.org/markup-compatibility/2006">
              <mc:Choice xmlns:v="urn:schemas-microsoft-com:vml" Requires="v">
                <p:oleObj spid="_x0000_s49367" name="Équation" r:id="rId5" imgW="2654280" imgH="253800" progId="Equation.3">
                  <p:embed/>
                </p:oleObj>
              </mc:Choice>
              <mc:Fallback>
                <p:oleObj name="Équation" r:id="rId5" imgW="2654280" imgH="253800" progId="Equation.3">
                  <p:embed/>
                  <p:pic>
                    <p:nvPicPr>
                      <p:cNvPr id="0" name=""/>
                      <p:cNvPicPr>
                        <a:picLocks noChangeAspect="1" noChangeArrowheads="1"/>
                      </p:cNvPicPr>
                      <p:nvPr/>
                    </p:nvPicPr>
                    <p:blipFill>
                      <a:blip r:embed="rId6"/>
                      <a:srcRect/>
                      <a:stretch>
                        <a:fillRect/>
                      </a:stretch>
                    </p:blipFill>
                    <p:spPr bwMode="auto">
                      <a:xfrm>
                        <a:off x="1439863" y="3656013"/>
                        <a:ext cx="4475162" cy="434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3" name="Group 28"/>
          <p:cNvGrpSpPr>
            <a:grpSpLocks/>
          </p:cNvGrpSpPr>
          <p:nvPr/>
        </p:nvGrpSpPr>
        <p:grpSpPr bwMode="auto">
          <a:xfrm>
            <a:off x="6396491" y="3199007"/>
            <a:ext cx="2190750" cy="2159000"/>
            <a:chOff x="7917" y="1737"/>
            <a:chExt cx="2938" cy="2907"/>
          </a:xfrm>
        </p:grpSpPr>
        <p:sp>
          <p:nvSpPr>
            <p:cNvPr id="14" name="Rectangle 29"/>
            <p:cNvSpPr>
              <a:spLocks noChangeArrowheads="1"/>
            </p:cNvSpPr>
            <p:nvPr/>
          </p:nvSpPr>
          <p:spPr bwMode="auto">
            <a:xfrm>
              <a:off x="9470" y="1737"/>
              <a:ext cx="596" cy="376"/>
            </a:xfrm>
            <a:prstGeom prst="rect">
              <a:avLst/>
            </a:prstGeom>
            <a:noFill/>
            <a:ln w="2540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lIns="12700" tIns="12700" rIns="12700" bIns="12700"/>
            <a:lstStyle>
              <a:lvl1pPr algn="l" eaLnBrk="0" hangingPunct="0">
                <a:spcBef>
                  <a:spcPct val="0"/>
                </a:spcBef>
                <a:defRPr>
                  <a:solidFill>
                    <a:schemeClr val="tx1"/>
                  </a:solidFill>
                  <a:latin typeface="Times New Roman" pitchFamily="18" charset="0"/>
                </a:defRPr>
              </a:lvl1pPr>
              <a:lvl2pPr marL="742950" indent="-285750" algn="l" eaLnBrk="0" hangingPunct="0">
                <a:spcBef>
                  <a:spcPct val="0"/>
                </a:spcBef>
                <a:defRPr>
                  <a:solidFill>
                    <a:schemeClr val="tx1"/>
                  </a:solidFill>
                  <a:latin typeface="Times New Roman" pitchFamily="18" charset="0"/>
                </a:defRPr>
              </a:lvl2pPr>
              <a:lvl3pPr marL="1143000" indent="-228600" algn="l" eaLnBrk="0" hangingPunct="0">
                <a:spcBef>
                  <a:spcPct val="0"/>
                </a:spcBef>
                <a:defRPr>
                  <a:solidFill>
                    <a:schemeClr val="tx1"/>
                  </a:solidFill>
                  <a:latin typeface="Times New Roman" pitchFamily="18" charset="0"/>
                </a:defRPr>
              </a:lvl3pPr>
              <a:lvl4pPr marL="1600200" indent="-228600" algn="l" eaLnBrk="0" hangingPunct="0">
                <a:spcBef>
                  <a:spcPct val="0"/>
                </a:spcBef>
                <a:defRPr>
                  <a:solidFill>
                    <a:schemeClr val="tx1"/>
                  </a:solidFill>
                  <a:latin typeface="Times New Roman" pitchFamily="18" charset="0"/>
                </a:defRPr>
              </a:lvl4pPr>
              <a:lvl5pPr marL="2057400" indent="-228600" algn="l" eaLnBrk="0" hangingPunct="0">
                <a:spcBef>
                  <a:spcPct val="0"/>
                </a:spcBef>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Aft>
                  <a:spcPts val="1000"/>
                </a:spcAft>
              </a:pPr>
              <a:r>
                <a:rPr lang="fr-FR" altLang="fr-FR" sz="1100" i="0">
                  <a:latin typeface="Calibri" pitchFamily="34" charset="0"/>
                </a:rPr>
                <a:t>(M)</a:t>
              </a:r>
              <a:endParaRPr lang="fr-FR" altLang="fr-FR" sz="1800" i="0"/>
            </a:p>
          </p:txBody>
        </p:sp>
        <p:grpSp>
          <p:nvGrpSpPr>
            <p:cNvPr id="15" name="Group 30"/>
            <p:cNvGrpSpPr>
              <a:grpSpLocks/>
            </p:cNvGrpSpPr>
            <p:nvPr/>
          </p:nvGrpSpPr>
          <p:grpSpPr bwMode="auto">
            <a:xfrm>
              <a:off x="7917" y="2135"/>
              <a:ext cx="2938" cy="2509"/>
              <a:chOff x="8080" y="12880"/>
              <a:chExt cx="2938" cy="2509"/>
            </a:xfrm>
          </p:grpSpPr>
          <p:sp>
            <p:nvSpPr>
              <p:cNvPr id="16" name="Arc 31"/>
              <p:cNvSpPr>
                <a:spLocks/>
              </p:cNvSpPr>
              <p:nvPr/>
            </p:nvSpPr>
            <p:spPr bwMode="auto">
              <a:xfrm flipV="1">
                <a:off x="8080" y="13340"/>
                <a:ext cx="941" cy="1061"/>
              </a:xfrm>
              <a:custGeom>
                <a:avLst/>
                <a:gdLst>
                  <a:gd name="T0" fmla="*/ 0 w 21600"/>
                  <a:gd name="T1" fmla="*/ 0 h 21600"/>
                  <a:gd name="T2" fmla="*/ 2 w 21600"/>
                  <a:gd name="T3" fmla="*/ 3 h 21600"/>
                  <a:gd name="T4" fmla="*/ 0 w 21600"/>
                  <a:gd name="T5" fmla="*/ 3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7" name="Rectangle 32"/>
              <p:cNvSpPr>
                <a:spLocks noChangeArrowheads="1"/>
              </p:cNvSpPr>
              <p:nvPr/>
            </p:nvSpPr>
            <p:spPr bwMode="auto">
              <a:xfrm>
                <a:off x="8460" y="13620"/>
                <a:ext cx="311" cy="301"/>
              </a:xfrm>
              <a:prstGeom prst="rect">
                <a:avLst/>
              </a:prstGeom>
              <a:noFill/>
              <a:ln w="2540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lIns="12700" tIns="12700" rIns="12700" bIns="12700"/>
              <a:lstStyle>
                <a:lvl1pPr algn="l" eaLnBrk="0" hangingPunct="0">
                  <a:spcBef>
                    <a:spcPct val="0"/>
                  </a:spcBef>
                  <a:defRPr>
                    <a:solidFill>
                      <a:schemeClr val="tx1"/>
                    </a:solidFill>
                    <a:latin typeface="Times New Roman" pitchFamily="18" charset="0"/>
                  </a:defRPr>
                </a:lvl1pPr>
                <a:lvl2pPr marL="742950" indent="-285750" algn="l" eaLnBrk="0" hangingPunct="0">
                  <a:spcBef>
                    <a:spcPct val="0"/>
                  </a:spcBef>
                  <a:defRPr>
                    <a:solidFill>
                      <a:schemeClr val="tx1"/>
                    </a:solidFill>
                    <a:latin typeface="Times New Roman" pitchFamily="18" charset="0"/>
                  </a:defRPr>
                </a:lvl2pPr>
                <a:lvl3pPr marL="1143000" indent="-228600" algn="l" eaLnBrk="0" hangingPunct="0">
                  <a:spcBef>
                    <a:spcPct val="0"/>
                  </a:spcBef>
                  <a:defRPr>
                    <a:solidFill>
                      <a:schemeClr val="tx1"/>
                    </a:solidFill>
                    <a:latin typeface="Times New Roman" pitchFamily="18" charset="0"/>
                  </a:defRPr>
                </a:lvl3pPr>
                <a:lvl4pPr marL="1600200" indent="-228600" algn="l" eaLnBrk="0" hangingPunct="0">
                  <a:spcBef>
                    <a:spcPct val="0"/>
                  </a:spcBef>
                  <a:defRPr>
                    <a:solidFill>
                      <a:schemeClr val="tx1"/>
                    </a:solidFill>
                    <a:latin typeface="Times New Roman" pitchFamily="18" charset="0"/>
                  </a:defRPr>
                </a:lvl4pPr>
                <a:lvl5pPr marL="2057400" indent="-228600" algn="l" eaLnBrk="0" hangingPunct="0">
                  <a:spcBef>
                    <a:spcPct val="0"/>
                  </a:spcBef>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Aft>
                    <a:spcPts val="1000"/>
                  </a:spcAft>
                </a:pPr>
                <a:r>
                  <a:rPr lang="fr-FR" altLang="fr-FR" sz="1100" i="0">
                    <a:solidFill>
                      <a:srgbClr val="0000FF"/>
                    </a:solidFill>
                    <a:latin typeface="Calibri" pitchFamily="34" charset="0"/>
                  </a:rPr>
                  <a:t>dS</a:t>
                </a:r>
                <a:endParaRPr lang="fr-FR" altLang="fr-FR" sz="1800" i="0"/>
              </a:p>
            </p:txBody>
          </p:sp>
          <p:sp>
            <p:nvSpPr>
              <p:cNvPr id="18" name="Line 33"/>
              <p:cNvSpPr>
                <a:spLocks noChangeShapeType="1"/>
              </p:cNvSpPr>
              <p:nvPr/>
            </p:nvSpPr>
            <p:spPr bwMode="auto">
              <a:xfrm flipH="1" flipV="1">
                <a:off x="8750" y="14102"/>
                <a:ext cx="1655" cy="288"/>
              </a:xfrm>
              <a:prstGeom prst="line">
                <a:avLst/>
              </a:prstGeom>
              <a:noFill/>
              <a:ln w="25400">
                <a:solidFill>
                  <a:srgbClr val="FF0000"/>
                </a:solidFill>
                <a:round/>
                <a:headEnd type="none" w="sm" len="sm"/>
                <a:tailEnd type="arrow" w="sm" len="sm"/>
              </a:ln>
              <a:extLst>
                <a:ext uri="{909E8E84-426E-40DD-AFC4-6F175D3DCCD1}">
                  <a14:hiddenFill xmlns:a14="http://schemas.microsoft.com/office/drawing/2010/main">
                    <a:noFill/>
                  </a14:hiddenFill>
                </a:ext>
              </a:extLst>
            </p:spPr>
            <p:txBody>
              <a:bodyPr/>
              <a:lstStyle/>
              <a:p>
                <a:endParaRPr lang="fr-FR"/>
              </a:p>
            </p:txBody>
          </p:sp>
          <p:sp>
            <p:nvSpPr>
              <p:cNvPr id="19" name="Line 34"/>
              <p:cNvSpPr>
                <a:spLocks noChangeShapeType="1"/>
              </p:cNvSpPr>
              <p:nvPr/>
            </p:nvSpPr>
            <p:spPr bwMode="auto">
              <a:xfrm>
                <a:off x="8737" y="14118"/>
                <a:ext cx="1446" cy="1271"/>
              </a:xfrm>
              <a:prstGeom prst="line">
                <a:avLst/>
              </a:prstGeom>
              <a:noFill/>
              <a:ln w="6350">
                <a:solidFill>
                  <a:srgbClr val="000000"/>
                </a:solidFill>
                <a:round/>
                <a:headEnd type="none" w="sm" len="sm"/>
                <a:tailEnd type="arrow" w="sm" len="sm"/>
              </a:ln>
              <a:extLst>
                <a:ext uri="{909E8E84-426E-40DD-AFC4-6F175D3DCCD1}">
                  <a14:hiddenFill xmlns:a14="http://schemas.microsoft.com/office/drawing/2010/main">
                    <a:noFill/>
                  </a14:hiddenFill>
                </a:ext>
              </a:extLst>
            </p:spPr>
            <p:txBody>
              <a:bodyPr/>
              <a:lstStyle/>
              <a:p>
                <a:endParaRPr lang="fr-FR"/>
              </a:p>
            </p:txBody>
          </p:sp>
          <p:sp>
            <p:nvSpPr>
              <p:cNvPr id="20" name="Line 35"/>
              <p:cNvSpPr>
                <a:spLocks noChangeShapeType="1"/>
              </p:cNvSpPr>
              <p:nvPr/>
            </p:nvSpPr>
            <p:spPr bwMode="auto">
              <a:xfrm flipV="1">
                <a:off x="8740" y="12880"/>
                <a:ext cx="1336" cy="1231"/>
              </a:xfrm>
              <a:prstGeom prst="line">
                <a:avLst/>
              </a:prstGeom>
              <a:noFill/>
              <a:ln w="6350">
                <a:solidFill>
                  <a:srgbClr val="000000"/>
                </a:solidFill>
                <a:round/>
                <a:headEnd type="none" w="sm" len="sm"/>
                <a:tailEnd type="arrow" w="sm" len="sm"/>
              </a:ln>
              <a:extLst>
                <a:ext uri="{909E8E84-426E-40DD-AFC4-6F175D3DCCD1}">
                  <a14:hiddenFill xmlns:a14="http://schemas.microsoft.com/office/drawing/2010/main">
                    <a:noFill/>
                  </a14:hiddenFill>
                </a:ext>
              </a:extLst>
            </p:spPr>
            <p:txBody>
              <a:bodyPr/>
              <a:lstStyle/>
              <a:p>
                <a:endParaRPr lang="fr-FR"/>
              </a:p>
            </p:txBody>
          </p:sp>
          <p:sp>
            <p:nvSpPr>
              <p:cNvPr id="21" name="Rectangle 36"/>
              <p:cNvSpPr>
                <a:spLocks noChangeArrowheads="1"/>
              </p:cNvSpPr>
              <p:nvPr/>
            </p:nvSpPr>
            <p:spPr bwMode="auto">
              <a:xfrm>
                <a:off x="10110" y="14860"/>
                <a:ext cx="641" cy="331"/>
              </a:xfrm>
              <a:prstGeom prst="rect">
                <a:avLst/>
              </a:prstGeom>
              <a:noFill/>
              <a:ln w="2540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lIns="12700" tIns="12700" rIns="12700" bIns="12700"/>
              <a:lstStyle>
                <a:lvl1pPr algn="l" eaLnBrk="0" hangingPunct="0">
                  <a:spcBef>
                    <a:spcPct val="0"/>
                  </a:spcBef>
                  <a:defRPr>
                    <a:solidFill>
                      <a:schemeClr val="tx1"/>
                    </a:solidFill>
                    <a:latin typeface="Times New Roman" pitchFamily="18" charset="0"/>
                  </a:defRPr>
                </a:lvl1pPr>
                <a:lvl2pPr marL="742950" indent="-285750" algn="l" eaLnBrk="0" hangingPunct="0">
                  <a:spcBef>
                    <a:spcPct val="0"/>
                  </a:spcBef>
                  <a:defRPr>
                    <a:solidFill>
                      <a:schemeClr val="tx1"/>
                    </a:solidFill>
                    <a:latin typeface="Times New Roman" pitchFamily="18" charset="0"/>
                  </a:defRPr>
                </a:lvl2pPr>
                <a:lvl3pPr marL="1143000" indent="-228600" algn="l" eaLnBrk="0" hangingPunct="0">
                  <a:spcBef>
                    <a:spcPct val="0"/>
                  </a:spcBef>
                  <a:defRPr>
                    <a:solidFill>
                      <a:schemeClr val="tx1"/>
                    </a:solidFill>
                    <a:latin typeface="Times New Roman" pitchFamily="18" charset="0"/>
                  </a:defRPr>
                </a:lvl3pPr>
                <a:lvl4pPr marL="1600200" indent="-228600" algn="l" eaLnBrk="0" hangingPunct="0">
                  <a:spcBef>
                    <a:spcPct val="0"/>
                  </a:spcBef>
                  <a:defRPr>
                    <a:solidFill>
                      <a:schemeClr val="tx1"/>
                    </a:solidFill>
                    <a:latin typeface="Times New Roman" pitchFamily="18" charset="0"/>
                  </a:defRPr>
                </a:lvl4pPr>
                <a:lvl5pPr marL="2057400" indent="-228600" algn="l" eaLnBrk="0" hangingPunct="0">
                  <a:spcBef>
                    <a:spcPct val="0"/>
                  </a:spcBef>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Aft>
                    <a:spcPts val="1000"/>
                  </a:spcAft>
                </a:pPr>
                <a:r>
                  <a:rPr lang="fr-FR" altLang="fr-FR" sz="1100" i="0">
                    <a:latin typeface="Calibri" pitchFamily="34" charset="0"/>
                  </a:rPr>
                  <a:t>(M) </a:t>
                </a:r>
                <a:endParaRPr lang="fr-FR" altLang="fr-FR" sz="1800" i="0"/>
              </a:p>
            </p:txBody>
          </p:sp>
          <p:grpSp>
            <p:nvGrpSpPr>
              <p:cNvPr id="22" name="Group 37"/>
              <p:cNvGrpSpPr>
                <a:grpSpLocks/>
              </p:cNvGrpSpPr>
              <p:nvPr/>
            </p:nvGrpSpPr>
            <p:grpSpPr bwMode="auto">
              <a:xfrm>
                <a:off x="10377" y="13973"/>
                <a:ext cx="641" cy="321"/>
                <a:chOff x="9620" y="13980"/>
                <a:chExt cx="641" cy="321"/>
              </a:xfrm>
            </p:grpSpPr>
            <p:sp>
              <p:nvSpPr>
                <p:cNvPr id="35" name="Rectangle 38"/>
                <p:cNvSpPr>
                  <a:spLocks noChangeArrowheads="1"/>
                </p:cNvSpPr>
                <p:nvPr/>
              </p:nvSpPr>
              <p:spPr bwMode="auto">
                <a:xfrm>
                  <a:off x="9620" y="13980"/>
                  <a:ext cx="641" cy="321"/>
                </a:xfrm>
                <a:prstGeom prst="rect">
                  <a:avLst/>
                </a:prstGeom>
                <a:noFill/>
                <a:ln w="2540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lIns="12700" tIns="12700" rIns="12700" bIns="12700"/>
                <a:lstStyle>
                  <a:lvl1pPr algn="l" eaLnBrk="0" hangingPunct="0">
                    <a:spcBef>
                      <a:spcPct val="0"/>
                    </a:spcBef>
                    <a:defRPr>
                      <a:solidFill>
                        <a:schemeClr val="tx1"/>
                      </a:solidFill>
                      <a:latin typeface="Times New Roman" pitchFamily="18" charset="0"/>
                    </a:defRPr>
                  </a:lvl1pPr>
                  <a:lvl2pPr marL="742950" indent="-285750" algn="l" eaLnBrk="0" hangingPunct="0">
                    <a:spcBef>
                      <a:spcPct val="0"/>
                    </a:spcBef>
                    <a:defRPr>
                      <a:solidFill>
                        <a:schemeClr val="tx1"/>
                      </a:solidFill>
                      <a:latin typeface="Times New Roman" pitchFamily="18" charset="0"/>
                    </a:defRPr>
                  </a:lvl2pPr>
                  <a:lvl3pPr marL="1143000" indent="-228600" algn="l" eaLnBrk="0" hangingPunct="0">
                    <a:spcBef>
                      <a:spcPct val="0"/>
                    </a:spcBef>
                    <a:defRPr>
                      <a:solidFill>
                        <a:schemeClr val="tx1"/>
                      </a:solidFill>
                      <a:latin typeface="Times New Roman" pitchFamily="18" charset="0"/>
                    </a:defRPr>
                  </a:lvl3pPr>
                  <a:lvl4pPr marL="1600200" indent="-228600" algn="l" eaLnBrk="0" hangingPunct="0">
                    <a:spcBef>
                      <a:spcPct val="0"/>
                    </a:spcBef>
                    <a:defRPr>
                      <a:solidFill>
                        <a:schemeClr val="tx1"/>
                      </a:solidFill>
                      <a:latin typeface="Times New Roman" pitchFamily="18" charset="0"/>
                    </a:defRPr>
                  </a:lvl4pPr>
                  <a:lvl5pPr marL="2057400" indent="-228600" algn="l" eaLnBrk="0" hangingPunct="0">
                    <a:spcBef>
                      <a:spcPct val="0"/>
                    </a:spcBef>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Aft>
                      <a:spcPts val="1000"/>
                    </a:spcAft>
                  </a:pPr>
                  <a:r>
                    <a:rPr lang="fr-FR" altLang="fr-FR" sz="1100" i="0">
                      <a:solidFill>
                        <a:srgbClr val="FF0000"/>
                      </a:solidFill>
                      <a:latin typeface="Calibri" pitchFamily="34" charset="0"/>
                    </a:rPr>
                    <a:t>dF(M)</a:t>
                  </a:r>
                  <a:endParaRPr lang="fr-FR" altLang="fr-FR" sz="1800" i="0"/>
                </a:p>
              </p:txBody>
            </p:sp>
            <p:sp>
              <p:nvSpPr>
                <p:cNvPr id="36" name="Line 39"/>
                <p:cNvSpPr>
                  <a:spLocks noChangeShapeType="1"/>
                </p:cNvSpPr>
                <p:nvPr/>
              </p:nvSpPr>
              <p:spPr bwMode="auto">
                <a:xfrm>
                  <a:off x="9640" y="14000"/>
                  <a:ext cx="256" cy="9"/>
                </a:xfrm>
                <a:prstGeom prst="line">
                  <a:avLst/>
                </a:prstGeom>
                <a:noFill/>
                <a:ln w="9525">
                  <a:solidFill>
                    <a:srgbClr val="FF0000"/>
                  </a:solidFill>
                  <a:round/>
                  <a:headEnd type="none" w="sm" len="sm"/>
                  <a:tailEnd type="arrow" w="sm" len="sm"/>
                </a:ln>
                <a:extLst>
                  <a:ext uri="{909E8E84-426E-40DD-AFC4-6F175D3DCCD1}">
                    <a14:hiddenFill xmlns:a14="http://schemas.microsoft.com/office/drawing/2010/main">
                      <a:noFill/>
                    </a14:hiddenFill>
                  </a:ext>
                </a:extLst>
              </p:spPr>
              <p:txBody>
                <a:bodyPr/>
                <a:lstStyle/>
                <a:p>
                  <a:endParaRPr lang="fr-FR"/>
                </a:p>
              </p:txBody>
            </p:sp>
          </p:grpSp>
          <p:sp>
            <p:nvSpPr>
              <p:cNvPr id="23" name="Rectangle 40"/>
              <p:cNvSpPr>
                <a:spLocks noChangeArrowheads="1"/>
              </p:cNvSpPr>
              <p:nvPr/>
            </p:nvSpPr>
            <p:spPr bwMode="auto">
              <a:xfrm>
                <a:off x="8505" y="13190"/>
                <a:ext cx="413" cy="286"/>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lIns="12700" tIns="12700" rIns="12700" bIns="12700"/>
              <a:lstStyle>
                <a:lvl1pPr algn="l" eaLnBrk="0" hangingPunct="0">
                  <a:spcBef>
                    <a:spcPct val="0"/>
                  </a:spcBef>
                  <a:defRPr>
                    <a:solidFill>
                      <a:schemeClr val="tx1"/>
                    </a:solidFill>
                    <a:latin typeface="Times New Roman" pitchFamily="18" charset="0"/>
                  </a:defRPr>
                </a:lvl1pPr>
                <a:lvl2pPr marL="742950" indent="-285750" algn="l" eaLnBrk="0" hangingPunct="0">
                  <a:spcBef>
                    <a:spcPct val="0"/>
                  </a:spcBef>
                  <a:defRPr>
                    <a:solidFill>
                      <a:schemeClr val="tx1"/>
                    </a:solidFill>
                    <a:latin typeface="Times New Roman" pitchFamily="18" charset="0"/>
                  </a:defRPr>
                </a:lvl2pPr>
                <a:lvl3pPr marL="1143000" indent="-228600" algn="l" eaLnBrk="0" hangingPunct="0">
                  <a:spcBef>
                    <a:spcPct val="0"/>
                  </a:spcBef>
                  <a:defRPr>
                    <a:solidFill>
                      <a:schemeClr val="tx1"/>
                    </a:solidFill>
                    <a:latin typeface="Times New Roman" pitchFamily="18" charset="0"/>
                  </a:defRPr>
                </a:lvl3pPr>
                <a:lvl4pPr marL="1600200" indent="-228600" algn="l" eaLnBrk="0" hangingPunct="0">
                  <a:spcBef>
                    <a:spcPct val="0"/>
                  </a:spcBef>
                  <a:defRPr>
                    <a:solidFill>
                      <a:schemeClr val="tx1"/>
                    </a:solidFill>
                    <a:latin typeface="Times New Roman" pitchFamily="18" charset="0"/>
                  </a:defRPr>
                </a:lvl4pPr>
                <a:lvl5pPr marL="2057400" indent="-228600" algn="l" eaLnBrk="0" hangingPunct="0">
                  <a:spcBef>
                    <a:spcPct val="0"/>
                  </a:spcBef>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Aft>
                    <a:spcPts val="1000"/>
                  </a:spcAft>
                </a:pPr>
                <a:r>
                  <a:rPr lang="fr-FR" altLang="fr-FR" sz="1100" i="0">
                    <a:latin typeface="Calibri" pitchFamily="34" charset="0"/>
                  </a:rPr>
                  <a:t>(S</a:t>
                </a:r>
                <a:r>
                  <a:rPr lang="fr-FR" altLang="fr-FR" sz="1100" i="0" baseline="-25000">
                    <a:latin typeface="Calibri" pitchFamily="34" charset="0"/>
                  </a:rPr>
                  <a:t>1</a:t>
                </a:r>
                <a:r>
                  <a:rPr lang="fr-FR" altLang="fr-FR" sz="1100" i="0">
                    <a:latin typeface="Calibri" pitchFamily="34" charset="0"/>
                  </a:rPr>
                  <a:t>)</a:t>
                </a:r>
                <a:endParaRPr lang="fr-FR" altLang="fr-FR" sz="1800" i="0"/>
              </a:p>
            </p:txBody>
          </p:sp>
          <p:sp>
            <p:nvSpPr>
              <p:cNvPr id="24" name="Line 41"/>
              <p:cNvSpPr>
                <a:spLocks noChangeShapeType="1"/>
              </p:cNvSpPr>
              <p:nvPr/>
            </p:nvSpPr>
            <p:spPr bwMode="auto">
              <a:xfrm flipH="1">
                <a:off x="9743" y="14407"/>
                <a:ext cx="637" cy="609"/>
              </a:xfrm>
              <a:prstGeom prst="line">
                <a:avLst/>
              </a:prstGeom>
              <a:noFill/>
              <a:ln w="6350">
                <a:solidFill>
                  <a:srgbClr val="FF0000"/>
                </a:solidFill>
                <a:prstDash val="dash"/>
                <a:round/>
                <a:headEnd/>
                <a:tailEnd/>
              </a:ln>
              <a:extLst>
                <a:ext uri="{909E8E84-426E-40DD-AFC4-6F175D3DCCD1}">
                  <a14:hiddenFill xmlns:a14="http://schemas.microsoft.com/office/drawing/2010/main">
                    <a:noFill/>
                  </a14:hiddenFill>
                </a:ext>
              </a:extLst>
            </p:spPr>
            <p:txBody>
              <a:bodyPr/>
              <a:lstStyle/>
              <a:p>
                <a:endParaRPr lang="fr-FR"/>
              </a:p>
            </p:txBody>
          </p:sp>
          <p:sp>
            <p:nvSpPr>
              <p:cNvPr id="25" name="Line 42"/>
              <p:cNvSpPr>
                <a:spLocks noChangeShapeType="1"/>
              </p:cNvSpPr>
              <p:nvPr/>
            </p:nvSpPr>
            <p:spPr bwMode="auto">
              <a:xfrm rot="5052777" flipH="1">
                <a:off x="9409" y="13501"/>
                <a:ext cx="945" cy="897"/>
              </a:xfrm>
              <a:prstGeom prst="line">
                <a:avLst/>
              </a:prstGeom>
              <a:noFill/>
              <a:ln w="6350">
                <a:solidFill>
                  <a:srgbClr val="FF0000"/>
                </a:solidFill>
                <a:prstDash val="dash"/>
                <a:round/>
                <a:headEnd/>
                <a:tailEnd/>
              </a:ln>
              <a:extLst>
                <a:ext uri="{909E8E84-426E-40DD-AFC4-6F175D3DCCD1}">
                  <a14:hiddenFill xmlns:a14="http://schemas.microsoft.com/office/drawing/2010/main">
                    <a:noFill/>
                  </a14:hiddenFill>
                </a:ext>
              </a:extLst>
            </p:spPr>
            <p:txBody>
              <a:bodyPr/>
              <a:lstStyle/>
              <a:p>
                <a:endParaRPr lang="fr-FR"/>
              </a:p>
            </p:txBody>
          </p:sp>
          <p:sp>
            <p:nvSpPr>
              <p:cNvPr id="26" name="Freeform 43"/>
              <p:cNvSpPr>
                <a:spLocks/>
              </p:cNvSpPr>
              <p:nvPr/>
            </p:nvSpPr>
            <p:spPr bwMode="auto">
              <a:xfrm>
                <a:off x="8610" y="14018"/>
                <a:ext cx="173" cy="180"/>
              </a:xfrm>
              <a:custGeom>
                <a:avLst/>
                <a:gdLst>
                  <a:gd name="T0" fmla="*/ 173 w 173"/>
                  <a:gd name="T1" fmla="*/ 7 h 180"/>
                  <a:gd name="T2" fmla="*/ 83 w 173"/>
                  <a:gd name="T3" fmla="*/ 0 h 180"/>
                  <a:gd name="T4" fmla="*/ 0 w 173"/>
                  <a:gd name="T5" fmla="*/ 75 h 180"/>
                  <a:gd name="T6" fmla="*/ 30 w 173"/>
                  <a:gd name="T7" fmla="*/ 180 h 180"/>
                  <a:gd name="T8" fmla="*/ 173 w 173"/>
                  <a:gd name="T9" fmla="*/ 7 h 180"/>
                  <a:gd name="T10" fmla="*/ 0 60000 65536"/>
                  <a:gd name="T11" fmla="*/ 0 60000 65536"/>
                  <a:gd name="T12" fmla="*/ 0 60000 65536"/>
                  <a:gd name="T13" fmla="*/ 0 60000 65536"/>
                  <a:gd name="T14" fmla="*/ 0 60000 65536"/>
                  <a:gd name="T15" fmla="*/ 0 w 173"/>
                  <a:gd name="T16" fmla="*/ 0 h 180"/>
                  <a:gd name="T17" fmla="*/ 173 w 173"/>
                  <a:gd name="T18" fmla="*/ 180 h 180"/>
                </a:gdLst>
                <a:ahLst/>
                <a:cxnLst>
                  <a:cxn ang="T10">
                    <a:pos x="T0" y="T1"/>
                  </a:cxn>
                  <a:cxn ang="T11">
                    <a:pos x="T2" y="T3"/>
                  </a:cxn>
                  <a:cxn ang="T12">
                    <a:pos x="T4" y="T5"/>
                  </a:cxn>
                  <a:cxn ang="T13">
                    <a:pos x="T6" y="T7"/>
                  </a:cxn>
                  <a:cxn ang="T14">
                    <a:pos x="T8" y="T9"/>
                  </a:cxn>
                </a:cxnLst>
                <a:rect l="T15" t="T16" r="T17" b="T18"/>
                <a:pathLst>
                  <a:path w="173" h="180">
                    <a:moveTo>
                      <a:pt x="173" y="7"/>
                    </a:moveTo>
                    <a:lnTo>
                      <a:pt x="83" y="0"/>
                    </a:lnTo>
                    <a:lnTo>
                      <a:pt x="0" y="75"/>
                    </a:lnTo>
                    <a:lnTo>
                      <a:pt x="30" y="180"/>
                    </a:lnTo>
                    <a:lnTo>
                      <a:pt x="173" y="7"/>
                    </a:lnTo>
                    <a:close/>
                  </a:path>
                </a:pathLst>
              </a:custGeom>
              <a:solidFill>
                <a:srgbClr val="0000FF"/>
              </a:solidFill>
              <a:ln w="9525">
                <a:solidFill>
                  <a:srgbClr val="0000FF"/>
                </a:solidFill>
                <a:round/>
                <a:headEnd/>
                <a:tailEnd/>
              </a:ln>
            </p:spPr>
            <p:txBody>
              <a:bodyPr/>
              <a:lstStyle/>
              <a:p>
                <a:endParaRPr lang="fr-FR"/>
              </a:p>
            </p:txBody>
          </p:sp>
          <p:sp>
            <p:nvSpPr>
              <p:cNvPr id="27" name="Line 44"/>
              <p:cNvSpPr>
                <a:spLocks noChangeShapeType="1"/>
              </p:cNvSpPr>
              <p:nvPr/>
            </p:nvSpPr>
            <p:spPr bwMode="auto">
              <a:xfrm flipH="1" flipV="1">
                <a:off x="8753" y="14123"/>
                <a:ext cx="997" cy="892"/>
              </a:xfrm>
              <a:prstGeom prst="line">
                <a:avLst/>
              </a:prstGeom>
              <a:noFill/>
              <a:ln w="19050">
                <a:solidFill>
                  <a:srgbClr val="008000"/>
                </a:solidFill>
                <a:round/>
                <a:headEnd/>
                <a:tailEnd type="arrow" w="med" len="med"/>
              </a:ln>
              <a:extLst>
                <a:ext uri="{909E8E84-426E-40DD-AFC4-6F175D3DCCD1}">
                  <a14:hiddenFill xmlns:a14="http://schemas.microsoft.com/office/drawing/2010/main">
                    <a:noFill/>
                  </a14:hiddenFill>
                </a:ext>
              </a:extLst>
            </p:spPr>
            <p:txBody>
              <a:bodyPr/>
              <a:lstStyle/>
              <a:p>
                <a:endParaRPr lang="fr-FR"/>
              </a:p>
            </p:txBody>
          </p:sp>
          <p:sp>
            <p:nvSpPr>
              <p:cNvPr id="28" name="Line 45"/>
              <p:cNvSpPr>
                <a:spLocks noChangeShapeType="1"/>
              </p:cNvSpPr>
              <p:nvPr/>
            </p:nvSpPr>
            <p:spPr bwMode="auto">
              <a:xfrm flipH="1">
                <a:off x="8715" y="13499"/>
                <a:ext cx="693" cy="639"/>
              </a:xfrm>
              <a:prstGeom prst="line">
                <a:avLst/>
              </a:prstGeom>
              <a:noFill/>
              <a:ln w="19050">
                <a:solidFill>
                  <a:srgbClr val="008000"/>
                </a:solidFill>
                <a:round/>
                <a:headEnd/>
                <a:tailEnd type="arrow" w="med" len="med"/>
              </a:ln>
              <a:extLst>
                <a:ext uri="{909E8E84-426E-40DD-AFC4-6F175D3DCCD1}">
                  <a14:hiddenFill xmlns:a14="http://schemas.microsoft.com/office/drawing/2010/main">
                    <a:noFill/>
                  </a14:hiddenFill>
                </a:ext>
              </a:extLst>
            </p:spPr>
            <p:txBody>
              <a:bodyPr/>
              <a:lstStyle/>
              <a:p>
                <a:endParaRPr lang="fr-FR"/>
              </a:p>
            </p:txBody>
          </p:sp>
          <p:grpSp>
            <p:nvGrpSpPr>
              <p:cNvPr id="29" name="Group 46"/>
              <p:cNvGrpSpPr>
                <a:grpSpLocks/>
              </p:cNvGrpSpPr>
              <p:nvPr/>
            </p:nvGrpSpPr>
            <p:grpSpPr bwMode="auto">
              <a:xfrm>
                <a:off x="8929" y="14896"/>
                <a:ext cx="641" cy="321"/>
                <a:chOff x="8952" y="14896"/>
                <a:chExt cx="641" cy="321"/>
              </a:xfrm>
            </p:grpSpPr>
            <p:sp>
              <p:nvSpPr>
                <p:cNvPr id="33" name="Rectangle 47"/>
                <p:cNvSpPr>
                  <a:spLocks noChangeArrowheads="1"/>
                </p:cNvSpPr>
                <p:nvPr/>
              </p:nvSpPr>
              <p:spPr bwMode="auto">
                <a:xfrm>
                  <a:off x="8952" y="14896"/>
                  <a:ext cx="641" cy="321"/>
                </a:xfrm>
                <a:prstGeom prst="rect">
                  <a:avLst/>
                </a:prstGeom>
                <a:noFill/>
                <a:ln w="2540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lIns="12700" tIns="12700" rIns="12700" bIns="12700"/>
                <a:lstStyle>
                  <a:lvl1pPr algn="l" eaLnBrk="0" hangingPunct="0">
                    <a:spcBef>
                      <a:spcPct val="0"/>
                    </a:spcBef>
                    <a:defRPr>
                      <a:solidFill>
                        <a:schemeClr val="tx1"/>
                      </a:solidFill>
                      <a:latin typeface="Times New Roman" pitchFamily="18" charset="0"/>
                    </a:defRPr>
                  </a:lvl1pPr>
                  <a:lvl2pPr marL="742950" indent="-285750" algn="l" eaLnBrk="0" hangingPunct="0">
                    <a:spcBef>
                      <a:spcPct val="0"/>
                    </a:spcBef>
                    <a:defRPr>
                      <a:solidFill>
                        <a:schemeClr val="tx1"/>
                      </a:solidFill>
                      <a:latin typeface="Times New Roman" pitchFamily="18" charset="0"/>
                    </a:defRPr>
                  </a:lvl2pPr>
                  <a:lvl3pPr marL="1143000" indent="-228600" algn="l" eaLnBrk="0" hangingPunct="0">
                    <a:spcBef>
                      <a:spcPct val="0"/>
                    </a:spcBef>
                    <a:defRPr>
                      <a:solidFill>
                        <a:schemeClr val="tx1"/>
                      </a:solidFill>
                      <a:latin typeface="Times New Roman" pitchFamily="18" charset="0"/>
                    </a:defRPr>
                  </a:lvl3pPr>
                  <a:lvl4pPr marL="1600200" indent="-228600" algn="l" eaLnBrk="0" hangingPunct="0">
                    <a:spcBef>
                      <a:spcPct val="0"/>
                    </a:spcBef>
                    <a:defRPr>
                      <a:solidFill>
                        <a:schemeClr val="tx1"/>
                      </a:solidFill>
                      <a:latin typeface="Times New Roman" pitchFamily="18" charset="0"/>
                    </a:defRPr>
                  </a:lvl4pPr>
                  <a:lvl5pPr marL="2057400" indent="-228600" algn="l" eaLnBrk="0" hangingPunct="0">
                    <a:spcBef>
                      <a:spcPct val="0"/>
                    </a:spcBef>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Aft>
                      <a:spcPts val="1000"/>
                    </a:spcAft>
                  </a:pPr>
                  <a:r>
                    <a:rPr lang="fr-FR" altLang="fr-FR" sz="900" i="0">
                      <a:solidFill>
                        <a:srgbClr val="008000"/>
                      </a:solidFill>
                      <a:latin typeface="Calibri" pitchFamily="34" charset="0"/>
                    </a:rPr>
                    <a:t>dF</a:t>
                  </a:r>
                  <a:r>
                    <a:rPr lang="fr-FR" altLang="fr-FR" sz="900" i="0" baseline="-25000">
                      <a:solidFill>
                        <a:srgbClr val="008000"/>
                      </a:solidFill>
                      <a:latin typeface="Calibri" pitchFamily="34" charset="0"/>
                    </a:rPr>
                    <a:t>n</a:t>
                  </a:r>
                  <a:r>
                    <a:rPr lang="fr-FR" altLang="fr-FR" sz="900" i="0">
                      <a:solidFill>
                        <a:srgbClr val="008000"/>
                      </a:solidFill>
                      <a:latin typeface="Calibri" pitchFamily="34" charset="0"/>
                    </a:rPr>
                    <a:t>(M)</a:t>
                  </a:r>
                  <a:endParaRPr lang="fr-FR" altLang="fr-FR" sz="1800" i="0"/>
                </a:p>
              </p:txBody>
            </p:sp>
            <p:sp>
              <p:nvSpPr>
                <p:cNvPr id="34" name="Line 48"/>
                <p:cNvSpPr>
                  <a:spLocks noChangeShapeType="1"/>
                </p:cNvSpPr>
                <p:nvPr/>
              </p:nvSpPr>
              <p:spPr bwMode="auto">
                <a:xfrm>
                  <a:off x="9010" y="14923"/>
                  <a:ext cx="218" cy="2"/>
                </a:xfrm>
                <a:prstGeom prst="line">
                  <a:avLst/>
                </a:prstGeom>
                <a:noFill/>
                <a:ln w="6350">
                  <a:solidFill>
                    <a:srgbClr val="008000"/>
                  </a:solidFill>
                  <a:round/>
                  <a:headEnd type="none" w="sm" len="sm"/>
                  <a:tailEnd type="arrow" w="sm" len="sm"/>
                </a:ln>
                <a:extLst>
                  <a:ext uri="{909E8E84-426E-40DD-AFC4-6F175D3DCCD1}">
                    <a14:hiddenFill xmlns:a14="http://schemas.microsoft.com/office/drawing/2010/main">
                      <a:noFill/>
                    </a14:hiddenFill>
                  </a:ext>
                </a:extLst>
              </p:spPr>
              <p:txBody>
                <a:bodyPr/>
                <a:lstStyle/>
                <a:p>
                  <a:endParaRPr lang="fr-FR"/>
                </a:p>
              </p:txBody>
            </p:sp>
          </p:grpSp>
          <p:grpSp>
            <p:nvGrpSpPr>
              <p:cNvPr id="30" name="Group 49"/>
              <p:cNvGrpSpPr>
                <a:grpSpLocks/>
              </p:cNvGrpSpPr>
              <p:nvPr/>
            </p:nvGrpSpPr>
            <p:grpSpPr bwMode="auto">
              <a:xfrm>
                <a:off x="9184" y="13149"/>
                <a:ext cx="641" cy="321"/>
                <a:chOff x="8952" y="14896"/>
                <a:chExt cx="641" cy="321"/>
              </a:xfrm>
            </p:grpSpPr>
            <p:sp>
              <p:nvSpPr>
                <p:cNvPr id="31" name="Rectangle 50"/>
                <p:cNvSpPr>
                  <a:spLocks noChangeArrowheads="1"/>
                </p:cNvSpPr>
                <p:nvPr/>
              </p:nvSpPr>
              <p:spPr bwMode="auto">
                <a:xfrm>
                  <a:off x="8952" y="14896"/>
                  <a:ext cx="641" cy="321"/>
                </a:xfrm>
                <a:prstGeom prst="rect">
                  <a:avLst/>
                </a:prstGeom>
                <a:noFill/>
                <a:ln w="2540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lIns="12700" tIns="12700" rIns="12700" bIns="12700"/>
                <a:lstStyle>
                  <a:lvl1pPr algn="l" eaLnBrk="0" hangingPunct="0">
                    <a:spcBef>
                      <a:spcPct val="0"/>
                    </a:spcBef>
                    <a:defRPr>
                      <a:solidFill>
                        <a:schemeClr val="tx1"/>
                      </a:solidFill>
                      <a:latin typeface="Times New Roman" pitchFamily="18" charset="0"/>
                    </a:defRPr>
                  </a:lvl1pPr>
                  <a:lvl2pPr marL="742950" indent="-285750" algn="l" eaLnBrk="0" hangingPunct="0">
                    <a:spcBef>
                      <a:spcPct val="0"/>
                    </a:spcBef>
                    <a:defRPr>
                      <a:solidFill>
                        <a:schemeClr val="tx1"/>
                      </a:solidFill>
                      <a:latin typeface="Times New Roman" pitchFamily="18" charset="0"/>
                    </a:defRPr>
                  </a:lvl2pPr>
                  <a:lvl3pPr marL="1143000" indent="-228600" algn="l" eaLnBrk="0" hangingPunct="0">
                    <a:spcBef>
                      <a:spcPct val="0"/>
                    </a:spcBef>
                    <a:defRPr>
                      <a:solidFill>
                        <a:schemeClr val="tx1"/>
                      </a:solidFill>
                      <a:latin typeface="Times New Roman" pitchFamily="18" charset="0"/>
                    </a:defRPr>
                  </a:lvl3pPr>
                  <a:lvl4pPr marL="1600200" indent="-228600" algn="l" eaLnBrk="0" hangingPunct="0">
                    <a:spcBef>
                      <a:spcPct val="0"/>
                    </a:spcBef>
                    <a:defRPr>
                      <a:solidFill>
                        <a:schemeClr val="tx1"/>
                      </a:solidFill>
                      <a:latin typeface="Times New Roman" pitchFamily="18" charset="0"/>
                    </a:defRPr>
                  </a:lvl4pPr>
                  <a:lvl5pPr marL="2057400" indent="-228600" algn="l" eaLnBrk="0" hangingPunct="0">
                    <a:spcBef>
                      <a:spcPct val="0"/>
                    </a:spcBef>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Aft>
                      <a:spcPts val="1000"/>
                    </a:spcAft>
                  </a:pPr>
                  <a:r>
                    <a:rPr lang="fr-FR" altLang="fr-FR" sz="900" i="0">
                      <a:solidFill>
                        <a:srgbClr val="008000"/>
                      </a:solidFill>
                      <a:latin typeface="Calibri" pitchFamily="34" charset="0"/>
                    </a:rPr>
                    <a:t>dF</a:t>
                  </a:r>
                  <a:r>
                    <a:rPr lang="fr-FR" altLang="fr-FR" sz="900" i="0" baseline="-25000">
                      <a:solidFill>
                        <a:srgbClr val="008000"/>
                      </a:solidFill>
                      <a:latin typeface="Calibri" pitchFamily="34" charset="0"/>
                    </a:rPr>
                    <a:t>t</a:t>
                  </a:r>
                  <a:r>
                    <a:rPr lang="fr-FR" altLang="fr-FR" sz="900" i="0">
                      <a:solidFill>
                        <a:srgbClr val="008000"/>
                      </a:solidFill>
                      <a:latin typeface="Calibri" pitchFamily="34" charset="0"/>
                    </a:rPr>
                    <a:t>(M)</a:t>
                  </a:r>
                  <a:endParaRPr lang="fr-FR" altLang="fr-FR" sz="1800" i="0"/>
                </a:p>
              </p:txBody>
            </p:sp>
            <p:sp>
              <p:nvSpPr>
                <p:cNvPr id="32" name="Line 51"/>
                <p:cNvSpPr>
                  <a:spLocks noChangeShapeType="1"/>
                </p:cNvSpPr>
                <p:nvPr/>
              </p:nvSpPr>
              <p:spPr bwMode="auto">
                <a:xfrm>
                  <a:off x="9010" y="14923"/>
                  <a:ext cx="218" cy="2"/>
                </a:xfrm>
                <a:prstGeom prst="line">
                  <a:avLst/>
                </a:prstGeom>
                <a:noFill/>
                <a:ln w="6350">
                  <a:solidFill>
                    <a:srgbClr val="008000"/>
                  </a:solidFill>
                  <a:round/>
                  <a:headEnd type="none" w="sm" len="sm"/>
                  <a:tailEnd type="arrow" w="sm" len="sm"/>
                </a:ln>
                <a:extLst>
                  <a:ext uri="{909E8E84-426E-40DD-AFC4-6F175D3DCCD1}">
                    <a14:hiddenFill xmlns:a14="http://schemas.microsoft.com/office/drawing/2010/main">
                      <a:noFill/>
                    </a14:hiddenFill>
                  </a:ext>
                </a:extLst>
              </p:spPr>
              <p:txBody>
                <a:bodyPr/>
                <a:lstStyle/>
                <a:p>
                  <a:endParaRPr lang="fr-FR"/>
                </a:p>
              </p:txBody>
            </p:sp>
          </p:grpSp>
        </p:grpSp>
      </p:grpSp>
      <p:grpSp>
        <p:nvGrpSpPr>
          <p:cNvPr id="45" name="Groupe 44"/>
          <p:cNvGrpSpPr/>
          <p:nvPr/>
        </p:nvGrpSpPr>
        <p:grpSpPr>
          <a:xfrm>
            <a:off x="6019800" y="1333430"/>
            <a:ext cx="2568127" cy="2005202"/>
            <a:chOff x="5642436" y="1159262"/>
            <a:chExt cx="2568127" cy="2005202"/>
          </a:xfrm>
        </p:grpSpPr>
        <p:grpSp>
          <p:nvGrpSpPr>
            <p:cNvPr id="41" name="Groupe 40"/>
            <p:cNvGrpSpPr/>
            <p:nvPr/>
          </p:nvGrpSpPr>
          <p:grpSpPr>
            <a:xfrm>
              <a:off x="5642436" y="1159262"/>
              <a:ext cx="2568127" cy="2005202"/>
              <a:chOff x="5642436" y="1159262"/>
              <a:chExt cx="2568127" cy="2005202"/>
            </a:xfrm>
          </p:grpSpPr>
          <p:cxnSp>
            <p:nvCxnSpPr>
              <p:cNvPr id="38" name="Connecteur droit 37"/>
              <p:cNvCxnSpPr/>
              <p:nvPr/>
            </p:nvCxnSpPr>
            <p:spPr>
              <a:xfrm flipH="1">
                <a:off x="5642436" y="1482427"/>
                <a:ext cx="1424752" cy="1682037"/>
              </a:xfrm>
              <a:prstGeom prst="line">
                <a:avLst/>
              </a:prstGeom>
            </p:spPr>
            <p:style>
              <a:lnRef idx="1">
                <a:schemeClr val="accent1"/>
              </a:lnRef>
              <a:fillRef idx="0">
                <a:schemeClr val="accent1"/>
              </a:fillRef>
              <a:effectRef idx="0">
                <a:schemeClr val="accent1"/>
              </a:effectRef>
              <a:fontRef idx="minor">
                <a:schemeClr val="tx1"/>
              </a:fontRef>
            </p:style>
          </p:cxnSp>
          <p:sp>
            <p:nvSpPr>
              <p:cNvPr id="40" name="ZoneTexte 39"/>
              <p:cNvSpPr txBox="1"/>
              <p:nvPr/>
            </p:nvSpPr>
            <p:spPr>
              <a:xfrm>
                <a:off x="6920690" y="1159262"/>
                <a:ext cx="1289873" cy="646331"/>
              </a:xfrm>
              <a:prstGeom prst="rect">
                <a:avLst/>
              </a:prstGeom>
              <a:noFill/>
            </p:spPr>
            <p:txBody>
              <a:bodyPr wrap="square" rtlCol="0">
                <a:spAutoFit/>
              </a:bodyPr>
              <a:lstStyle/>
              <a:p>
                <a:pPr algn="ctr"/>
                <a:r>
                  <a:rPr lang="fr-FR" dirty="0" smtClean="0">
                    <a:solidFill>
                      <a:srgbClr val="0070C0"/>
                    </a:solidFill>
                  </a:rPr>
                  <a:t>Plan tangent</a:t>
                </a:r>
                <a:endParaRPr lang="fr-FR" dirty="0">
                  <a:solidFill>
                    <a:srgbClr val="0070C0"/>
                  </a:solidFill>
                </a:endParaRPr>
              </a:p>
            </p:txBody>
          </p:sp>
        </p:grpSp>
        <p:cxnSp>
          <p:nvCxnSpPr>
            <p:cNvPr id="43" name="Connecteur droit avec flèche 42"/>
            <p:cNvCxnSpPr/>
            <p:nvPr/>
          </p:nvCxnSpPr>
          <p:spPr>
            <a:xfrm>
              <a:off x="6362516" y="2334919"/>
              <a:ext cx="356710" cy="31637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4" name="ZoneTexte 43"/>
                <p:cNvSpPr txBox="1"/>
                <p:nvPr/>
              </p:nvSpPr>
              <p:spPr>
                <a:xfrm>
                  <a:off x="6656287" y="2409886"/>
                  <a:ext cx="528806"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fr-FR" sz="1200" b="0" i="1" smtClean="0">
                                <a:solidFill>
                                  <a:srgbClr val="0070C0"/>
                                </a:solidFill>
                                <a:latin typeface="Cambria Math"/>
                              </a:rPr>
                            </m:ctrlPr>
                          </m:accPr>
                          <m:e>
                            <m:r>
                              <a:rPr lang="fr-FR" sz="1200" i="1">
                                <a:solidFill>
                                  <a:srgbClr val="0070C0"/>
                                </a:solidFill>
                                <a:latin typeface="Cambria Math"/>
                              </a:rPr>
                              <m:t>𝑛</m:t>
                            </m:r>
                          </m:e>
                        </m:acc>
                        <m:r>
                          <a:rPr lang="fr-FR" sz="1200" b="0" i="1" smtClean="0">
                            <a:solidFill>
                              <a:srgbClr val="0070C0"/>
                            </a:solidFill>
                            <a:latin typeface="Cambria Math"/>
                          </a:rPr>
                          <m:t> (</m:t>
                        </m:r>
                        <m:r>
                          <a:rPr lang="fr-FR" sz="1200" b="0" i="1" smtClean="0">
                            <a:solidFill>
                              <a:srgbClr val="0070C0"/>
                            </a:solidFill>
                            <a:latin typeface="Cambria Math"/>
                          </a:rPr>
                          <m:t>𝑀</m:t>
                        </m:r>
                        <m:r>
                          <a:rPr lang="fr-FR" sz="1200" b="0" i="1" smtClean="0">
                            <a:solidFill>
                              <a:srgbClr val="0070C0"/>
                            </a:solidFill>
                            <a:latin typeface="Cambria Math"/>
                          </a:rPr>
                          <m:t>)</m:t>
                        </m:r>
                      </m:oMath>
                    </m:oMathPara>
                  </a14:m>
                  <a:endParaRPr lang="fr-FR" sz="1200" dirty="0">
                    <a:solidFill>
                      <a:srgbClr val="0070C0"/>
                    </a:solidFill>
                  </a:endParaRPr>
                </a:p>
              </p:txBody>
            </p:sp>
          </mc:Choice>
          <mc:Fallback xmlns="">
            <p:sp>
              <p:nvSpPr>
                <p:cNvPr id="44" name="ZoneTexte 43"/>
                <p:cNvSpPr txBox="1">
                  <a:spLocks noRot="1" noChangeAspect="1" noMove="1" noResize="1" noEditPoints="1" noAdjustHandles="1" noChangeArrowheads="1" noChangeShapeType="1" noTextEdit="1"/>
                </p:cNvSpPr>
                <p:nvPr/>
              </p:nvSpPr>
              <p:spPr>
                <a:xfrm>
                  <a:off x="6656287" y="2409886"/>
                  <a:ext cx="528806" cy="276999"/>
                </a:xfrm>
                <a:prstGeom prst="rect">
                  <a:avLst/>
                </a:prstGeom>
                <a:blipFill rotWithShape="1">
                  <a:blip r:embed="rId7"/>
                  <a:stretch>
                    <a:fillRect r="-3448" b="-8889"/>
                  </a:stretch>
                </a:blipFill>
              </p:spPr>
              <p:txBody>
                <a:bodyPr/>
                <a:lstStyle/>
                <a:p>
                  <a:r>
                    <a:rPr lang="fr-FR">
                      <a:noFill/>
                    </a:rPr>
                    <a:t> </a:t>
                  </a:r>
                </a:p>
              </p:txBody>
            </p:sp>
          </mc:Fallback>
        </mc:AlternateContent>
      </p:grpSp>
      <mc:AlternateContent xmlns:mc="http://schemas.openxmlformats.org/markup-compatibility/2006" xmlns:a14="http://schemas.microsoft.com/office/drawing/2010/main">
        <mc:Choice Requires="a14">
          <p:sp>
            <p:nvSpPr>
              <p:cNvPr id="46" name="ZoneTexte 45"/>
              <p:cNvSpPr txBox="1"/>
              <p:nvPr/>
            </p:nvSpPr>
            <p:spPr>
              <a:xfrm>
                <a:off x="1362477" y="5111062"/>
                <a:ext cx="6273386" cy="1181542"/>
              </a:xfrm>
              <a:prstGeom prst="rect">
                <a:avLst/>
              </a:prstGeom>
              <a:noFill/>
            </p:spPr>
            <p:txBody>
              <a:bodyPr wrap="square" rtlCol="0">
                <a:spAutoFit/>
              </a:bodyPr>
              <a:lstStyle/>
              <a:p>
                <a:pPr marL="285750" indent="-285750">
                  <a:buFont typeface="Arial" panose="020B0604020202020204" pitchFamily="34" charset="0"/>
                  <a:buChar char="•"/>
                </a:pPr>
                <a:r>
                  <a:rPr lang="fr-FR" sz="1400" dirty="0" smtClean="0">
                    <a:latin typeface="Times New Roman" panose="02020603050405020304" pitchFamily="18" charset="0"/>
                    <a:cs typeface="Times New Roman" panose="02020603050405020304" pitchFamily="18" charset="0"/>
                  </a:rPr>
                  <a:t>p(M) : pression de contact</a:t>
                </a:r>
              </a:p>
              <a:p>
                <a:pPr marL="285750" indent="-285750">
                  <a:buFont typeface="Arial" panose="020B0604020202020204" pitchFamily="34" charset="0"/>
                  <a:buChar char="•"/>
                </a:pPr>
                <a:r>
                  <a:rPr lang="fr-FR" sz="1400" dirty="0" smtClean="0">
                    <a:latin typeface="Times New Roman" panose="02020603050405020304" pitchFamily="18" charset="0"/>
                    <a:cs typeface="Times New Roman" panose="02020603050405020304" pitchFamily="18" charset="0"/>
                  </a:rPr>
                  <a:t>q(M) : </a:t>
                </a:r>
                <a:r>
                  <a:rPr lang="fr-FR" sz="1400" dirty="0">
                    <a:latin typeface="Times New Roman" panose="02020603050405020304" pitchFamily="18" charset="0"/>
                    <a:cs typeface="Times New Roman" panose="02020603050405020304" pitchFamily="18" charset="0"/>
                  </a:rPr>
                  <a:t>répartition surfacique tangentielle d'effort en M. </a:t>
                </a:r>
                <a:endParaRPr lang="fr-FR" sz="1400"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14:m>
                  <m:oMath xmlns:m="http://schemas.openxmlformats.org/officeDocument/2006/math">
                    <m:acc>
                      <m:accPr>
                        <m:chr m:val="⃗"/>
                        <m:ctrlPr>
                          <a:rPr lang="fr-FR" sz="1400" i="1" smtClean="0">
                            <a:solidFill>
                              <a:schemeClr val="tx1"/>
                            </a:solidFill>
                            <a:latin typeface="Cambria Math"/>
                          </a:rPr>
                        </m:ctrlPr>
                      </m:accPr>
                      <m:e>
                        <m:r>
                          <a:rPr lang="fr-FR" sz="1400" i="1">
                            <a:solidFill>
                              <a:schemeClr val="tx1"/>
                            </a:solidFill>
                            <a:latin typeface="Cambria Math"/>
                          </a:rPr>
                          <m:t>𝑛</m:t>
                        </m:r>
                      </m:e>
                    </m:acc>
                    <m:r>
                      <a:rPr lang="fr-FR" sz="1400" i="1">
                        <a:solidFill>
                          <a:schemeClr val="tx1"/>
                        </a:solidFill>
                        <a:latin typeface="Cambria Math"/>
                      </a:rPr>
                      <m:t> (</m:t>
                    </m:r>
                    <m:r>
                      <a:rPr lang="fr-FR" sz="1400" i="1">
                        <a:solidFill>
                          <a:schemeClr val="tx1"/>
                        </a:solidFill>
                        <a:latin typeface="Cambria Math"/>
                      </a:rPr>
                      <m:t>𝑀</m:t>
                    </m:r>
                    <m:r>
                      <a:rPr lang="fr-FR" sz="1400" i="1">
                        <a:solidFill>
                          <a:schemeClr val="tx1"/>
                        </a:solidFill>
                        <a:latin typeface="Cambria Math"/>
                      </a:rPr>
                      <m:t>)</m:t>
                    </m:r>
                  </m:oMath>
                </a14:m>
                <a:r>
                  <a:rPr lang="fr-FR" sz="1400" dirty="0" smtClean="0">
                    <a:solidFill>
                      <a:schemeClr val="tx1"/>
                    </a:solidFill>
                    <a:latin typeface="Times New Roman" panose="02020603050405020304" pitchFamily="18" charset="0"/>
                    <a:cs typeface="Times New Roman" panose="02020603050405020304" pitchFamily="18" charset="0"/>
                  </a:rPr>
                  <a:t> : normale au plan tangent commun orientée vers l’extérieur du solide isolé</a:t>
                </a:r>
              </a:p>
              <a:p>
                <a:pPr marL="285750" indent="-285750">
                  <a:buFont typeface="Arial" panose="020B0604020202020204" pitchFamily="34" charset="0"/>
                  <a:buChar char="•"/>
                </a:pPr>
                <a14:m>
                  <m:oMath xmlns:m="http://schemas.openxmlformats.org/officeDocument/2006/math">
                    <m:acc>
                      <m:accPr>
                        <m:chr m:val="⃗"/>
                        <m:ctrlPr>
                          <a:rPr lang="fr-FR" sz="1400" i="1">
                            <a:latin typeface="Cambria Math"/>
                          </a:rPr>
                        </m:ctrlPr>
                      </m:accPr>
                      <m:e>
                        <m:r>
                          <a:rPr lang="fr-FR" sz="1400" b="0" i="1" smtClean="0">
                            <a:latin typeface="Cambria Math"/>
                          </a:rPr>
                          <m:t>𝑡</m:t>
                        </m:r>
                      </m:e>
                    </m:acc>
                    <m:r>
                      <a:rPr lang="fr-FR" sz="1400" i="1">
                        <a:latin typeface="Cambria Math"/>
                      </a:rPr>
                      <m:t> (</m:t>
                    </m:r>
                    <m:r>
                      <a:rPr lang="fr-FR" sz="1400" i="1">
                        <a:latin typeface="Cambria Math"/>
                      </a:rPr>
                      <m:t>𝑀</m:t>
                    </m:r>
                    <m:r>
                      <a:rPr lang="fr-FR" sz="1400" i="1">
                        <a:latin typeface="Cambria Math"/>
                      </a:rPr>
                      <m:t>)</m:t>
                    </m:r>
                  </m:oMath>
                </a14:m>
                <a:r>
                  <a:rPr lang="fr-FR" sz="1400" dirty="0">
                    <a:latin typeface="Times New Roman" panose="02020603050405020304" pitchFamily="18" charset="0"/>
                    <a:cs typeface="Times New Roman" panose="02020603050405020304" pitchFamily="18" charset="0"/>
                  </a:rPr>
                  <a:t> </a:t>
                </a:r>
                <a:r>
                  <a:rPr lang="fr-FR" sz="1400" dirty="0" smtClean="0">
                    <a:latin typeface="Times New Roman" panose="02020603050405020304" pitchFamily="18" charset="0"/>
                    <a:cs typeface="Times New Roman" panose="02020603050405020304" pitchFamily="18" charset="0"/>
                  </a:rPr>
                  <a:t>: vecteur tangent </a:t>
                </a:r>
                <a:r>
                  <a:rPr lang="fr-FR" sz="1400" dirty="0" smtClean="0">
                    <a:latin typeface="Times New Roman" panose="02020603050405020304" pitchFamily="18" charset="0"/>
                    <a:cs typeface="Times New Roman" panose="02020603050405020304" pitchFamily="18" charset="0"/>
                    <a:sym typeface="Symbol"/>
                  </a:rPr>
                  <a:t> plan tangent</a:t>
                </a:r>
                <a:endParaRPr lang="fr-FR" sz="1400" dirty="0" smtClean="0">
                  <a:solidFill>
                    <a:schemeClr val="tx1"/>
                  </a:solidFill>
                  <a:latin typeface="Times New Roman" panose="02020603050405020304" pitchFamily="18" charset="0"/>
                  <a:cs typeface="Times New Roman" panose="02020603050405020304" pitchFamily="18" charset="0"/>
                </a:endParaRPr>
              </a:p>
              <a:p>
                <a:endParaRPr lang="fr-FR" sz="1400" dirty="0">
                  <a:latin typeface="Times New Roman" panose="02020603050405020304" pitchFamily="18" charset="0"/>
                  <a:cs typeface="Times New Roman" panose="02020603050405020304" pitchFamily="18" charset="0"/>
                </a:endParaRPr>
              </a:p>
            </p:txBody>
          </p:sp>
        </mc:Choice>
        <mc:Fallback xmlns="">
          <p:sp>
            <p:nvSpPr>
              <p:cNvPr id="46" name="ZoneTexte 45"/>
              <p:cNvSpPr txBox="1">
                <a:spLocks noRot="1" noChangeAspect="1" noMove="1" noResize="1" noEditPoints="1" noAdjustHandles="1" noChangeArrowheads="1" noChangeShapeType="1" noTextEdit="1"/>
              </p:cNvSpPr>
              <p:nvPr/>
            </p:nvSpPr>
            <p:spPr>
              <a:xfrm>
                <a:off x="1362477" y="5111062"/>
                <a:ext cx="6273386" cy="1181542"/>
              </a:xfrm>
              <a:prstGeom prst="rect">
                <a:avLst/>
              </a:prstGeom>
              <a:blipFill rotWithShape="1">
                <a:blip r:embed="rId8"/>
                <a:stretch>
                  <a:fillRect l="-194" t="-515"/>
                </a:stretch>
              </a:blipFill>
            </p:spPr>
            <p:txBody>
              <a:bodyPr/>
              <a:lstStyle/>
              <a:p>
                <a:r>
                  <a:rPr lang="fr-FR">
                    <a:noFill/>
                  </a:rPr>
                  <a:t> </a:t>
                </a:r>
              </a:p>
            </p:txBody>
          </p:sp>
        </mc:Fallback>
      </mc:AlternateContent>
      <p:grpSp>
        <p:nvGrpSpPr>
          <p:cNvPr id="52" name="Groupe 51"/>
          <p:cNvGrpSpPr/>
          <p:nvPr/>
        </p:nvGrpSpPr>
        <p:grpSpPr>
          <a:xfrm>
            <a:off x="2486163" y="3002471"/>
            <a:ext cx="3320585" cy="700814"/>
            <a:chOff x="2486163" y="3002471"/>
            <a:chExt cx="3320585" cy="700814"/>
          </a:xfrm>
        </p:grpSpPr>
        <p:sp>
          <p:nvSpPr>
            <p:cNvPr id="48" name="Accolade ouvrante 47"/>
            <p:cNvSpPr/>
            <p:nvPr/>
          </p:nvSpPr>
          <p:spPr>
            <a:xfrm rot="5400000">
              <a:off x="3157606" y="2714072"/>
              <a:ext cx="295275" cy="1638161"/>
            </a:xfrm>
            <a:prstGeom prst="leftBrace">
              <a:avLst>
                <a:gd name="adj1" fmla="val 24462"/>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9" name="Accolade ouvrante 48"/>
            <p:cNvSpPr/>
            <p:nvPr/>
          </p:nvSpPr>
          <p:spPr>
            <a:xfrm rot="5400000">
              <a:off x="4965605" y="2862143"/>
              <a:ext cx="295275" cy="1387010"/>
            </a:xfrm>
            <a:prstGeom prst="leftBrace">
              <a:avLst>
                <a:gd name="adj1" fmla="val 24462"/>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aphicFrame>
          <p:nvGraphicFramePr>
            <p:cNvPr id="50" name="Objet 49"/>
            <p:cNvGraphicFramePr>
              <a:graphicFrameLocks noChangeAspect="1"/>
            </p:cNvGraphicFramePr>
            <p:nvPr>
              <p:extLst>
                <p:ext uri="{D42A27DB-BD31-4B8C-83A1-F6EECF244321}">
                  <p14:modId xmlns:p14="http://schemas.microsoft.com/office/powerpoint/2010/main" val="3874209681"/>
                </p:ext>
              </p:extLst>
            </p:nvPr>
          </p:nvGraphicFramePr>
          <p:xfrm>
            <a:off x="3025843" y="3002471"/>
            <a:ext cx="558800" cy="363343"/>
          </p:xfrm>
          <a:graphic>
            <a:graphicData uri="http://schemas.openxmlformats.org/presentationml/2006/ole">
              <mc:AlternateContent xmlns:mc="http://schemas.openxmlformats.org/markup-compatibility/2006">
                <mc:Choice xmlns:v="urn:schemas-microsoft-com:vml" Requires="v">
                  <p:oleObj spid="_x0000_s49368" name="Équation" r:id="rId9" imgW="558720" imgH="266400" progId="Equation.3">
                    <p:embed/>
                  </p:oleObj>
                </mc:Choice>
                <mc:Fallback>
                  <p:oleObj name="Équation" r:id="rId9" imgW="558720" imgH="266400" progId="Equation.3">
                    <p:embed/>
                    <p:pic>
                      <p:nvPicPr>
                        <p:cNvPr id="0" name=""/>
                        <p:cNvPicPr/>
                        <p:nvPr/>
                      </p:nvPicPr>
                      <p:blipFill>
                        <a:blip r:embed="rId10"/>
                        <a:stretch>
                          <a:fillRect/>
                        </a:stretch>
                      </p:blipFill>
                      <p:spPr>
                        <a:xfrm>
                          <a:off x="3025843" y="3002471"/>
                          <a:ext cx="558800" cy="363343"/>
                        </a:xfrm>
                        <a:prstGeom prst="rect">
                          <a:avLst/>
                        </a:prstGeom>
                      </p:spPr>
                    </p:pic>
                  </p:oleObj>
                </mc:Fallback>
              </mc:AlternateContent>
            </a:graphicData>
          </a:graphic>
        </p:graphicFrame>
        <p:graphicFrame>
          <p:nvGraphicFramePr>
            <p:cNvPr id="51" name="Objet 50"/>
            <p:cNvGraphicFramePr>
              <a:graphicFrameLocks noChangeAspect="1"/>
            </p:cNvGraphicFramePr>
            <p:nvPr>
              <p:extLst>
                <p:ext uri="{D42A27DB-BD31-4B8C-83A1-F6EECF244321}">
                  <p14:modId xmlns:p14="http://schemas.microsoft.com/office/powerpoint/2010/main" val="1629998622"/>
                </p:ext>
              </p:extLst>
            </p:nvPr>
          </p:nvGraphicFramePr>
          <p:xfrm>
            <a:off x="4786670" y="3042615"/>
            <a:ext cx="653143" cy="342900"/>
          </p:xfrm>
          <a:graphic>
            <a:graphicData uri="http://schemas.openxmlformats.org/presentationml/2006/ole">
              <mc:AlternateContent xmlns:mc="http://schemas.openxmlformats.org/markup-compatibility/2006">
                <mc:Choice xmlns:v="urn:schemas-microsoft-com:vml" Requires="v">
                  <p:oleObj spid="_x0000_s49369" name="Équation" r:id="rId11" imgW="507960" imgH="266400" progId="Equation.3">
                    <p:embed/>
                  </p:oleObj>
                </mc:Choice>
                <mc:Fallback>
                  <p:oleObj name="Équation" r:id="rId11" imgW="507960" imgH="266400" progId="Equation.3">
                    <p:embed/>
                    <p:pic>
                      <p:nvPicPr>
                        <p:cNvPr id="0" name=""/>
                        <p:cNvPicPr/>
                        <p:nvPr/>
                      </p:nvPicPr>
                      <p:blipFill>
                        <a:blip r:embed="rId12"/>
                        <a:stretch>
                          <a:fillRect/>
                        </a:stretch>
                      </p:blipFill>
                      <p:spPr>
                        <a:xfrm>
                          <a:off x="4786670" y="3042615"/>
                          <a:ext cx="653143" cy="342900"/>
                        </a:xfrm>
                        <a:prstGeom prst="rect">
                          <a:avLst/>
                        </a:prstGeom>
                      </p:spPr>
                    </p:pic>
                  </p:oleObj>
                </mc:Fallback>
              </mc:AlternateContent>
            </a:graphicData>
          </a:graphic>
        </p:graphicFrame>
      </p:grpSp>
      <p:sp>
        <p:nvSpPr>
          <p:cNvPr id="53" name="Text Box 64"/>
          <p:cNvSpPr txBox="1">
            <a:spLocks noChangeArrowheads="1"/>
          </p:cNvSpPr>
          <p:nvPr/>
        </p:nvSpPr>
        <p:spPr bwMode="auto">
          <a:xfrm>
            <a:off x="1158875" y="971550"/>
            <a:ext cx="7985125" cy="457200"/>
          </a:xfrm>
          <a:prstGeom prst="rect">
            <a:avLst/>
          </a:prstGeom>
          <a:noFill/>
          <a:ln w="9525">
            <a:noFill/>
            <a:miter lim="800000"/>
            <a:headEnd/>
            <a:tailEnd/>
          </a:ln>
          <a:effectLst/>
        </p:spPr>
        <p:txBody>
          <a:bodyPr>
            <a:spAutoFit/>
          </a:bodyPr>
          <a:lstStyle/>
          <a:p>
            <a:pPr algn="ctr">
              <a:spcBef>
                <a:spcPct val="0"/>
              </a:spcBef>
              <a:defRPr/>
            </a:pPr>
            <a:r>
              <a:rPr lang="fr-FR" sz="2400" b="1" i="0" dirty="0">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Modélisation </a:t>
            </a:r>
            <a:r>
              <a:rPr lang="fr-FR"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locale : </a:t>
            </a:r>
            <a:r>
              <a:rPr lang="fr-FR"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action </a:t>
            </a:r>
            <a:r>
              <a:rPr lang="fr-FR" b="1" dirty="0" smtClean="0">
                <a:effectLst>
                  <a:outerShdw blurRad="38100" dist="38100" dir="2700000" algn="tl">
                    <a:srgbClr val="C0C0C0"/>
                  </a:outerShdw>
                </a:effectLst>
                <a:latin typeface="Times New Roman" panose="02020603050405020304" pitchFamily="18" charset="0"/>
                <a:cs typeface="Times New Roman" panose="02020603050405020304" pitchFamily="18" charset="0"/>
              </a:rPr>
              <a:t>de contact</a:t>
            </a:r>
            <a:endParaRPr lang="fr-FR" b="1" i="0" dirty="0">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43080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4"/>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45"/>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down)">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52"/>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8"/>
          <p:cNvSpPr txBox="1">
            <a:spLocks noChangeArrowheads="1"/>
          </p:cNvSpPr>
          <p:nvPr/>
        </p:nvSpPr>
        <p:spPr bwMode="auto">
          <a:xfrm>
            <a:off x="0" y="1428750"/>
            <a:ext cx="1098551" cy="738664"/>
          </a:xfrm>
          <a:prstGeom prst="rect">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rIns="36000" bIns="36000">
            <a:spAutoFit/>
          </a:bodyPr>
          <a:lstStyle/>
          <a:p>
            <a:pPr algn="ctr"/>
            <a:r>
              <a:rPr lang="fr-FR" sz="1400" b="1" dirty="0" smtClean="0">
                <a:solidFill>
                  <a:schemeClr val="bg1"/>
                </a:solidFill>
                <a:effectLst>
                  <a:outerShdw blurRad="38100" dist="38100" dir="2700000" algn="tl">
                    <a:srgbClr val="000000"/>
                  </a:outerShdw>
                </a:effectLst>
              </a:rPr>
              <a:t>Modélisation Actions Mécaniques</a:t>
            </a:r>
            <a:endParaRPr lang="fr-FR" sz="1400" b="1" dirty="0">
              <a:solidFill>
                <a:schemeClr val="bg1"/>
              </a:solidFill>
              <a:effectLst>
                <a:outerShdw blurRad="38100" dist="38100" dir="2700000" algn="tl">
                  <a:srgbClr val="000000"/>
                </a:outerShdw>
              </a:effectLst>
            </a:endParaRPr>
          </a:p>
        </p:txBody>
      </p:sp>
      <p:grpSp>
        <p:nvGrpSpPr>
          <p:cNvPr id="3" name="Groupe 65"/>
          <p:cNvGrpSpPr>
            <a:grpSpLocks/>
          </p:cNvGrpSpPr>
          <p:nvPr/>
        </p:nvGrpSpPr>
        <p:grpSpPr bwMode="auto">
          <a:xfrm>
            <a:off x="1618816" y="2813087"/>
            <a:ext cx="6881812" cy="1244600"/>
            <a:chOff x="1219199" y="3698875"/>
            <a:chExt cx="6881091" cy="1244600"/>
          </a:xfrm>
        </p:grpSpPr>
        <p:sp>
          <p:nvSpPr>
            <p:cNvPr id="4" name="Text Box 5"/>
            <p:cNvSpPr txBox="1">
              <a:spLocks noChangeArrowheads="1"/>
            </p:cNvSpPr>
            <p:nvPr/>
          </p:nvSpPr>
          <p:spPr bwMode="auto">
            <a:xfrm>
              <a:off x="1219199" y="3698875"/>
              <a:ext cx="6881091" cy="12446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0"/>
                </a:spcBef>
                <a:defRPr>
                  <a:solidFill>
                    <a:schemeClr val="tx1"/>
                  </a:solidFill>
                  <a:latin typeface="Times New Roman" pitchFamily="18" charset="0"/>
                </a:defRPr>
              </a:lvl1pPr>
              <a:lvl2pPr marL="742950" indent="-285750" algn="l" eaLnBrk="0" hangingPunct="0">
                <a:spcBef>
                  <a:spcPct val="0"/>
                </a:spcBef>
                <a:defRPr>
                  <a:solidFill>
                    <a:schemeClr val="tx1"/>
                  </a:solidFill>
                  <a:latin typeface="Times New Roman" pitchFamily="18" charset="0"/>
                </a:defRPr>
              </a:lvl2pPr>
              <a:lvl3pPr marL="1143000" indent="-228600" algn="l" eaLnBrk="0" hangingPunct="0">
                <a:spcBef>
                  <a:spcPct val="0"/>
                </a:spcBef>
                <a:defRPr>
                  <a:solidFill>
                    <a:schemeClr val="tx1"/>
                  </a:solidFill>
                  <a:latin typeface="Times New Roman" pitchFamily="18" charset="0"/>
                </a:defRPr>
              </a:lvl3pPr>
              <a:lvl4pPr marL="1600200" indent="-228600" algn="l" eaLnBrk="0" hangingPunct="0">
                <a:spcBef>
                  <a:spcPct val="0"/>
                </a:spcBef>
                <a:defRPr>
                  <a:solidFill>
                    <a:schemeClr val="tx1"/>
                  </a:solidFill>
                  <a:latin typeface="Times New Roman" pitchFamily="18" charset="0"/>
                </a:defRPr>
              </a:lvl4pPr>
              <a:lvl5pPr marL="2057400" indent="-228600" algn="l" eaLnBrk="0" hangingPunct="0">
                <a:spcBef>
                  <a:spcPct val="0"/>
                </a:spcBef>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Aft>
                  <a:spcPts val="1000"/>
                </a:spcAft>
              </a:pPr>
              <a:endParaRPr lang="fr-FR" altLang="fr-FR" sz="1200" i="0" dirty="0"/>
            </a:p>
            <a:p>
              <a:pPr marL="285750" indent="-285750" eaLnBrk="1" hangingPunct="1">
                <a:spcAft>
                  <a:spcPts val="1000"/>
                </a:spcAft>
                <a:buFont typeface="Arial" panose="020B0604020202020204" pitchFamily="34" charset="0"/>
                <a:buChar char="•"/>
              </a:pPr>
              <a:r>
                <a:rPr lang="fr-FR" altLang="fr-FR" sz="1600" i="0" dirty="0">
                  <a:cs typeface="Times New Roman" pitchFamily="18" charset="0"/>
                </a:rPr>
                <a:t>q(M) = </a:t>
              </a:r>
              <a:r>
                <a:rPr lang="fr-FR" altLang="fr-FR" sz="1600" i="0" dirty="0" err="1">
                  <a:cs typeface="Times New Roman" pitchFamily="18" charset="0"/>
                </a:rPr>
                <a:t>f.p</a:t>
              </a:r>
              <a:r>
                <a:rPr lang="fr-FR" altLang="fr-FR" sz="1600" i="0" dirty="0">
                  <a:cs typeface="Times New Roman" pitchFamily="18" charset="0"/>
                </a:rPr>
                <a:t>(M)    avec f = coefficient de frottement en M entre S1 et S2</a:t>
              </a:r>
            </a:p>
            <a:p>
              <a:pPr marL="285750" indent="-285750" eaLnBrk="1" hangingPunct="1">
                <a:spcAft>
                  <a:spcPts val="1000"/>
                </a:spcAft>
                <a:buFont typeface="Arial" panose="020B0604020202020204" pitchFamily="34" charset="0"/>
                <a:buChar char="•"/>
              </a:pPr>
              <a:r>
                <a:rPr lang="fr-FR" altLang="fr-FR" sz="1600" i="0" dirty="0">
                  <a:cs typeface="Times New Roman" pitchFamily="18" charset="0"/>
                </a:rPr>
                <a:t>            est opposé à la vitesse de glissement de S1/S2 (S1 étant le solide isolé)</a:t>
              </a:r>
            </a:p>
            <a:p>
              <a:pPr eaLnBrk="1" hangingPunct="1">
                <a:spcAft>
                  <a:spcPts val="1000"/>
                </a:spcAft>
              </a:pPr>
              <a:endParaRPr lang="fr-FR" altLang="fr-FR" sz="1600" i="0" dirty="0">
                <a:cs typeface="Times New Roman" pitchFamily="18" charset="0"/>
              </a:endParaRPr>
            </a:p>
            <a:p>
              <a:pPr eaLnBrk="1" hangingPunct="1">
                <a:spcAft>
                  <a:spcPts val="1000"/>
                </a:spcAft>
              </a:pPr>
              <a:endParaRPr lang="fr-FR" altLang="fr-FR" sz="1200" i="0" dirty="0">
                <a:latin typeface="Calibri" pitchFamily="34" charset="0"/>
              </a:endParaRPr>
            </a:p>
          </p:txBody>
        </p:sp>
        <p:graphicFrame>
          <p:nvGraphicFramePr>
            <p:cNvPr id="5" name="Object 7"/>
            <p:cNvGraphicFramePr>
              <a:graphicFrameLocks noChangeAspect="1"/>
            </p:cNvGraphicFramePr>
            <p:nvPr>
              <p:extLst>
                <p:ext uri="{D42A27DB-BD31-4B8C-83A1-F6EECF244321}">
                  <p14:modId xmlns:p14="http://schemas.microsoft.com/office/powerpoint/2010/main" val="3400133676"/>
                </p:ext>
              </p:extLst>
            </p:nvPr>
          </p:nvGraphicFramePr>
          <p:xfrm>
            <a:off x="1540293" y="4395787"/>
            <a:ext cx="597483" cy="337644"/>
          </p:xfrm>
          <a:graphic>
            <a:graphicData uri="http://schemas.openxmlformats.org/presentationml/2006/ole">
              <mc:AlternateContent xmlns:mc="http://schemas.openxmlformats.org/markup-compatibility/2006">
                <mc:Choice xmlns:v="urn:schemas-microsoft-com:vml" Requires="v">
                  <p:oleObj spid="_x0000_s41242" name="Équation" r:id="rId3" imgW="380880" imgH="215640" progId="Equation.3">
                    <p:embed/>
                  </p:oleObj>
                </mc:Choice>
                <mc:Fallback>
                  <p:oleObj name="Équation" r:id="rId3" imgW="380880" imgH="2156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0293" y="4395787"/>
                          <a:ext cx="597483" cy="337644"/>
                        </a:xfrm>
                        <a:prstGeom prst="rect">
                          <a:avLst/>
                        </a:prstGeom>
                        <a:noFill/>
                        <a:extLst/>
                      </p:spPr>
                    </p:pic>
                  </p:oleObj>
                </mc:Fallback>
              </mc:AlternateContent>
            </a:graphicData>
          </a:graphic>
        </p:graphicFrame>
      </p:grpSp>
      <p:sp>
        <p:nvSpPr>
          <p:cNvPr id="7" name="ZoneTexte 26"/>
          <p:cNvSpPr txBox="1">
            <a:spLocks noChangeArrowheads="1"/>
          </p:cNvSpPr>
          <p:nvPr/>
        </p:nvSpPr>
        <p:spPr bwMode="auto">
          <a:xfrm>
            <a:off x="1182688" y="1477963"/>
            <a:ext cx="68532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gn="l" eaLnBrk="0" hangingPunct="0">
              <a:spcBef>
                <a:spcPct val="0"/>
              </a:spcBef>
              <a:defRPr>
                <a:solidFill>
                  <a:schemeClr val="tx1"/>
                </a:solidFill>
                <a:latin typeface="Times New Roman" pitchFamily="18" charset="0"/>
              </a:defRPr>
            </a:lvl1pPr>
            <a:lvl2pPr algn="l" eaLnBrk="0" hangingPunct="0">
              <a:spcBef>
                <a:spcPct val="0"/>
              </a:spcBef>
              <a:defRPr>
                <a:solidFill>
                  <a:schemeClr val="tx1"/>
                </a:solidFill>
                <a:latin typeface="Times New Roman" pitchFamily="18" charset="0"/>
              </a:defRPr>
            </a:lvl2pPr>
            <a:lvl3pPr marL="1143000" indent="-228600" algn="l" eaLnBrk="0" hangingPunct="0">
              <a:spcBef>
                <a:spcPct val="0"/>
              </a:spcBef>
              <a:defRPr>
                <a:solidFill>
                  <a:schemeClr val="tx1"/>
                </a:solidFill>
                <a:latin typeface="Times New Roman" pitchFamily="18" charset="0"/>
              </a:defRPr>
            </a:lvl3pPr>
            <a:lvl4pPr marL="1600200" indent="-228600" algn="l" eaLnBrk="0" hangingPunct="0">
              <a:spcBef>
                <a:spcPct val="0"/>
              </a:spcBef>
              <a:defRPr>
                <a:solidFill>
                  <a:schemeClr val="tx1"/>
                </a:solidFill>
                <a:latin typeface="Times New Roman" pitchFamily="18" charset="0"/>
              </a:defRPr>
            </a:lvl4pPr>
            <a:lvl5pPr marL="2057400" indent="-228600" algn="l" eaLnBrk="0" hangingPunct="0">
              <a:spcBef>
                <a:spcPct val="0"/>
              </a:spcBef>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lvl="1" eaLnBrk="1" hangingPunct="1"/>
            <a:r>
              <a:rPr lang="fr-FR" altLang="fr-FR" sz="1800" i="0"/>
              <a:t>Lois de </a:t>
            </a:r>
            <a:r>
              <a:rPr lang="fr-FR" altLang="fr-FR" sz="1800" b="1" i="0"/>
              <a:t>Coulomb</a:t>
            </a:r>
            <a:r>
              <a:rPr lang="fr-FR" altLang="fr-FR" sz="1800" i="0"/>
              <a:t> (ingénieur et physicien français 1736 – 1806)</a:t>
            </a:r>
          </a:p>
        </p:txBody>
      </p:sp>
      <p:sp>
        <p:nvSpPr>
          <p:cNvPr id="9" name="ZoneTexte 8"/>
          <p:cNvSpPr txBox="1">
            <a:spLocks noChangeArrowheads="1"/>
          </p:cNvSpPr>
          <p:nvPr/>
        </p:nvSpPr>
        <p:spPr bwMode="auto">
          <a:xfrm>
            <a:off x="1961716" y="2622587"/>
            <a:ext cx="33401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0"/>
              </a:spcBef>
              <a:defRPr>
                <a:solidFill>
                  <a:schemeClr val="tx1"/>
                </a:solidFill>
                <a:latin typeface="Times New Roman" pitchFamily="18" charset="0"/>
              </a:defRPr>
            </a:lvl1pPr>
            <a:lvl2pPr marL="742950" indent="-285750" algn="l" eaLnBrk="0" hangingPunct="0">
              <a:spcBef>
                <a:spcPct val="0"/>
              </a:spcBef>
              <a:defRPr>
                <a:solidFill>
                  <a:schemeClr val="tx1"/>
                </a:solidFill>
                <a:latin typeface="Times New Roman" pitchFamily="18" charset="0"/>
              </a:defRPr>
            </a:lvl2pPr>
            <a:lvl3pPr marL="1143000" indent="-228600" algn="l" eaLnBrk="0" hangingPunct="0">
              <a:spcBef>
                <a:spcPct val="0"/>
              </a:spcBef>
              <a:defRPr>
                <a:solidFill>
                  <a:schemeClr val="tx1"/>
                </a:solidFill>
                <a:latin typeface="Times New Roman" pitchFamily="18" charset="0"/>
              </a:defRPr>
            </a:lvl3pPr>
            <a:lvl4pPr marL="1600200" indent="-228600" algn="l" eaLnBrk="0" hangingPunct="0">
              <a:spcBef>
                <a:spcPct val="0"/>
              </a:spcBef>
              <a:defRPr>
                <a:solidFill>
                  <a:schemeClr val="tx1"/>
                </a:solidFill>
                <a:latin typeface="Times New Roman" pitchFamily="18" charset="0"/>
              </a:defRPr>
            </a:lvl4pPr>
            <a:lvl5pPr marL="2057400" indent="-228600" algn="l" eaLnBrk="0" hangingPunct="0">
              <a:spcBef>
                <a:spcPct val="0"/>
              </a:spcBef>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buFont typeface="Wingdings" pitchFamily="2" charset="2"/>
              <a:buChar char="Ø"/>
            </a:pPr>
            <a:r>
              <a:rPr lang="fr-FR" altLang="fr-FR" sz="1800" i="0"/>
              <a:t>Vitesse de glissement </a:t>
            </a:r>
            <a:r>
              <a:rPr lang="fr-FR" altLang="fr-FR" sz="1800" b="1" i="0"/>
              <a:t>non</a:t>
            </a:r>
            <a:r>
              <a:rPr lang="fr-FR" altLang="fr-FR" sz="1800" i="0"/>
              <a:t> nulle:</a:t>
            </a:r>
          </a:p>
        </p:txBody>
      </p:sp>
      <p:graphicFrame>
        <p:nvGraphicFramePr>
          <p:cNvPr id="10" name="Object 6"/>
          <p:cNvGraphicFramePr>
            <a:graphicFrameLocks noChangeAspect="1"/>
          </p:cNvGraphicFramePr>
          <p:nvPr>
            <p:extLst>
              <p:ext uri="{D42A27DB-BD31-4B8C-83A1-F6EECF244321}">
                <p14:modId xmlns:p14="http://schemas.microsoft.com/office/powerpoint/2010/main" val="1922226749"/>
              </p:ext>
            </p:extLst>
          </p:nvPr>
        </p:nvGraphicFramePr>
        <p:xfrm>
          <a:off x="5298641" y="2589249"/>
          <a:ext cx="1958975" cy="409575"/>
        </p:xfrm>
        <a:graphic>
          <a:graphicData uri="http://schemas.openxmlformats.org/presentationml/2006/ole">
            <mc:AlternateContent xmlns:mc="http://schemas.openxmlformats.org/markup-compatibility/2006">
              <mc:Choice xmlns:v="urn:schemas-microsoft-com:vml" Requires="v">
                <p:oleObj spid="_x0000_s41243" name="Équation" r:id="rId5" imgW="1155600" imgH="241200" progId="Equation.3">
                  <p:embed/>
                </p:oleObj>
              </mc:Choice>
              <mc:Fallback>
                <p:oleObj name="Équation" r:id="rId5" imgW="1155600" imgH="2412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98641" y="2589249"/>
                        <a:ext cx="1958975" cy="409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1" name="Groupe 66"/>
          <p:cNvGrpSpPr>
            <a:grpSpLocks/>
          </p:cNvGrpSpPr>
          <p:nvPr/>
        </p:nvGrpSpPr>
        <p:grpSpPr bwMode="auto">
          <a:xfrm>
            <a:off x="1633103" y="4941924"/>
            <a:ext cx="6881813" cy="1244600"/>
            <a:chOff x="1219199" y="3698875"/>
            <a:chExt cx="6881091" cy="1244600"/>
          </a:xfrm>
        </p:grpSpPr>
        <p:sp>
          <p:nvSpPr>
            <p:cNvPr id="12" name="Text Box 5"/>
            <p:cNvSpPr txBox="1">
              <a:spLocks noChangeArrowheads="1"/>
            </p:cNvSpPr>
            <p:nvPr/>
          </p:nvSpPr>
          <p:spPr bwMode="auto">
            <a:xfrm>
              <a:off x="1219199" y="3698875"/>
              <a:ext cx="6881091" cy="12446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0"/>
                </a:spcBef>
                <a:defRPr>
                  <a:solidFill>
                    <a:schemeClr val="tx1"/>
                  </a:solidFill>
                  <a:latin typeface="Times New Roman" pitchFamily="18" charset="0"/>
                </a:defRPr>
              </a:lvl1pPr>
              <a:lvl2pPr marL="742950" indent="-285750" algn="l" eaLnBrk="0" hangingPunct="0">
                <a:spcBef>
                  <a:spcPct val="0"/>
                </a:spcBef>
                <a:defRPr>
                  <a:solidFill>
                    <a:schemeClr val="tx1"/>
                  </a:solidFill>
                  <a:latin typeface="Times New Roman" pitchFamily="18" charset="0"/>
                </a:defRPr>
              </a:lvl2pPr>
              <a:lvl3pPr marL="1143000" indent="-228600" algn="l" eaLnBrk="0" hangingPunct="0">
                <a:spcBef>
                  <a:spcPct val="0"/>
                </a:spcBef>
                <a:defRPr>
                  <a:solidFill>
                    <a:schemeClr val="tx1"/>
                  </a:solidFill>
                  <a:latin typeface="Times New Roman" pitchFamily="18" charset="0"/>
                </a:defRPr>
              </a:lvl3pPr>
              <a:lvl4pPr marL="1600200" indent="-228600" algn="l" eaLnBrk="0" hangingPunct="0">
                <a:spcBef>
                  <a:spcPct val="0"/>
                </a:spcBef>
                <a:defRPr>
                  <a:solidFill>
                    <a:schemeClr val="tx1"/>
                  </a:solidFill>
                  <a:latin typeface="Times New Roman" pitchFamily="18" charset="0"/>
                </a:defRPr>
              </a:lvl4pPr>
              <a:lvl5pPr marL="2057400" indent="-228600" algn="l" eaLnBrk="0" hangingPunct="0">
                <a:spcBef>
                  <a:spcPct val="0"/>
                </a:spcBef>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Aft>
                  <a:spcPts val="1000"/>
                </a:spcAft>
              </a:pPr>
              <a:endParaRPr lang="fr-FR" altLang="fr-FR" sz="1200" i="0" dirty="0"/>
            </a:p>
            <a:p>
              <a:pPr marL="285750" indent="-285750" eaLnBrk="1" hangingPunct="1">
                <a:spcAft>
                  <a:spcPts val="1000"/>
                </a:spcAft>
                <a:buFont typeface="Arial" panose="020B0604020202020204" pitchFamily="34" charset="0"/>
                <a:buChar char="•"/>
              </a:pPr>
              <a:r>
                <a:rPr lang="fr-FR" altLang="fr-FR" sz="1600" i="0" dirty="0">
                  <a:cs typeface="Times New Roman" pitchFamily="18" charset="0"/>
                </a:rPr>
                <a:t>q(M) ≤ </a:t>
              </a:r>
              <a:r>
                <a:rPr lang="fr-FR" altLang="fr-FR" sz="1600" i="0" dirty="0" err="1">
                  <a:cs typeface="Times New Roman" pitchFamily="18" charset="0"/>
                </a:rPr>
                <a:t>f.p</a:t>
              </a:r>
              <a:r>
                <a:rPr lang="fr-FR" altLang="fr-FR" sz="1600" i="0" dirty="0">
                  <a:cs typeface="Times New Roman" pitchFamily="18" charset="0"/>
                </a:rPr>
                <a:t>(M)    avec f = coefficient de frottement en M entre S1 et S2</a:t>
              </a:r>
            </a:p>
            <a:p>
              <a:pPr marL="285750" indent="-285750" eaLnBrk="1" hangingPunct="1">
                <a:spcAft>
                  <a:spcPts val="1000"/>
                </a:spcAft>
                <a:buFont typeface="Arial" panose="020B0604020202020204" pitchFamily="34" charset="0"/>
                <a:buChar char="•"/>
              </a:pPr>
              <a:r>
                <a:rPr lang="fr-FR" altLang="fr-FR" sz="1600" i="0" dirty="0">
                  <a:cs typeface="Times New Roman" pitchFamily="18" charset="0"/>
                </a:rPr>
                <a:t>            est de direction indéterminée</a:t>
              </a:r>
            </a:p>
            <a:p>
              <a:pPr eaLnBrk="1" hangingPunct="1">
                <a:spcAft>
                  <a:spcPts val="1000"/>
                </a:spcAft>
              </a:pPr>
              <a:endParaRPr lang="fr-FR" altLang="fr-FR" sz="1600" i="0" dirty="0">
                <a:cs typeface="Times New Roman" pitchFamily="18" charset="0"/>
              </a:endParaRPr>
            </a:p>
            <a:p>
              <a:pPr eaLnBrk="1" hangingPunct="1">
                <a:spcAft>
                  <a:spcPts val="1000"/>
                </a:spcAft>
              </a:pPr>
              <a:endParaRPr lang="fr-FR" altLang="fr-FR" sz="1200" i="0" dirty="0">
                <a:latin typeface="Calibri" pitchFamily="34" charset="0"/>
              </a:endParaRPr>
            </a:p>
          </p:txBody>
        </p:sp>
        <p:graphicFrame>
          <p:nvGraphicFramePr>
            <p:cNvPr id="13" name="Object 8"/>
            <p:cNvGraphicFramePr>
              <a:graphicFrameLocks noChangeAspect="1"/>
            </p:cNvGraphicFramePr>
            <p:nvPr>
              <p:extLst>
                <p:ext uri="{D42A27DB-BD31-4B8C-83A1-F6EECF244321}">
                  <p14:modId xmlns:p14="http://schemas.microsoft.com/office/powerpoint/2010/main" val="3237887915"/>
                </p:ext>
              </p:extLst>
            </p:nvPr>
          </p:nvGraphicFramePr>
          <p:xfrm>
            <a:off x="1515123" y="4411435"/>
            <a:ext cx="589055" cy="332881"/>
          </p:xfrm>
          <a:graphic>
            <a:graphicData uri="http://schemas.openxmlformats.org/presentationml/2006/ole">
              <mc:AlternateContent xmlns:mc="http://schemas.openxmlformats.org/markup-compatibility/2006">
                <mc:Choice xmlns:v="urn:schemas-microsoft-com:vml" Requires="v">
                  <p:oleObj spid="_x0000_s41244" name="Équation" r:id="rId7" imgW="380880" imgH="215640" progId="Equation.3">
                    <p:embed/>
                  </p:oleObj>
                </mc:Choice>
                <mc:Fallback>
                  <p:oleObj name="Équation" r:id="rId7" imgW="380880" imgH="2156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15123" y="4411435"/>
                          <a:ext cx="589055" cy="332881"/>
                        </a:xfrm>
                        <a:prstGeom prst="rect">
                          <a:avLst/>
                        </a:prstGeom>
                        <a:noFill/>
                        <a:extLst/>
                      </p:spPr>
                    </p:pic>
                  </p:oleObj>
                </mc:Fallback>
              </mc:AlternateContent>
            </a:graphicData>
          </a:graphic>
        </p:graphicFrame>
      </p:grpSp>
      <p:sp>
        <p:nvSpPr>
          <p:cNvPr id="14" name="ZoneTexte 13"/>
          <p:cNvSpPr txBox="1">
            <a:spLocks noChangeArrowheads="1"/>
          </p:cNvSpPr>
          <p:nvPr/>
        </p:nvSpPr>
        <p:spPr bwMode="auto">
          <a:xfrm>
            <a:off x="1974416" y="4753012"/>
            <a:ext cx="29384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0"/>
              </a:spcBef>
              <a:defRPr>
                <a:solidFill>
                  <a:schemeClr val="tx1"/>
                </a:solidFill>
                <a:latin typeface="Times New Roman" pitchFamily="18" charset="0"/>
              </a:defRPr>
            </a:lvl1pPr>
            <a:lvl2pPr marL="742950" indent="-285750" algn="l" eaLnBrk="0" hangingPunct="0">
              <a:spcBef>
                <a:spcPct val="0"/>
              </a:spcBef>
              <a:defRPr>
                <a:solidFill>
                  <a:schemeClr val="tx1"/>
                </a:solidFill>
                <a:latin typeface="Times New Roman" pitchFamily="18" charset="0"/>
              </a:defRPr>
            </a:lvl2pPr>
            <a:lvl3pPr marL="1143000" indent="-228600" algn="l" eaLnBrk="0" hangingPunct="0">
              <a:spcBef>
                <a:spcPct val="0"/>
              </a:spcBef>
              <a:defRPr>
                <a:solidFill>
                  <a:schemeClr val="tx1"/>
                </a:solidFill>
                <a:latin typeface="Times New Roman" pitchFamily="18" charset="0"/>
              </a:defRPr>
            </a:lvl3pPr>
            <a:lvl4pPr marL="1600200" indent="-228600" algn="l" eaLnBrk="0" hangingPunct="0">
              <a:spcBef>
                <a:spcPct val="0"/>
              </a:spcBef>
              <a:defRPr>
                <a:solidFill>
                  <a:schemeClr val="tx1"/>
                </a:solidFill>
                <a:latin typeface="Times New Roman" pitchFamily="18" charset="0"/>
              </a:defRPr>
            </a:lvl4pPr>
            <a:lvl5pPr marL="2057400" indent="-228600" algn="l" eaLnBrk="0" hangingPunct="0">
              <a:spcBef>
                <a:spcPct val="0"/>
              </a:spcBef>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buFont typeface="Wingdings" pitchFamily="2" charset="2"/>
              <a:buChar char="Ø"/>
            </a:pPr>
            <a:r>
              <a:rPr lang="fr-FR" altLang="fr-FR" sz="1800" i="0" dirty="0"/>
              <a:t>Vitesse de glissement nulle:</a:t>
            </a:r>
          </a:p>
        </p:txBody>
      </p:sp>
      <p:graphicFrame>
        <p:nvGraphicFramePr>
          <p:cNvPr id="15" name="Object 9"/>
          <p:cNvGraphicFramePr>
            <a:graphicFrameLocks noChangeAspect="1"/>
          </p:cNvGraphicFramePr>
          <p:nvPr>
            <p:extLst>
              <p:ext uri="{D42A27DB-BD31-4B8C-83A1-F6EECF244321}">
                <p14:modId xmlns:p14="http://schemas.microsoft.com/office/powerpoint/2010/main" val="3082572521"/>
              </p:ext>
            </p:extLst>
          </p:nvPr>
        </p:nvGraphicFramePr>
        <p:xfrm>
          <a:off x="4841441" y="4708562"/>
          <a:ext cx="1958975" cy="409575"/>
        </p:xfrm>
        <a:graphic>
          <a:graphicData uri="http://schemas.openxmlformats.org/presentationml/2006/ole">
            <mc:AlternateContent xmlns:mc="http://schemas.openxmlformats.org/markup-compatibility/2006">
              <mc:Choice xmlns:v="urn:schemas-microsoft-com:vml" Requires="v">
                <p:oleObj spid="_x0000_s41245" name="Équation" r:id="rId8" imgW="1155600" imgH="241200" progId="Equation.3">
                  <p:embed/>
                </p:oleObj>
              </mc:Choice>
              <mc:Fallback>
                <p:oleObj name="Équation" r:id="rId8" imgW="1155600" imgH="2412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41441" y="4708562"/>
                        <a:ext cx="1958975" cy="409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 name="Rectangle 18"/>
          <p:cNvSpPr/>
          <p:nvPr/>
        </p:nvSpPr>
        <p:spPr>
          <a:xfrm>
            <a:off x="1618816" y="2531495"/>
            <a:ext cx="6881812" cy="141393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19"/>
          <p:cNvSpPr/>
          <p:nvPr/>
        </p:nvSpPr>
        <p:spPr>
          <a:xfrm>
            <a:off x="1633104" y="4665095"/>
            <a:ext cx="6881812" cy="141393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Image 60" descr="Charles_de_coulomb.jpg"/>
          <p:cNvPicPr>
            <a:picLocks noChangeAspect="1"/>
          </p:cNvPicPr>
          <p:nvPr/>
        </p:nvPicPr>
        <p:blipFill>
          <a:blip r:embed="rId10" cstate="print">
            <a:lum bright="20000"/>
            <a:extLst>
              <a:ext uri="{28A0092B-C50C-407E-A947-70E740481C1C}">
                <a14:useLocalDpi xmlns:a14="http://schemas.microsoft.com/office/drawing/2010/main" val="0"/>
              </a:ext>
            </a:extLst>
          </a:blip>
          <a:srcRect/>
          <a:stretch>
            <a:fillRect/>
          </a:stretch>
        </p:blipFill>
        <p:spPr bwMode="auto">
          <a:xfrm>
            <a:off x="7959436" y="1037770"/>
            <a:ext cx="1063047" cy="144453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 Box 64"/>
          <p:cNvSpPr txBox="1">
            <a:spLocks noChangeArrowheads="1"/>
          </p:cNvSpPr>
          <p:nvPr/>
        </p:nvSpPr>
        <p:spPr bwMode="auto">
          <a:xfrm>
            <a:off x="1158875" y="971550"/>
            <a:ext cx="7985125" cy="457200"/>
          </a:xfrm>
          <a:prstGeom prst="rect">
            <a:avLst/>
          </a:prstGeom>
          <a:noFill/>
          <a:ln w="9525">
            <a:noFill/>
            <a:miter lim="800000"/>
            <a:headEnd/>
            <a:tailEnd/>
          </a:ln>
          <a:effectLst/>
        </p:spPr>
        <p:txBody>
          <a:bodyPr>
            <a:spAutoFit/>
          </a:bodyPr>
          <a:lstStyle/>
          <a:p>
            <a:pPr algn="ctr">
              <a:spcBef>
                <a:spcPct val="0"/>
              </a:spcBef>
              <a:defRPr/>
            </a:pPr>
            <a:r>
              <a:rPr lang="fr-FR" sz="2400" b="1" i="0" dirty="0">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Modélisation </a:t>
            </a:r>
            <a:r>
              <a:rPr lang="fr-FR"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locale : </a:t>
            </a:r>
            <a:r>
              <a:rPr lang="fr-FR"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action </a:t>
            </a:r>
            <a:r>
              <a:rPr lang="fr-FR" b="1" dirty="0" smtClean="0">
                <a:effectLst>
                  <a:outerShdw blurRad="38100" dist="38100" dir="2700000" algn="tl">
                    <a:srgbClr val="C0C0C0"/>
                  </a:outerShdw>
                </a:effectLst>
                <a:latin typeface="Times New Roman" panose="02020603050405020304" pitchFamily="18" charset="0"/>
                <a:cs typeface="Times New Roman" panose="02020603050405020304" pitchFamily="18" charset="0"/>
              </a:rPr>
              <a:t>de contact</a:t>
            </a:r>
            <a:endParaRPr lang="fr-FR" b="1" i="0" dirty="0">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35105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5" presetClass="entr" presetSubtype="1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checkerboard(across)">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5" presetClass="entr" presetSubtype="1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checkerboard(across)">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barn(inVertical)">
                                      <p:cBhvr>
                                        <p:cTn id="30" dur="500"/>
                                        <p:tgtEl>
                                          <p:spTgt spid="19"/>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barn(inVertical)">
                                      <p:cBhvr>
                                        <p:cTn id="3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p:bldP spid="19" grpId="0" animBg="1"/>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8"/>
          <p:cNvSpPr txBox="1">
            <a:spLocks noChangeArrowheads="1"/>
          </p:cNvSpPr>
          <p:nvPr/>
        </p:nvSpPr>
        <p:spPr bwMode="auto">
          <a:xfrm>
            <a:off x="4762" y="1482428"/>
            <a:ext cx="1098551" cy="738664"/>
          </a:xfrm>
          <a:prstGeom prst="rect">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rIns="36000" bIns="36000">
            <a:spAutoFit/>
          </a:bodyPr>
          <a:lstStyle/>
          <a:p>
            <a:pPr algn="ctr"/>
            <a:r>
              <a:rPr lang="fr-FR" sz="1400" b="1" dirty="0" smtClean="0">
                <a:solidFill>
                  <a:schemeClr val="bg1"/>
                </a:solidFill>
                <a:effectLst>
                  <a:outerShdw blurRad="38100" dist="38100" dir="2700000" algn="tl">
                    <a:srgbClr val="000000"/>
                  </a:outerShdw>
                </a:effectLst>
              </a:rPr>
              <a:t>Modélisation Actions Mécaniques</a:t>
            </a:r>
            <a:endParaRPr lang="fr-FR" sz="1400" b="1" dirty="0">
              <a:solidFill>
                <a:schemeClr val="bg1"/>
              </a:solidFill>
              <a:effectLst>
                <a:outerShdw blurRad="38100" dist="38100" dir="2700000" algn="tl">
                  <a:srgbClr val="000000"/>
                </a:outerShdw>
              </a:effectLst>
            </a:endParaRPr>
          </a:p>
        </p:txBody>
      </p:sp>
      <p:sp>
        <p:nvSpPr>
          <p:cNvPr id="3" name="Text Box 64"/>
          <p:cNvSpPr txBox="1">
            <a:spLocks noChangeArrowheads="1"/>
          </p:cNvSpPr>
          <p:nvPr/>
        </p:nvSpPr>
        <p:spPr bwMode="auto">
          <a:xfrm>
            <a:off x="1158875" y="1434999"/>
            <a:ext cx="7985125" cy="461665"/>
          </a:xfrm>
          <a:prstGeom prst="rect">
            <a:avLst/>
          </a:prstGeom>
          <a:noFill/>
          <a:ln w="9525">
            <a:noFill/>
            <a:miter lim="800000"/>
            <a:headEnd/>
            <a:tailEnd/>
          </a:ln>
          <a:effectLst/>
        </p:spPr>
        <p:txBody>
          <a:bodyPr>
            <a:spAutoFit/>
          </a:bodyPr>
          <a:lstStyle/>
          <a:p>
            <a:pPr algn="ctr">
              <a:defRPr/>
            </a:pPr>
            <a:r>
              <a:rPr lang="fr-FR" sz="2400" b="1" dirty="0" smtClean="0">
                <a:effectLst>
                  <a:outerShdw blurRad="38100" dist="38100" dir="2700000" algn="tl">
                    <a:srgbClr val="C0C0C0"/>
                  </a:outerShdw>
                </a:effectLst>
                <a:latin typeface="Times New Roman" panose="02020603050405020304" pitchFamily="18" charset="0"/>
                <a:cs typeface="Times New Roman" panose="02020603050405020304" pitchFamily="18" charset="0"/>
              </a:rPr>
              <a:t>Le </a:t>
            </a:r>
            <a:r>
              <a:rPr lang="fr-FR"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cône de frottement</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l="50000" t="19630" r="14272" b="27406"/>
          <a:stretch>
            <a:fillRect/>
          </a:stretch>
        </p:blipFill>
        <p:spPr bwMode="auto">
          <a:xfrm>
            <a:off x="3935412" y="2371725"/>
            <a:ext cx="3906838" cy="325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l="14063" t="46944" r="54688" b="31944"/>
          <a:stretch>
            <a:fillRect/>
          </a:stretch>
        </p:blipFill>
        <p:spPr bwMode="auto">
          <a:xfrm>
            <a:off x="1619250" y="3067050"/>
            <a:ext cx="2095500"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ZoneTexte 5"/>
          <p:cNvSpPr txBox="1">
            <a:spLocks noChangeArrowheads="1"/>
          </p:cNvSpPr>
          <p:nvPr/>
        </p:nvSpPr>
        <p:spPr bwMode="auto">
          <a:xfrm>
            <a:off x="1438275" y="5734050"/>
            <a:ext cx="73247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fr-CA" altLang="fr-FR">
                <a:solidFill>
                  <a:srgbClr val="FF0000"/>
                </a:solidFill>
              </a:rPr>
              <a:t>L'effort n'est jamais à l'extérieur du cône de frottement !</a:t>
            </a:r>
            <a:endParaRPr lang="fr-FR" altLang="fr-FR">
              <a:solidFill>
                <a:srgbClr val="FF0000"/>
              </a:solidFill>
            </a:endParaRPr>
          </a:p>
        </p:txBody>
      </p:sp>
      <p:graphicFrame>
        <p:nvGraphicFramePr>
          <p:cNvPr id="10" name="Objet 9"/>
          <p:cNvGraphicFramePr>
            <a:graphicFrameLocks noChangeAspect="1"/>
          </p:cNvGraphicFramePr>
          <p:nvPr>
            <p:extLst>
              <p:ext uri="{D42A27DB-BD31-4B8C-83A1-F6EECF244321}">
                <p14:modId xmlns:p14="http://schemas.microsoft.com/office/powerpoint/2010/main" val="1852406108"/>
              </p:ext>
            </p:extLst>
          </p:nvPr>
        </p:nvGraphicFramePr>
        <p:xfrm>
          <a:off x="8302247" y="160564"/>
          <a:ext cx="764420" cy="644979"/>
        </p:xfrm>
        <a:graphic>
          <a:graphicData uri="http://schemas.openxmlformats.org/presentationml/2006/ole">
            <mc:AlternateContent xmlns:mc="http://schemas.openxmlformats.org/markup-compatibility/2006">
              <mc:Choice xmlns:v="urn:schemas-microsoft-com:vml" Requires="v">
                <p:oleObj spid="_x0000_s50215" name="Objet d’environnement du Gestionnaire de liaisons" showAsIcon="1" r:id="rId5" imgW="914400" imgH="771480" progId="Package">
                  <p:embed/>
                </p:oleObj>
              </mc:Choice>
              <mc:Fallback>
                <p:oleObj name="Objet d’environnement du Gestionnaire de liaisons" showAsIcon="1" r:id="rId5" imgW="914400" imgH="771480" progId="Package">
                  <p:embed/>
                  <p:pic>
                    <p:nvPicPr>
                      <p:cNvPr id="0" name=""/>
                      <p:cNvPicPr/>
                      <p:nvPr/>
                    </p:nvPicPr>
                    <p:blipFill>
                      <a:blip r:embed="rId6"/>
                      <a:stretch>
                        <a:fillRect/>
                      </a:stretch>
                    </p:blipFill>
                    <p:spPr>
                      <a:xfrm>
                        <a:off x="8302247" y="160564"/>
                        <a:ext cx="764420" cy="644979"/>
                      </a:xfrm>
                      <a:prstGeom prst="rect">
                        <a:avLst/>
                      </a:prstGeom>
                    </p:spPr>
                  </p:pic>
                </p:oleObj>
              </mc:Fallback>
            </mc:AlternateContent>
          </a:graphicData>
        </a:graphic>
      </p:graphicFrame>
      <p:sp>
        <p:nvSpPr>
          <p:cNvPr id="8" name="Text Box 64"/>
          <p:cNvSpPr txBox="1">
            <a:spLocks noChangeArrowheads="1"/>
          </p:cNvSpPr>
          <p:nvPr/>
        </p:nvSpPr>
        <p:spPr bwMode="auto">
          <a:xfrm>
            <a:off x="1158875" y="971550"/>
            <a:ext cx="7985125" cy="457200"/>
          </a:xfrm>
          <a:prstGeom prst="rect">
            <a:avLst/>
          </a:prstGeom>
          <a:noFill/>
          <a:ln w="9525">
            <a:noFill/>
            <a:miter lim="800000"/>
            <a:headEnd/>
            <a:tailEnd/>
          </a:ln>
          <a:effectLst/>
        </p:spPr>
        <p:txBody>
          <a:bodyPr>
            <a:spAutoFit/>
          </a:bodyPr>
          <a:lstStyle/>
          <a:p>
            <a:pPr algn="ctr">
              <a:spcBef>
                <a:spcPct val="0"/>
              </a:spcBef>
              <a:defRPr/>
            </a:pPr>
            <a:r>
              <a:rPr lang="fr-FR" sz="2400" b="1" i="0" dirty="0">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Modélisation </a:t>
            </a:r>
            <a:r>
              <a:rPr lang="fr-FR"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locale : </a:t>
            </a:r>
            <a:r>
              <a:rPr lang="fr-FR"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action </a:t>
            </a:r>
            <a:r>
              <a:rPr lang="fr-FR" b="1" dirty="0" smtClean="0">
                <a:effectLst>
                  <a:outerShdw blurRad="38100" dist="38100" dir="2700000" algn="tl">
                    <a:srgbClr val="C0C0C0"/>
                  </a:outerShdw>
                </a:effectLst>
                <a:latin typeface="Times New Roman" panose="02020603050405020304" pitchFamily="18" charset="0"/>
                <a:cs typeface="Times New Roman" panose="02020603050405020304" pitchFamily="18" charset="0"/>
              </a:rPr>
              <a:t>de contact</a:t>
            </a:r>
            <a:endParaRPr lang="fr-FR" b="1" i="0" dirty="0">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6259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0" presetClass="verb" presetSubtype="0" fill="hold" nodeType="clickEffect">
                                  <p:stCondLst>
                                    <p:cond delay="0"/>
                                  </p:stCondLst>
                                  <p:childTnLst>
                                    <p:cmd type="verb" cmd="0">
                                      <p:cBhvr>
                                        <p:cTn id="20"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modèle ppt faurie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8575">
          <a:solidFill>
            <a:srgbClr val="FF3300"/>
          </a:solidFill>
          <a:tailEnd type="arrow"/>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modèle ppt fauriel</Template>
  <TotalTime>1003</TotalTime>
  <Words>1541</Words>
  <Application>Microsoft Office PowerPoint</Application>
  <PresentationFormat>Affichage à l'écran (4:3)</PresentationFormat>
  <Paragraphs>312</Paragraphs>
  <Slides>36</Slides>
  <Notes>1</Notes>
  <HiddenSlides>0</HiddenSlides>
  <MMClips>0</MMClips>
  <ScaleCrop>false</ScaleCrop>
  <HeadingPairs>
    <vt:vector size="6" baseType="variant">
      <vt:variant>
        <vt:lpstr>Thème</vt:lpstr>
      </vt:variant>
      <vt:variant>
        <vt:i4>1</vt:i4>
      </vt:variant>
      <vt:variant>
        <vt:lpstr>Serveurs OLE incorporés</vt:lpstr>
      </vt:variant>
      <vt:variant>
        <vt:i4>3</vt:i4>
      </vt:variant>
      <vt:variant>
        <vt:lpstr>Titres des diapositives</vt:lpstr>
      </vt:variant>
      <vt:variant>
        <vt:i4>36</vt:i4>
      </vt:variant>
    </vt:vector>
  </HeadingPairs>
  <TitlesOfParts>
    <vt:vector size="40" baseType="lpstr">
      <vt:lpstr>modèle ppt fauriel</vt:lpstr>
      <vt:lpstr>Équation</vt:lpstr>
      <vt:lpstr>Equation</vt:lpstr>
      <vt:lpstr>Objet d’environnement du Gestionnaire de liaisons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SII</dc:creator>
  <cp:lastModifiedBy>SII</cp:lastModifiedBy>
  <cp:revision>128</cp:revision>
  <dcterms:created xsi:type="dcterms:W3CDTF">2013-08-11T10:54:44Z</dcterms:created>
  <dcterms:modified xsi:type="dcterms:W3CDTF">2023-03-07T10:35:54Z</dcterms:modified>
</cp:coreProperties>
</file>