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9" r:id="rId7"/>
    <p:sldId id="258" r:id="rId8"/>
    <p:sldId id="259" r:id="rId9"/>
    <p:sldId id="263" r:id="rId10"/>
    <p:sldId id="264" r:id="rId11"/>
    <p:sldId id="267" r:id="rId12"/>
    <p:sldId id="268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52DAE8-F18B-4B81-A90F-04250361C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2E9CFD-2D94-4953-AA58-C3FFBCFF2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92DAE7-8899-442C-9D80-FB55DB46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BB793A-56D3-412B-9825-C275FB9CF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190C27-639F-43C7-8623-8BE96AF9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69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AEED0-D2F1-4249-9246-9B60F0B9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CB8D5E-5423-4B06-83F3-B355492D4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68000E-597B-4FBC-9C77-A35B7B84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89FE60-A6A4-4CFB-81E8-2A2501FE1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0F3987-8D3C-49C6-ACD0-EE021E4D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9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DF4744-42E9-408B-A13B-BD63718D6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47D9AF-5917-47F4-A62B-1C9CFDC85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B9BE99-023F-4E7A-A3AA-59B0BCBF1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BA4B78-D18C-453D-92E7-2FFFAC3CE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747ED4-DD42-4BF2-AEE6-06FBF46A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80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7DE8C-C6A9-44E6-9BBE-878B87F22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1B847F-5795-4FAB-9958-86F80A248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4221D4-3188-485A-9394-FDED5CB02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74A040-7F4F-4629-8B75-F11E77196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E0DB88-88F3-43D7-BA02-E69063A5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58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F8E14B-1C7E-4EAD-91C1-4F93F468E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EF8CA2-E0E0-4D09-9CA4-10D449B94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05DBF7-4071-4542-A8FF-75C9CB45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4284DF-AE73-4374-B69D-AC1C219A9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37BC18-88CF-4AFB-BC4E-CCEA9B5A5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91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EEF3A0-C4D5-40FE-ADC9-EF5822AC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F3722A-E3FE-4E2C-A928-7A2AA73A2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464AE2-C8B4-4D51-8A5B-BC5CB7077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4DB873-5C4B-473B-BBFF-21F02526F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004E20-FDDA-45BC-BDE4-D801A8DD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014257-7C10-4FC3-B9C0-852D9FA12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71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6BE74D-FD23-48AB-8616-DDD44FC3B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4CB47D-EC2F-4973-A41D-54260062E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D1E26B-683F-4F76-97B8-27DF27668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1E93F6-9D2F-4CDA-9104-0E8423D66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556E28-4067-4F3D-AD2D-CA4124F76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968994A-E0C8-402D-9D15-AE32B2D60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57452C-0B91-4A7D-9ECD-0ABD5798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863C2FA-4C71-4027-AF5D-73D9A03D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29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421AA-F97B-4765-A048-E0AFE0B3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BB1CEE6-96C6-4049-A69A-B6E8BAB7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7498054-EF06-486D-AF4E-0338A78A5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96DEB7-9555-4005-92CC-C9E8F25E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06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DE36E9-8D20-4E98-873E-B5CA495F4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BA5B6E9-8864-43D9-AA74-2B178976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61EAD1-5DA0-48F5-ABA4-54A11424F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09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87072-A7BE-4A7A-8AB9-D2C174A53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9D9924-70A4-42F6-BD54-CEB4899A6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68BF6F-D777-48B8-9EBB-8BEA3AF74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E3D56C-5632-47CC-9F46-690D07725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0EF58A-CD49-429E-A2E2-CACA166E2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69323D-925B-46B8-A8E8-4921606F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99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3DFF89-A52B-45A1-9688-71E09760B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3E0817-483B-464F-A1D4-F4E57D92F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13E0D6-9647-41C4-92EA-F045248D3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1F6703-3F9B-4C49-BDB0-105B5C03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A08081-C3D2-491D-B39D-93E2AD7E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A38813-D8AC-4DD6-A7E0-B8BF74EF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58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9F16C6-0983-4FBE-A8E4-8F7F68E7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B87174-DCEF-4486-AC58-4AA5CDBA1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FD0C38-3E39-4F0B-941A-CD870020E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A7768-EB06-4C8F-BFCB-C01F88E251BA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7A5610-9B0C-42C3-B267-61249BC0B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0FC061-6E8C-40CD-BD59-C48DF9DBA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B6512-528A-4B95-8823-74B8F8FD28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52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373140C-0744-4624-A051-D782DE900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835" y="1740022"/>
            <a:ext cx="9144000" cy="3249227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TIPE</a:t>
            </a:r>
          </a:p>
          <a:p>
            <a:endParaRPr lang="fr-F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Travaux d’Initiative Personnelle Encadrés</a:t>
            </a:r>
          </a:p>
        </p:txBody>
      </p:sp>
    </p:spTree>
    <p:extLst>
      <p:ext uri="{BB962C8B-B14F-4D97-AF65-F5344CB8AC3E}">
        <p14:creationId xmlns:p14="http://schemas.microsoft.com/office/powerpoint/2010/main" val="3421022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A1091A3-2F7C-9932-7077-7FA82C88D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612" y="944391"/>
            <a:ext cx="9229163" cy="178984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3798477-328F-3700-38BE-0D1C532F3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612" y="2979377"/>
            <a:ext cx="9475693" cy="293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33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2C35D5-052C-42D3-99A5-4CFBE429A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749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Qualités recherchées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5B66C1-EBEF-4EB6-88E5-90C9EF4FC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4"/>
            <a:ext cx="10515600" cy="5317724"/>
          </a:xfrm>
        </p:spPr>
        <p:txBody>
          <a:bodyPr>
            <a:noAutofit/>
          </a:bodyPr>
          <a:lstStyle/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Bonne présentation orale</a:t>
            </a:r>
          </a:p>
          <a:p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Maitrise des contenus abordés dans l’exposé ( ne pas chercher à en mettre plein la vue)</a:t>
            </a:r>
          </a:p>
          <a:p>
            <a:pPr marL="0" indent="0">
              <a:buNone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Apport personnel :</a:t>
            </a:r>
          </a:p>
          <a:p>
            <a:pPr marL="0" indent="0">
              <a:buNone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Expérience réalisée (physique, SI)</a:t>
            </a:r>
          </a:p>
          <a:p>
            <a:pPr marL="0" indent="0">
              <a:buNone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Modélisation informatique</a:t>
            </a:r>
          </a:p>
          <a:p>
            <a:pPr marL="0" indent="0">
              <a:buNone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…</a:t>
            </a:r>
          </a:p>
        </p:txBody>
      </p:sp>
    </p:spTree>
    <p:extLst>
      <p:ext uri="{BB962C8B-B14F-4D97-AF65-F5344CB8AC3E}">
        <p14:creationId xmlns:p14="http://schemas.microsoft.com/office/powerpoint/2010/main" val="398753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A86158-85BC-4D78-AED4-8C0DC418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Conseils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2FE69B-A070-4EE0-BE0F-2CF69B074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9"/>
            <a:ext cx="10613994" cy="4685514"/>
          </a:xfrm>
        </p:spPr>
        <p:txBody>
          <a:bodyPr>
            <a:no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Choisir un sujet sur un domaine qui plait …</a:t>
            </a:r>
          </a:p>
          <a:p>
            <a:pPr marL="0" indent="0">
              <a:buNone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Est-ce abordable ? Compte tenu des programmes de sup et spé ?</a:t>
            </a:r>
          </a:p>
          <a:p>
            <a:pPr marL="0" indent="0">
              <a:buNone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Dans le thème ?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 (internet …)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Réfléchir à un plan , fixer des objectifs. Des choses peuvent être abordées en sup puis développées en spé…)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Travailler …</a:t>
            </a:r>
          </a:p>
        </p:txBody>
      </p:sp>
    </p:spTree>
    <p:extLst>
      <p:ext uri="{BB962C8B-B14F-4D97-AF65-F5344CB8AC3E}">
        <p14:creationId xmlns:p14="http://schemas.microsoft.com/office/powerpoint/2010/main" val="337340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F992D8-04D1-457D-BEFB-0B5714D5F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2256"/>
            <a:ext cx="10515600" cy="5324707"/>
          </a:xfrm>
        </p:spPr>
        <p:txBody>
          <a:bodyPr/>
          <a:lstStyle/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L’épreuve d’évaluation des TIPE est organisée en commun par:</a:t>
            </a:r>
          </a:p>
          <a:p>
            <a:pPr marL="0" indent="0">
              <a:buNone/>
            </a:pPr>
            <a:endParaRPr lang="fr-FR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 Concours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Centrale-Supélec</a:t>
            </a: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 Concours Commun INP, </a:t>
            </a: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 Concours Commun Mines-Ponts </a:t>
            </a: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la Banque filière PT (Physique Technologie). </a:t>
            </a:r>
          </a:p>
          <a:p>
            <a:pPr marL="0" indent="0">
              <a:buNone/>
            </a:pPr>
            <a:endParaRPr lang="fr-FR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Cette épreuve est également utilisée par d’autres concours. Lors de l’épreuve sont évaluées les qualités et les compétences développées au cours de la formation CPGE.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24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BBEF9B-9F9A-4E6B-9436-4D5C1DE62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885895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Coefficients:</a:t>
            </a:r>
          </a:p>
          <a:p>
            <a:pPr marL="0" indent="0" algn="ctr">
              <a:buNone/>
            </a:pPr>
            <a:r>
              <a:rPr lang="fr-F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CCINP MP (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ENAC,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Isima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Sigma</a:t>
            </a:r>
            <a:r>
              <a:rPr lang="fr-F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E282D33-9BD4-448A-B2F5-433F365A3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56042"/>
            <a:ext cx="9515831" cy="384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737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024F36-A3C6-447B-ABF9-585C894E8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359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CCINP PSI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5E2E8D4-4E84-4D59-8C07-04236809C0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3492" y="1873188"/>
            <a:ext cx="8663620" cy="4110362"/>
          </a:xfrm>
        </p:spPr>
      </p:pic>
    </p:spTree>
    <p:extLst>
      <p:ext uri="{BB962C8B-B14F-4D97-AF65-F5344CB8AC3E}">
        <p14:creationId xmlns:p14="http://schemas.microsoft.com/office/powerpoint/2010/main" val="78240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63F401-0091-46C5-9C62-085AABF5A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Mines -Ponts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3A5B5A0-8B7A-4EDF-9D2E-1F513BF8E9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293" y="2041864"/>
            <a:ext cx="7847860" cy="3221446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978CC44-BAA1-4995-9A0B-F52FA4D87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7456" y="2166151"/>
            <a:ext cx="3613212" cy="284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52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335E730-474E-20E6-537E-398D1C326D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8541" y="1371600"/>
            <a:ext cx="10201835" cy="4742329"/>
          </a:xfrm>
        </p:spPr>
      </p:pic>
    </p:spTree>
    <p:extLst>
      <p:ext uri="{BB962C8B-B14F-4D97-AF65-F5344CB8AC3E}">
        <p14:creationId xmlns:p14="http://schemas.microsoft.com/office/powerpoint/2010/main" val="79222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253C01-EF10-4558-A93E-379CBB572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6948"/>
            <a:ext cx="10515600" cy="55200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Nature de l’épreuve</a:t>
            </a:r>
          </a:p>
          <a:p>
            <a:pPr marL="0" indent="0" algn="just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L’épreuve a une durée globale de 30 minutes, qui se découpe en 2 parties 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 minutes : présentation par le candidat de son travail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 minutes : échange avec le binôme d’examinateurs.</a:t>
            </a:r>
          </a:p>
          <a:p>
            <a:pPr marL="0" indent="0" algn="just">
              <a:buNone/>
            </a:pP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 candidat doit présenter son travail en rapport avec le thème de l’année qui est :</a:t>
            </a:r>
          </a:p>
          <a:p>
            <a:pPr marL="0" indent="0" algn="ctr">
              <a:buNone/>
            </a:pPr>
            <a:r>
              <a:rPr lang="fr-FR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Google Sans"/>
              </a:rPr>
              <a:t> Transition, transformation, conversion »</a:t>
            </a:r>
            <a:endParaRPr lang="fr-FR" b="1" i="0" dirty="0">
              <a:solidFill>
                <a:srgbClr val="FF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L’évaluation finale tient également compte de la présentation, de l’échange avec les examinateurs </a:t>
            </a:r>
            <a:r>
              <a:rPr lang="fr-FR" b="0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ainsi que des éléments saisis en ligne durant les différentes étapes</a:t>
            </a:r>
            <a:r>
              <a:rPr lang="fr-FR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84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C72A12-9F0E-4CED-8A9C-F0F864352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0213"/>
            <a:ext cx="10515600" cy="563542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ETAPE 1 mi janvier à début février :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Déclaration du Professeur CPGE encadrant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Titre et motivation de l’étude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Saisie en ligne de la Mise en Cohérence des Objectifs du TIPE (MCOT)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Choix du travail en groupe</a:t>
            </a:r>
          </a:p>
          <a:p>
            <a:pPr marL="0" indent="0" algn="just">
              <a:buNone/>
            </a:pP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ETAPE 2 fin février à début juin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Éventuels compléments bibliographiques, ou modification des positionnements thématiques</a:t>
            </a: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Téléversement de la Présentation orale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Saisie en ligne du Déroulé Opérationnel du TIPE (DOT)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ETAPE 3 à partir de mi-jui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Validation des Livrables par le professeur encadrant TIPE</a:t>
            </a:r>
            <a:endParaRPr lang="fr-FR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2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71649DD1-065A-B070-D228-A90E231655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8871" y="331694"/>
            <a:ext cx="9583270" cy="6158753"/>
          </a:xfrm>
        </p:spPr>
      </p:pic>
    </p:spTree>
    <p:extLst>
      <p:ext uri="{BB962C8B-B14F-4D97-AF65-F5344CB8AC3E}">
        <p14:creationId xmlns:p14="http://schemas.microsoft.com/office/powerpoint/2010/main" val="15076470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347</Words>
  <Application>Microsoft Office PowerPoint</Application>
  <PresentationFormat>Grand écran</PresentationFormat>
  <Paragraphs>55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Google Sans</vt:lpstr>
      <vt:lpstr>Times New Roman</vt:lpstr>
      <vt:lpstr>Thème Office</vt:lpstr>
      <vt:lpstr>Présentation PowerPoint</vt:lpstr>
      <vt:lpstr>Présentation PowerPoint</vt:lpstr>
      <vt:lpstr>Présentation PowerPoint</vt:lpstr>
      <vt:lpstr>CCINP PSI</vt:lpstr>
      <vt:lpstr>Mines -Ponts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Qualités recherchées :</vt:lpstr>
      <vt:lpstr>Conseils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Boussageon</dc:creator>
  <cp:lastModifiedBy>Jean Boussageon</cp:lastModifiedBy>
  <cp:revision>5</cp:revision>
  <dcterms:created xsi:type="dcterms:W3CDTF">2022-02-11T10:59:39Z</dcterms:created>
  <dcterms:modified xsi:type="dcterms:W3CDTF">2024-02-08T08:25:31Z</dcterms:modified>
</cp:coreProperties>
</file>