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1A5F-08DA-4784-8839-7383A90BD2A8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8DD0-542F-4F62-8292-5FBF934E427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428604"/>
            <a:ext cx="4629128" cy="1012823"/>
          </a:xfrm>
        </p:spPr>
        <p:txBody>
          <a:bodyPr/>
          <a:lstStyle/>
          <a:p>
            <a:r>
              <a:rPr lang="fr-FR" dirty="0" smtClean="0"/>
              <a:t>CCINP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675535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5"/>
            <a:ext cx="4032999" cy="3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0562" y="2214554"/>
            <a:ext cx="64294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00166" y="135729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Ecoles INP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29322" y="17859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Ecoles en banque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POLYTECH E3A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8208" y="2024600"/>
            <a:ext cx="3467584" cy="36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71472" y="17144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67 Ecoles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250030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Epreuves écrites CCINP et/ou épreuves spécifiques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MINES-PONTS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820965" y="1600200"/>
            <a:ext cx="75020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MINES TELECOM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572140"/>
            <a:ext cx="118826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14554"/>
            <a:ext cx="89093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286388"/>
            <a:ext cx="119891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357298"/>
            <a:ext cx="1905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071810"/>
            <a:ext cx="1609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071810"/>
            <a:ext cx="11823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643314"/>
            <a:ext cx="1163425" cy="23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785794"/>
            <a:ext cx="15430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1428736"/>
            <a:ext cx="109943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1500174"/>
            <a:ext cx="1071570" cy="67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00892" y="4214818"/>
            <a:ext cx="1495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1604" y="1500174"/>
            <a:ext cx="10670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71670" y="3571876"/>
            <a:ext cx="1485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57356" y="5943600"/>
            <a:ext cx="1533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43042" y="2285992"/>
            <a:ext cx="13906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472" y="4412574"/>
            <a:ext cx="1071570" cy="7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1928802"/>
            <a:ext cx="1466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57752" y="2357430"/>
            <a:ext cx="1225302" cy="66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143372" y="3929066"/>
            <a:ext cx="1256070" cy="77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43240" y="4929198"/>
            <a:ext cx="84587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CENTRALE SUPELEC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6337" y="1838836"/>
            <a:ext cx="6811326" cy="40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786190"/>
            <a:ext cx="77553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25" y="3006725"/>
            <a:ext cx="65071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ECOLES SUR DOSSIER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 smtClean="0"/>
              <a:t>Groupe INSA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UTs</a:t>
            </a:r>
            <a:r>
              <a:rPr lang="fr-FR" dirty="0" smtClean="0"/>
              <a:t> (UTT UTC UTBM)</a:t>
            </a:r>
          </a:p>
          <a:p>
            <a:endParaRPr lang="fr-FR" dirty="0"/>
          </a:p>
          <a:p>
            <a:r>
              <a:rPr lang="fr-FR" dirty="0" smtClean="0"/>
              <a:t>Formation en  alternance</a:t>
            </a:r>
          </a:p>
          <a:p>
            <a:pPr>
              <a:buNone/>
            </a:pPr>
            <a:r>
              <a:rPr lang="fr-FR" dirty="0" smtClean="0"/>
              <a:t>		</a:t>
            </a:r>
            <a:r>
              <a:rPr lang="fr-FR" dirty="0" smtClean="0"/>
              <a:t> •   </a:t>
            </a:r>
            <a:r>
              <a:rPr lang="fr-FR" dirty="0" smtClean="0"/>
              <a:t> Mines Paris – Énergétique</a:t>
            </a:r>
            <a:br>
              <a:rPr lang="fr-FR" dirty="0" smtClean="0"/>
            </a:br>
            <a:r>
              <a:rPr lang="fr-FR" dirty="0"/>
              <a:t>        •       Arts et Métiers – Mécanique et </a:t>
            </a:r>
            <a:r>
              <a:rPr lang="fr-FR" dirty="0" smtClean="0"/>
              <a:t>Mécatronique</a:t>
            </a:r>
            <a:br>
              <a:rPr lang="fr-FR" dirty="0" smtClean="0"/>
            </a:br>
            <a:r>
              <a:rPr lang="fr-FR" dirty="0"/>
              <a:t>        •       IMT Nord Europe – Génie des infrastructures ferroviaires / Génie industriel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ESTACA – Génie industriel aéronautique et espace / Véhicules / Systèmes autonomes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Mines de Saint-Étienne – Énergétique / Systèmes embarqués / Génie industriel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SUPMECA – Génie industriel / Mécatronique / Systèmes de production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</a:t>
            </a:r>
            <a:r>
              <a:rPr lang="fr-FR" dirty="0" err="1"/>
              <a:t>Polytech</a:t>
            </a:r>
            <a:r>
              <a:rPr lang="fr-FR" dirty="0"/>
              <a:t> Sorbonne – Génie mécanique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ISAE-ENSMA – Industrialisation et Méthodes pour l’aéronautique et l’espace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IMT Mines Albi – Matériaux et procédés avancés pour le transport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IMT Mines Alès – Mécatronique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INSA Lyon – Génie électrique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INSA Toulouse – Génie mécanique / Automatique-électronique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UTBM – Mécanique pour l’énergie et les transports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        •       UTT – Matériaux et Mécanique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COÛT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Frais d’inscription au concours: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		Pour les boursiers 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		Pour les non boursiers</a:t>
            </a:r>
          </a:p>
          <a:p>
            <a:pPr>
              <a:buNone/>
            </a:pPr>
            <a:endParaRPr lang="fr-FR" dirty="0"/>
          </a:p>
          <a:p>
            <a:r>
              <a:rPr lang="fr-FR" dirty="0" smtClean="0"/>
              <a:t>Frais de scolarité de 800€ à 10 000€ </a:t>
            </a:r>
          </a:p>
          <a:p>
            <a:r>
              <a:rPr lang="fr-FR" dirty="0" smtClean="0"/>
              <a:t>Frais de logement 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bible des statistiques 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169" y="1600200"/>
            <a:ext cx="77596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928926" y="107154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https://www.scei-concours.fr/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</Words>
  <Application>Microsoft Office PowerPoint</Application>
  <PresentationFormat>Affichage à l'écran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CCINP</vt:lpstr>
      <vt:lpstr>POLYTECH E3A</vt:lpstr>
      <vt:lpstr>MINES-PONTS</vt:lpstr>
      <vt:lpstr>MINES TELECOM</vt:lpstr>
      <vt:lpstr>CENTRALE SUPELEC</vt:lpstr>
      <vt:lpstr>EPITA</vt:lpstr>
      <vt:lpstr>ECOLES SUR DOSSIER</vt:lpstr>
      <vt:lpstr>LE COÛT </vt:lpstr>
      <vt:lpstr>La bible des statistiques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CCINP</dc:title>
  <dc:creator>Jean-François BIDAULT</dc:creator>
  <cp:lastModifiedBy>Jean-François BIDAULT</cp:lastModifiedBy>
  <cp:revision>8</cp:revision>
  <dcterms:created xsi:type="dcterms:W3CDTF">2025-12-19T07:55:47Z</dcterms:created>
  <dcterms:modified xsi:type="dcterms:W3CDTF">2025-12-19T08:30:27Z</dcterms:modified>
</cp:coreProperties>
</file>