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C1A5F-08DA-4784-8839-7383A90BD2A8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A8DD0-542F-4F62-8292-5FBF934E427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428604"/>
            <a:ext cx="4629128" cy="1012823"/>
          </a:xfrm>
        </p:spPr>
        <p:txBody>
          <a:bodyPr/>
          <a:lstStyle/>
          <a:p>
            <a:r>
              <a:rPr lang="fr-FR" dirty="0" smtClean="0"/>
              <a:t>CCINP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3675535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143115"/>
            <a:ext cx="4032999" cy="362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500562" y="2214554"/>
            <a:ext cx="64294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500166" y="135729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Ecoles INP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929322" y="178592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Ecoles en banque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POLYTECH E3A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38208" y="2024600"/>
            <a:ext cx="3467584" cy="36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571472" y="171448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67 Ecoles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0034" y="2500306"/>
            <a:ext cx="228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Epreuves écrites CCINP et/ou épreuves spécifiques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MINES-PONTS</a:t>
            </a:r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820965" y="1600200"/>
            <a:ext cx="750207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MINES TELECOM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5572140"/>
            <a:ext cx="118826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214554"/>
            <a:ext cx="89093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715140" y="5286388"/>
            <a:ext cx="119891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1357298"/>
            <a:ext cx="19050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3071810"/>
            <a:ext cx="16097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3071810"/>
            <a:ext cx="118233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4" y="3643314"/>
            <a:ext cx="1163425" cy="230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785794"/>
            <a:ext cx="15430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28992" y="1428736"/>
            <a:ext cx="1099431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57752" y="1500174"/>
            <a:ext cx="1071570" cy="67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000892" y="4214818"/>
            <a:ext cx="14954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71604" y="1500174"/>
            <a:ext cx="106701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71670" y="3571876"/>
            <a:ext cx="14859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857356" y="5943600"/>
            <a:ext cx="15335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643042" y="2285992"/>
            <a:ext cx="13906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71472" y="4412574"/>
            <a:ext cx="1071570" cy="73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85720" y="1928802"/>
            <a:ext cx="14668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857752" y="2357430"/>
            <a:ext cx="1225302" cy="66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143372" y="3929066"/>
            <a:ext cx="1256070" cy="77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3143240" y="4929198"/>
            <a:ext cx="845878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CENTRALE SUPELEC</a:t>
            </a:r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6337" y="1838836"/>
            <a:ext cx="6811326" cy="404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3786190"/>
            <a:ext cx="775537" cy="75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EPITA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7625" y="3006725"/>
            <a:ext cx="6507163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ECOLES SUR DOSSIER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r-FR" dirty="0" smtClean="0"/>
              <a:t>Groupe INSA</a:t>
            </a:r>
          </a:p>
          <a:p>
            <a:r>
              <a:rPr lang="fr-FR" dirty="0" smtClean="0"/>
              <a:t>Les </a:t>
            </a:r>
            <a:r>
              <a:rPr lang="fr-FR" dirty="0" err="1" smtClean="0"/>
              <a:t>UTs</a:t>
            </a:r>
            <a:r>
              <a:rPr lang="fr-FR" dirty="0" smtClean="0"/>
              <a:t> (UTT UTC UTBM)</a:t>
            </a:r>
          </a:p>
          <a:p>
            <a:endParaRPr lang="fr-FR" dirty="0"/>
          </a:p>
          <a:p>
            <a:r>
              <a:rPr lang="fr-FR" dirty="0" smtClean="0"/>
              <a:t>Formation en  alternance</a:t>
            </a:r>
          </a:p>
          <a:p>
            <a:pPr>
              <a:buNone/>
            </a:pPr>
            <a:r>
              <a:rPr lang="fr-FR" dirty="0" smtClean="0"/>
              <a:t>		</a:t>
            </a:r>
            <a:r>
              <a:rPr lang="fr-FR" dirty="0" smtClean="0"/>
              <a:t> •   </a:t>
            </a:r>
            <a:r>
              <a:rPr lang="fr-FR" dirty="0" smtClean="0"/>
              <a:t> Mines Paris – Énergétique</a:t>
            </a:r>
            <a:br>
              <a:rPr lang="fr-FR" dirty="0" smtClean="0"/>
            </a:br>
            <a:r>
              <a:rPr lang="fr-FR" dirty="0"/>
              <a:t>        •       Arts et Métiers – Mécanique et </a:t>
            </a:r>
            <a:r>
              <a:rPr lang="fr-FR" dirty="0" smtClean="0"/>
              <a:t>Mécatronique</a:t>
            </a:r>
            <a:br>
              <a:rPr lang="fr-FR" dirty="0" smtClean="0"/>
            </a:br>
            <a:r>
              <a:rPr lang="fr-FR" dirty="0"/>
              <a:t>        •       IMT Nord Europe – Génie des infrastructures ferroviaires / Génie industriel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ESTACA – Génie industriel aéronautique et espace / Véhicules / Systèmes autonomes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Mines de Saint-Étienne – Énergétique / Systèmes embarqués / Génie industriel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SUPMECA – Génie industriel / Mécatronique / Systèmes de production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</a:t>
            </a:r>
            <a:r>
              <a:rPr lang="fr-FR" dirty="0" err="1"/>
              <a:t>Polytech</a:t>
            </a:r>
            <a:r>
              <a:rPr lang="fr-FR" dirty="0"/>
              <a:t> Sorbonne – Génie mécanique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ISAE-ENSMA – Industrialisation et Méthodes pour l’aéronautique et l’espace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IMT Mines Albi – Matériaux et procédés avancés pour le transport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IMT Mines Alès – Mécatronique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INSA Lyon – Génie électrique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INSA Toulouse – Génie mécanique / Automatique-électronique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UTBM – Mécanique pour l’énergie et les transports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        •       UTT – Matériaux et Mécanique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Frais d’inscription au concours:</a:t>
            </a:r>
          </a:p>
          <a:p>
            <a:pPr>
              <a:buNone/>
            </a:pPr>
            <a:r>
              <a:rPr lang="fr-FR" dirty="0"/>
              <a:t>	</a:t>
            </a:r>
            <a:r>
              <a:rPr lang="fr-FR" dirty="0" smtClean="0"/>
              <a:t>		Pour les boursiers </a:t>
            </a:r>
          </a:p>
          <a:p>
            <a:pPr>
              <a:buNone/>
            </a:pPr>
            <a:r>
              <a:rPr lang="fr-FR" dirty="0"/>
              <a:t>	</a:t>
            </a:r>
            <a:r>
              <a:rPr lang="fr-FR" dirty="0" smtClean="0"/>
              <a:t>		Pour les non boursiers</a:t>
            </a:r>
          </a:p>
          <a:p>
            <a:pPr>
              <a:buNone/>
            </a:pPr>
            <a:endParaRPr lang="fr-FR" dirty="0"/>
          </a:p>
          <a:p>
            <a:r>
              <a:rPr lang="fr-FR" dirty="0" smtClean="0"/>
              <a:t>Frais de scolarité de 800€ à 10 000€ </a:t>
            </a:r>
          </a:p>
          <a:p>
            <a:r>
              <a:rPr lang="fr-FR" dirty="0" smtClean="0"/>
              <a:t>Frais de logement 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bible des statistiques </a:t>
            </a:r>
            <a:endParaRPr lang="fr-F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92169" y="1600200"/>
            <a:ext cx="775966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2928926" y="107154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https://www.scei-concours.fr/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52</Words>
  <Application>Microsoft Office PowerPoint</Application>
  <PresentationFormat>Affichage à l'écran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CCINP</vt:lpstr>
      <vt:lpstr>POLYTECH E3A</vt:lpstr>
      <vt:lpstr>MINES-PONTS</vt:lpstr>
      <vt:lpstr>MINES TELECOM</vt:lpstr>
      <vt:lpstr>CENTRALE SUPELEC</vt:lpstr>
      <vt:lpstr>EPITA</vt:lpstr>
      <vt:lpstr>ECOLES SUR DOSSIER</vt:lpstr>
      <vt:lpstr>LE COÛT </vt:lpstr>
      <vt:lpstr>La bible des statistiques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CCINP</dc:title>
  <dc:creator>Jean-François BIDAULT</dc:creator>
  <cp:lastModifiedBy>Jean-François BIDAULT</cp:lastModifiedBy>
  <cp:revision>8</cp:revision>
  <dcterms:created xsi:type="dcterms:W3CDTF">2025-12-19T07:55:47Z</dcterms:created>
  <dcterms:modified xsi:type="dcterms:W3CDTF">2025-12-19T08:30:27Z</dcterms:modified>
</cp:coreProperties>
</file>