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67" r:id="rId2"/>
    <p:sldId id="278" r:id="rId3"/>
    <p:sldId id="260" r:id="rId4"/>
    <p:sldId id="266" r:id="rId5"/>
    <p:sldId id="268" r:id="rId6"/>
    <p:sldId id="269" r:id="rId7"/>
    <p:sldId id="264" r:id="rId8"/>
    <p:sldId id="265" r:id="rId9"/>
    <p:sldId id="272" r:id="rId10"/>
    <p:sldId id="277" r:id="rId11"/>
    <p:sldId id="262" r:id="rId12"/>
    <p:sldId id="261" r:id="rId13"/>
    <p:sldId id="271" r:id="rId14"/>
    <p:sldId id="263" r:id="rId15"/>
    <p:sldId id="270" r:id="rId16"/>
    <p:sldId id="256" r:id="rId17"/>
    <p:sldId id="259" r:id="rId18"/>
    <p:sldId id="257" r:id="rId19"/>
    <p:sldId id="258" r:id="rId20"/>
    <p:sldId id="273" r:id="rId21"/>
    <p:sldId id="276" r:id="rId22"/>
    <p:sldId id="279" r:id="rId2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sans titre" id="{35021ED4-D40C-1B48-91A1-CD0D416414E7}">
          <p14:sldIdLst>
            <p14:sldId id="267"/>
            <p14:sldId id="278"/>
            <p14:sldId id="260"/>
            <p14:sldId id="266"/>
            <p14:sldId id="268"/>
            <p14:sldId id="269"/>
            <p14:sldId id="264"/>
            <p14:sldId id="265"/>
            <p14:sldId id="272"/>
            <p14:sldId id="277"/>
            <p14:sldId id="262"/>
            <p14:sldId id="261"/>
            <p14:sldId id="271"/>
            <p14:sldId id="263"/>
            <p14:sldId id="270"/>
            <p14:sldId id="256"/>
            <p14:sldId id="259"/>
            <p14:sldId id="257"/>
            <p14:sldId id="258"/>
            <p14:sldId id="273"/>
            <p14:sldId id="276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059"/>
    <p:restoredTop sz="50000"/>
  </p:normalViewPr>
  <p:slideViewPr>
    <p:cSldViewPr snapToGrid="0" snapToObjects="1">
      <p:cViewPr>
        <p:scale>
          <a:sx n="36" d="100"/>
          <a:sy n="36" d="100"/>
        </p:scale>
        <p:origin x="2184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88F019-9874-D14C-A9B7-D1ED9B468B0F}" type="datetimeFigureOut">
              <a:rPr lang="fr-FR" smtClean="0"/>
              <a:t>04/09/2020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4696A2-F2BC-AC4B-8FB6-B649D8CAD3E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1010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696A2-F2BC-AC4B-8FB6-B649D8CAD3E5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2000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696A2-F2BC-AC4B-8FB6-B649D8CAD3E5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0176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696A2-F2BC-AC4B-8FB6-B649D8CAD3E5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236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9081-9A89-2343-AEEA-16389B39769B}" type="datetimeFigureOut">
              <a:rPr lang="fr-FR" smtClean="0"/>
              <a:t>04/09/2020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CDFC3-F251-344B-BFC1-EEED2056CC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758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9081-9A89-2343-AEEA-16389B39769B}" type="datetimeFigureOut">
              <a:rPr lang="fr-FR" smtClean="0"/>
              <a:t>04/09/2020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CDFC3-F251-344B-BFC1-EEED2056CC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528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9081-9A89-2343-AEEA-16389B39769B}" type="datetimeFigureOut">
              <a:rPr lang="fr-FR" smtClean="0"/>
              <a:t>04/09/2020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CDFC3-F251-344B-BFC1-EEED2056CC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4342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9081-9A89-2343-AEEA-16389B39769B}" type="datetimeFigureOut">
              <a:rPr lang="fr-FR" smtClean="0"/>
              <a:t>04/09/2020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CDFC3-F251-344B-BFC1-EEED2056CC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5865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9081-9A89-2343-AEEA-16389B39769B}" type="datetimeFigureOut">
              <a:rPr lang="fr-FR" smtClean="0"/>
              <a:t>04/09/2020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CDFC3-F251-344B-BFC1-EEED2056CC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7499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9081-9A89-2343-AEEA-16389B39769B}" type="datetimeFigureOut">
              <a:rPr lang="fr-FR" smtClean="0"/>
              <a:t>04/09/2020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CDFC3-F251-344B-BFC1-EEED2056CC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894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9081-9A89-2343-AEEA-16389B39769B}" type="datetimeFigureOut">
              <a:rPr lang="fr-FR" smtClean="0"/>
              <a:t>04/09/2020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CDFC3-F251-344B-BFC1-EEED2056CC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9683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9081-9A89-2343-AEEA-16389B39769B}" type="datetimeFigureOut">
              <a:rPr lang="fr-FR" smtClean="0"/>
              <a:t>04/09/2020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CDFC3-F251-344B-BFC1-EEED2056CC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2936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9081-9A89-2343-AEEA-16389B39769B}" type="datetimeFigureOut">
              <a:rPr lang="fr-FR" smtClean="0"/>
              <a:t>04/09/2020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CDFC3-F251-344B-BFC1-EEED2056CC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6445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9081-9A89-2343-AEEA-16389B39769B}" type="datetimeFigureOut">
              <a:rPr lang="fr-FR" smtClean="0"/>
              <a:t>04/09/2020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CDFC3-F251-344B-BFC1-EEED2056CC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8755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9081-9A89-2343-AEEA-16389B39769B}" type="datetimeFigureOut">
              <a:rPr lang="fr-FR" smtClean="0"/>
              <a:t>04/09/2020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8CDFC3-F251-344B-BFC1-EEED2056CC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9450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6E9081-9A89-2343-AEEA-16389B39769B}" type="datetimeFigureOut">
              <a:rPr lang="fr-FR" smtClean="0"/>
              <a:t>04/09/2020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8CDFC3-F251-344B-BFC1-EEED2056CCE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9539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828800"/>
          </a:xfrm>
        </p:spPr>
        <p:txBody>
          <a:bodyPr>
            <a:noAutofit/>
          </a:bodyPr>
          <a:lstStyle/>
          <a:p>
            <a:pPr algn="ctr"/>
            <a:r>
              <a:rPr lang="fr-FR" sz="5400" b="1" dirty="0" smtClean="0"/>
              <a:t>News quiz :</a:t>
            </a:r>
            <a:br>
              <a:rPr lang="fr-FR" sz="5400" b="1" dirty="0" smtClean="0"/>
            </a:br>
            <a:r>
              <a:rPr lang="fr-FR" sz="5400" b="1" dirty="0" smtClean="0"/>
              <a:t>2020 in a few </a:t>
            </a:r>
            <a:r>
              <a:rPr lang="fr-FR" sz="5400" b="1" dirty="0" err="1" smtClean="0"/>
              <a:t>pictures</a:t>
            </a:r>
            <a:endParaRPr lang="fr-FR" sz="5400" b="1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464" y="1657424"/>
            <a:ext cx="7815072" cy="5200576"/>
          </a:xfrm>
        </p:spPr>
      </p:pic>
    </p:spTree>
    <p:extLst>
      <p:ext uri="{BB962C8B-B14F-4D97-AF65-F5344CB8AC3E}">
        <p14:creationId xmlns:p14="http://schemas.microsoft.com/office/powerpoint/2010/main" val="2916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927" y="0"/>
            <a:ext cx="10448145" cy="6884167"/>
          </a:xfrm>
        </p:spPr>
      </p:pic>
    </p:spTree>
    <p:extLst>
      <p:ext uri="{BB962C8B-B14F-4D97-AF65-F5344CB8AC3E}">
        <p14:creationId xmlns:p14="http://schemas.microsoft.com/office/powerpoint/2010/main" val="16041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20" y="365126"/>
            <a:ext cx="9251980" cy="5922162"/>
          </a:xfrm>
        </p:spPr>
      </p:pic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51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367" y="365125"/>
            <a:ext cx="9911265" cy="6189223"/>
          </a:xfrm>
        </p:spPr>
      </p:pic>
    </p:spTree>
    <p:extLst>
      <p:ext uri="{BB962C8B-B14F-4D97-AF65-F5344CB8AC3E}">
        <p14:creationId xmlns:p14="http://schemas.microsoft.com/office/powerpoint/2010/main" val="101311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70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7809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327" y="-66180"/>
            <a:ext cx="5541818" cy="6894021"/>
          </a:xfrm>
        </p:spPr>
      </p:pic>
    </p:spTree>
    <p:extLst>
      <p:ext uri="{BB962C8B-B14F-4D97-AF65-F5344CB8AC3E}">
        <p14:creationId xmlns:p14="http://schemas.microsoft.com/office/powerpoint/2010/main" val="199184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172" y="0"/>
            <a:ext cx="10279655" cy="6857999"/>
          </a:xfrm>
        </p:spPr>
      </p:pic>
    </p:spTree>
    <p:extLst>
      <p:ext uri="{BB962C8B-B14F-4D97-AF65-F5344CB8AC3E}">
        <p14:creationId xmlns:p14="http://schemas.microsoft.com/office/powerpoint/2010/main" val="130317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8100"/>
            <a:ext cx="9601200" cy="6819900"/>
          </a:xfrm>
        </p:spPr>
      </p:pic>
    </p:spTree>
    <p:extLst>
      <p:ext uri="{BB962C8B-B14F-4D97-AF65-F5344CB8AC3E}">
        <p14:creationId xmlns:p14="http://schemas.microsoft.com/office/powerpoint/2010/main" val="5846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10481660" cy="6858000"/>
          </a:xfrm>
        </p:spPr>
      </p:pic>
    </p:spTree>
    <p:extLst>
      <p:ext uri="{BB962C8B-B14F-4D97-AF65-F5344CB8AC3E}">
        <p14:creationId xmlns:p14="http://schemas.microsoft.com/office/powerpoint/2010/main" val="174616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269" y="0"/>
            <a:ext cx="9737461" cy="6858000"/>
          </a:xfrm>
        </p:spPr>
      </p:pic>
    </p:spTree>
    <p:extLst>
      <p:ext uri="{BB962C8B-B14F-4D97-AF65-F5344CB8AC3E}">
        <p14:creationId xmlns:p14="http://schemas.microsoft.com/office/powerpoint/2010/main" val="121428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365125"/>
            <a:ext cx="10738959" cy="6038957"/>
          </a:xfrm>
        </p:spPr>
      </p:pic>
    </p:spTree>
    <p:extLst>
      <p:ext uri="{BB962C8B-B14F-4D97-AF65-F5344CB8AC3E}">
        <p14:creationId xmlns:p14="http://schemas.microsoft.com/office/powerpoint/2010/main" val="116070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45" y="0"/>
            <a:ext cx="11542888" cy="6858000"/>
          </a:xfrm>
        </p:spPr>
      </p:pic>
    </p:spTree>
    <p:extLst>
      <p:ext uri="{BB962C8B-B14F-4D97-AF65-F5344CB8AC3E}">
        <p14:creationId xmlns:p14="http://schemas.microsoft.com/office/powerpoint/2010/main" val="181049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390" y="0"/>
            <a:ext cx="9043219" cy="6782414"/>
          </a:xfrm>
        </p:spPr>
      </p:pic>
    </p:spTree>
    <p:extLst>
      <p:ext uri="{BB962C8B-B14F-4D97-AF65-F5344CB8AC3E}">
        <p14:creationId xmlns:p14="http://schemas.microsoft.com/office/powerpoint/2010/main" val="65566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282" y="0"/>
            <a:ext cx="10291435" cy="6858000"/>
          </a:xfrm>
        </p:spPr>
      </p:pic>
    </p:spTree>
    <p:extLst>
      <p:ext uri="{BB962C8B-B14F-4D97-AF65-F5344CB8AC3E}">
        <p14:creationId xmlns:p14="http://schemas.microsoft.com/office/powerpoint/2010/main" val="202621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16" y="0"/>
            <a:ext cx="11572888" cy="6858000"/>
          </a:xfrm>
        </p:spPr>
      </p:pic>
    </p:spTree>
    <p:extLst>
      <p:ext uri="{BB962C8B-B14F-4D97-AF65-F5344CB8AC3E}">
        <p14:creationId xmlns:p14="http://schemas.microsoft.com/office/powerpoint/2010/main" val="152616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0"/>
            <a:ext cx="100116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73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491" y="0"/>
            <a:ext cx="8985018" cy="6914322"/>
          </a:xfrm>
        </p:spPr>
      </p:pic>
    </p:spTree>
    <p:extLst>
      <p:ext uri="{BB962C8B-B14F-4D97-AF65-F5344CB8AC3E}">
        <p14:creationId xmlns:p14="http://schemas.microsoft.com/office/powerpoint/2010/main" val="2171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396" y="523081"/>
            <a:ext cx="8723208" cy="5811838"/>
          </a:xfrm>
        </p:spPr>
      </p:pic>
    </p:spTree>
    <p:extLst>
      <p:ext uri="{BB962C8B-B14F-4D97-AF65-F5344CB8AC3E}">
        <p14:creationId xmlns:p14="http://schemas.microsoft.com/office/powerpoint/2010/main" val="198296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111" y="721519"/>
            <a:ext cx="9801777" cy="5516563"/>
          </a:xfrm>
        </p:spPr>
      </p:pic>
    </p:spTree>
    <p:extLst>
      <p:ext uri="{BB962C8B-B14F-4D97-AF65-F5344CB8AC3E}">
        <p14:creationId xmlns:p14="http://schemas.microsoft.com/office/powerpoint/2010/main" val="184592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117" y="0"/>
            <a:ext cx="6651765" cy="6778870"/>
          </a:xfrm>
        </p:spPr>
      </p:pic>
    </p:spTree>
    <p:extLst>
      <p:ext uri="{BB962C8B-B14F-4D97-AF65-F5344CB8AC3E}">
        <p14:creationId xmlns:p14="http://schemas.microsoft.com/office/powerpoint/2010/main" val="27561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265" y="58559"/>
            <a:ext cx="6784258" cy="6784258"/>
          </a:xfrm>
        </p:spPr>
      </p:pic>
      <p:pic>
        <p:nvPicPr>
          <p:cNvPr id="5" name="Espace réservé du contenu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233" y="73742"/>
            <a:ext cx="6784258" cy="678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62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50577" cy="6858000"/>
          </a:xfrm>
        </p:spPr>
      </p:pic>
    </p:spTree>
    <p:extLst>
      <p:ext uri="{BB962C8B-B14F-4D97-AF65-F5344CB8AC3E}">
        <p14:creationId xmlns:p14="http://schemas.microsoft.com/office/powerpoint/2010/main" val="158941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3629</TotalTime>
  <Words>6</Words>
  <Application>Microsoft Macintosh PowerPoint</Application>
  <PresentationFormat>Grand écran</PresentationFormat>
  <Paragraphs>4</Paragraphs>
  <Slides>22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6" baseType="lpstr">
      <vt:lpstr>Calibri</vt:lpstr>
      <vt:lpstr>Calibri Light</vt:lpstr>
      <vt:lpstr>Arial</vt:lpstr>
      <vt:lpstr>Thème Office</vt:lpstr>
      <vt:lpstr>News quiz : 2020 in a few pictures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Utilisateur de Microsoft Office</cp:lastModifiedBy>
  <cp:revision>11</cp:revision>
  <cp:lastPrinted>2020-09-06T12:22:20Z</cp:lastPrinted>
  <dcterms:created xsi:type="dcterms:W3CDTF">2020-09-03T20:57:28Z</dcterms:created>
  <dcterms:modified xsi:type="dcterms:W3CDTF">2020-09-06T19:20:48Z</dcterms:modified>
</cp:coreProperties>
</file>