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66" r:id="rId5"/>
    <p:sldId id="308" r:id="rId6"/>
    <p:sldId id="313" r:id="rId7"/>
    <p:sldId id="315" r:id="rId8"/>
    <p:sldId id="316" r:id="rId9"/>
    <p:sldId id="317" r:id="rId10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5ABEEC-7DBA-4C9C-ACBA-C16C4D3B7D3A}" v="21" dt="2025-08-31T15:24:21.3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45" autoAdjust="0"/>
  </p:normalViewPr>
  <p:slideViewPr>
    <p:cSldViewPr snapToGrid="0">
      <p:cViewPr varScale="1">
        <p:scale>
          <a:sx n="79" d="100"/>
          <a:sy n="79" d="100"/>
        </p:scale>
        <p:origin x="7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MIEUX Jeanne-Laure" userId="cf642cdc-a533-48e7-9cfc-79ad9ef9bb58" providerId="ADAL" clId="{11C668A6-0937-4DC8-A4A3-C5B1FD52477F}"/>
    <pc:docChg chg="undo custSel modSld">
      <pc:chgData name="DORMIEUX Jeanne-Laure" userId="cf642cdc-a533-48e7-9cfc-79ad9ef9bb58" providerId="ADAL" clId="{11C668A6-0937-4DC8-A4A3-C5B1FD52477F}" dt="2024-09-05T20:06:45.462" v="845" actId="6549"/>
      <pc:docMkLst>
        <pc:docMk/>
      </pc:docMkLst>
      <pc:sldChg chg="modSp mod">
        <pc:chgData name="DORMIEUX Jeanne-Laure" userId="cf642cdc-a533-48e7-9cfc-79ad9ef9bb58" providerId="ADAL" clId="{11C668A6-0937-4DC8-A4A3-C5B1FD52477F}" dt="2024-09-01T07:14:19.609" v="38" actId="20577"/>
        <pc:sldMkLst>
          <pc:docMk/>
          <pc:sldMk cId="265522590" sldId="308"/>
        </pc:sldMkLst>
      </pc:sldChg>
      <pc:sldChg chg="modSp mod">
        <pc:chgData name="DORMIEUX Jeanne-Laure" userId="cf642cdc-a533-48e7-9cfc-79ad9ef9bb58" providerId="ADAL" clId="{11C668A6-0937-4DC8-A4A3-C5B1FD52477F}" dt="2024-09-01T07:16:56.112" v="75" actId="5793"/>
        <pc:sldMkLst>
          <pc:docMk/>
          <pc:sldMk cId="788321423" sldId="311"/>
        </pc:sldMkLst>
      </pc:sldChg>
      <pc:sldChg chg="modSp mod">
        <pc:chgData name="DORMIEUX Jeanne-Laure" userId="cf642cdc-a533-48e7-9cfc-79ad9ef9bb58" providerId="ADAL" clId="{11C668A6-0937-4DC8-A4A3-C5B1FD52477F}" dt="2024-09-05T20:00:42.849" v="480" actId="20577"/>
        <pc:sldMkLst>
          <pc:docMk/>
          <pc:sldMk cId="2014417560" sldId="312"/>
        </pc:sldMkLst>
      </pc:sldChg>
      <pc:sldChg chg="modSp mod">
        <pc:chgData name="DORMIEUX Jeanne-Laure" userId="cf642cdc-a533-48e7-9cfc-79ad9ef9bb58" providerId="ADAL" clId="{11C668A6-0937-4DC8-A4A3-C5B1FD52477F}" dt="2024-09-05T20:02:42.792" v="687" actId="20577"/>
        <pc:sldMkLst>
          <pc:docMk/>
          <pc:sldMk cId="149617141" sldId="315"/>
        </pc:sldMkLst>
      </pc:sldChg>
      <pc:sldChg chg="modSp mod">
        <pc:chgData name="DORMIEUX Jeanne-Laure" userId="cf642cdc-a533-48e7-9cfc-79ad9ef9bb58" providerId="ADAL" clId="{11C668A6-0937-4DC8-A4A3-C5B1FD52477F}" dt="2024-09-05T20:06:45.462" v="845" actId="6549"/>
        <pc:sldMkLst>
          <pc:docMk/>
          <pc:sldMk cId="3692745783" sldId="316"/>
        </pc:sldMkLst>
      </pc:sldChg>
    </pc:docChg>
  </pc:docChgLst>
  <pc:docChgLst>
    <pc:chgData name="DORMIEUX Jeanne-Laure" userId="cf642cdc-a533-48e7-9cfc-79ad9ef9bb58" providerId="ADAL" clId="{636A6C36-0E6B-437A-9BA6-4CB2C31B8995}"/>
    <pc:docChg chg="modSld">
      <pc:chgData name="DORMIEUX Jeanne-Laure" userId="cf642cdc-a533-48e7-9cfc-79ad9ef9bb58" providerId="ADAL" clId="{636A6C36-0E6B-437A-9BA6-4CB2C31B8995}" dt="2023-09-03T19:26:21.653" v="1" actId="20577"/>
      <pc:docMkLst>
        <pc:docMk/>
      </pc:docMkLst>
      <pc:sldChg chg="modSp mod">
        <pc:chgData name="DORMIEUX Jeanne-Laure" userId="cf642cdc-a533-48e7-9cfc-79ad9ef9bb58" providerId="ADAL" clId="{636A6C36-0E6B-437A-9BA6-4CB2C31B8995}" dt="2023-09-03T19:26:21.653" v="1" actId="20577"/>
        <pc:sldMkLst>
          <pc:docMk/>
          <pc:sldMk cId="2507890321" sldId="314"/>
        </pc:sldMkLst>
      </pc:sldChg>
    </pc:docChg>
  </pc:docChgLst>
  <pc:docChgLst>
    <pc:chgData name="DORMIEUX Jeanne-Laure" userId="cf642cdc-a533-48e7-9cfc-79ad9ef9bb58" providerId="ADAL" clId="{3D48E2C0-77D6-481F-9732-73687EFB4B16}"/>
    <pc:docChg chg="modSld">
      <pc:chgData name="DORMIEUX Jeanne-Laure" userId="cf642cdc-a533-48e7-9cfc-79ad9ef9bb58" providerId="ADAL" clId="{3D48E2C0-77D6-481F-9732-73687EFB4B16}" dt="2024-11-01T12:57:18.715" v="50" actId="20577"/>
      <pc:docMkLst>
        <pc:docMk/>
      </pc:docMkLst>
      <pc:sldChg chg="modSp mod">
        <pc:chgData name="DORMIEUX Jeanne-Laure" userId="cf642cdc-a533-48e7-9cfc-79ad9ef9bb58" providerId="ADAL" clId="{3D48E2C0-77D6-481F-9732-73687EFB4B16}" dt="2024-11-01T12:57:18.715" v="50" actId="20577"/>
        <pc:sldMkLst>
          <pc:docMk/>
          <pc:sldMk cId="2014417560" sldId="312"/>
        </pc:sldMkLst>
      </pc:sldChg>
    </pc:docChg>
  </pc:docChgLst>
  <pc:docChgLst>
    <pc:chgData name="DORMIEUX Jeanne-Laure" userId="cf642cdc-a533-48e7-9cfc-79ad9ef9bb58" providerId="ADAL" clId="{DAFE0CE8-900C-40CA-B51D-4EFE0FBD514C}"/>
    <pc:docChg chg="undo custSel addSld delSld modSld sldOrd">
      <pc:chgData name="DORMIEUX Jeanne-Laure" userId="cf642cdc-a533-48e7-9cfc-79ad9ef9bb58" providerId="ADAL" clId="{DAFE0CE8-900C-40CA-B51D-4EFE0FBD514C}" dt="2025-08-31T15:24:50.347" v="1844" actId="20577"/>
      <pc:docMkLst>
        <pc:docMk/>
      </pc:docMkLst>
      <pc:sldChg chg="addSp delSp modSp mod setBg modClrScheme chgLayout">
        <pc:chgData name="DORMIEUX Jeanne-Laure" userId="cf642cdc-a533-48e7-9cfc-79ad9ef9bb58" providerId="ADAL" clId="{DAFE0CE8-900C-40CA-B51D-4EFE0FBD514C}" dt="2025-08-30T20:05:32.860" v="677" actId="26606"/>
        <pc:sldMkLst>
          <pc:docMk/>
          <pc:sldMk cId="895915843" sldId="266"/>
        </pc:sldMkLst>
        <pc:spChg chg="mod">
          <ac:chgData name="DORMIEUX Jeanne-Laure" userId="cf642cdc-a533-48e7-9cfc-79ad9ef9bb58" providerId="ADAL" clId="{DAFE0CE8-900C-40CA-B51D-4EFE0FBD514C}" dt="2025-08-30T20:05:32.828" v="676" actId="26606"/>
          <ac:spMkLst>
            <pc:docMk/>
            <pc:sldMk cId="895915843" sldId="266"/>
            <ac:spMk id="2" creationId="{9AB2EA78-AEB3-469B-9025-3B17201A457B}"/>
          </ac:spMkLst>
        </pc:spChg>
        <pc:spChg chg="del mod">
          <ac:chgData name="DORMIEUX Jeanne-Laure" userId="cf642cdc-a533-48e7-9cfc-79ad9ef9bb58" providerId="ADAL" clId="{DAFE0CE8-900C-40CA-B51D-4EFE0FBD514C}" dt="2025-08-30T20:01:42.911" v="420" actId="478"/>
          <ac:spMkLst>
            <pc:docMk/>
            <pc:sldMk cId="895915843" sldId="266"/>
            <ac:spMk id="3" creationId="{255E1F2F-E259-4EA8-9FFD-3A10AF541859}"/>
          </ac:spMkLst>
        </pc:spChg>
        <pc:spChg chg="del mod">
          <ac:chgData name="DORMIEUX Jeanne-Laure" userId="cf642cdc-a533-48e7-9cfc-79ad9ef9bb58" providerId="ADAL" clId="{DAFE0CE8-900C-40CA-B51D-4EFE0FBD514C}" dt="2025-08-30T20:00:00.504" v="373" actId="478"/>
          <ac:spMkLst>
            <pc:docMk/>
            <pc:sldMk cId="895915843" sldId="266"/>
            <ac:spMk id="5" creationId="{A64A25B2-88EC-EC21-0051-8F5517F105AD}"/>
          </ac:spMkLst>
        </pc:spChg>
        <pc:spChg chg="add del mod">
          <ac:chgData name="DORMIEUX Jeanne-Laure" userId="cf642cdc-a533-48e7-9cfc-79ad9ef9bb58" providerId="ADAL" clId="{DAFE0CE8-900C-40CA-B51D-4EFE0FBD514C}" dt="2025-08-30T20:01:57.351" v="423" actId="26606"/>
          <ac:spMkLst>
            <pc:docMk/>
            <pc:sldMk cId="895915843" sldId="266"/>
            <ac:spMk id="7" creationId="{39D5F6B8-E900-D7EC-CB4C-CD65F72FEB67}"/>
          </ac:spMkLst>
        </pc:spChg>
        <pc:spChg chg="del">
          <ac:chgData name="DORMIEUX Jeanne-Laure" userId="cf642cdc-a533-48e7-9cfc-79ad9ef9bb58" providerId="ADAL" clId="{DAFE0CE8-900C-40CA-B51D-4EFE0FBD514C}" dt="2025-08-30T20:00:34.822" v="374" actId="26606"/>
          <ac:spMkLst>
            <pc:docMk/>
            <pc:sldMk cId="895915843" sldId="266"/>
            <ac:spMk id="24" creationId="{F452A527-3631-41ED-858D-3777A7D1496A}"/>
          </ac:spMkLst>
        </pc:spChg>
        <pc:spChg chg="add del mod">
          <ac:chgData name="DORMIEUX Jeanne-Laure" userId="cf642cdc-a533-48e7-9cfc-79ad9ef9bb58" providerId="ADAL" clId="{DAFE0CE8-900C-40CA-B51D-4EFE0FBD514C}" dt="2025-08-30T20:01:07.770" v="378" actId="26606"/>
          <ac:spMkLst>
            <pc:docMk/>
            <pc:sldMk cId="895915843" sldId="266"/>
            <ac:spMk id="31" creationId="{8F1D06E3-9E55-41BA-0B58-EFC18B69374C}"/>
          </ac:spMkLst>
        </pc:spChg>
        <pc:spChg chg="add del mod">
          <ac:chgData name="DORMIEUX Jeanne-Laure" userId="cf642cdc-a533-48e7-9cfc-79ad9ef9bb58" providerId="ADAL" clId="{DAFE0CE8-900C-40CA-B51D-4EFE0FBD514C}" dt="2025-08-30T20:01:30.798" v="418" actId="478"/>
          <ac:spMkLst>
            <pc:docMk/>
            <pc:sldMk cId="895915843" sldId="266"/>
            <ac:spMk id="36" creationId="{DDD68A1E-28C8-4857-03C8-321866C4E44E}"/>
          </ac:spMkLst>
        </pc:spChg>
        <pc:spChg chg="add del mod">
          <ac:chgData name="DORMIEUX Jeanne-Laure" userId="cf642cdc-a533-48e7-9cfc-79ad9ef9bb58" providerId="ADAL" clId="{DAFE0CE8-900C-40CA-B51D-4EFE0FBD514C}" dt="2025-08-30T20:01:51.877" v="422" actId="478"/>
          <ac:spMkLst>
            <pc:docMk/>
            <pc:sldMk cId="895915843" sldId="266"/>
            <ac:spMk id="38" creationId="{BB49E3B4-E662-1714-46FF-DEF2020FE930}"/>
          </ac:spMkLst>
        </pc:spChg>
        <pc:spChg chg="add del mod">
          <ac:chgData name="DORMIEUX Jeanne-Laure" userId="cf642cdc-a533-48e7-9cfc-79ad9ef9bb58" providerId="ADAL" clId="{DAFE0CE8-900C-40CA-B51D-4EFE0FBD514C}" dt="2025-08-30T20:01:57.351" v="423" actId="26606"/>
          <ac:spMkLst>
            <pc:docMk/>
            <pc:sldMk cId="895915843" sldId="266"/>
            <ac:spMk id="40" creationId="{A5A64ED3-37A4-F3BF-7AB0-707D948E89E1}"/>
          </ac:spMkLst>
        </pc:spChg>
        <pc:spChg chg="add del mod">
          <ac:chgData name="DORMIEUX Jeanne-Laure" userId="cf642cdc-a533-48e7-9cfc-79ad9ef9bb58" providerId="ADAL" clId="{DAFE0CE8-900C-40CA-B51D-4EFE0FBD514C}" dt="2025-08-30T20:03:59.216" v="665" actId="26606"/>
          <ac:spMkLst>
            <pc:docMk/>
            <pc:sldMk cId="895915843" sldId="266"/>
            <ac:spMk id="45" creationId="{5C71BA74-4554-494B-C924-34CCAD4A751D}"/>
          </ac:spMkLst>
        </pc:spChg>
        <pc:spChg chg="add del mod">
          <ac:chgData name="DORMIEUX Jeanne-Laure" userId="cf642cdc-a533-48e7-9cfc-79ad9ef9bb58" providerId="ADAL" clId="{DAFE0CE8-900C-40CA-B51D-4EFE0FBD514C}" dt="2025-08-30T20:03:59.216" v="665" actId="26606"/>
          <ac:spMkLst>
            <pc:docMk/>
            <pc:sldMk cId="895915843" sldId="266"/>
            <ac:spMk id="47" creationId="{581732BA-CFBE-AFB0-B86D-1418755C088A}"/>
          </ac:spMkLst>
        </pc:spChg>
        <pc:spChg chg="add del">
          <ac:chgData name="DORMIEUX Jeanne-Laure" userId="cf642cdc-a533-48e7-9cfc-79ad9ef9bb58" providerId="ADAL" clId="{DAFE0CE8-900C-40CA-B51D-4EFE0FBD514C}" dt="2025-08-30T20:05:32.860" v="677" actId="26606"/>
          <ac:spMkLst>
            <pc:docMk/>
            <pc:sldMk cId="895915843" sldId="266"/>
            <ac:spMk id="53" creationId="{63E79232-6A50-1642-6D48-4D90D4334FC4}"/>
          </ac:spMkLst>
        </pc:spChg>
        <pc:spChg chg="add">
          <ac:chgData name="DORMIEUX Jeanne-Laure" userId="cf642cdc-a533-48e7-9cfc-79ad9ef9bb58" providerId="ADAL" clId="{DAFE0CE8-900C-40CA-B51D-4EFE0FBD514C}" dt="2025-08-30T20:05:32.860" v="677" actId="26606"/>
          <ac:spMkLst>
            <pc:docMk/>
            <pc:sldMk cId="895915843" sldId="266"/>
            <ac:spMk id="55" creationId="{C2C322C9-D353-3AAC-5CDC-774298C20C0D}"/>
          </ac:spMkLst>
        </pc:spChg>
        <pc:spChg chg="add del">
          <ac:chgData name="DORMIEUX Jeanne-Laure" userId="cf642cdc-a533-48e7-9cfc-79ad9ef9bb58" providerId="ADAL" clId="{DAFE0CE8-900C-40CA-B51D-4EFE0FBD514C}" dt="2025-08-30T20:05:26.670" v="674" actId="26606"/>
          <ac:spMkLst>
            <pc:docMk/>
            <pc:sldMk cId="895915843" sldId="266"/>
            <ac:spMk id="58" creationId="{C2C322C9-D353-3AAC-5CDC-774298C20C0D}"/>
          </ac:spMkLst>
        </pc:spChg>
        <pc:graphicFrameChg chg="add mod modGraphic">
          <ac:chgData name="DORMIEUX Jeanne-Laure" userId="cf642cdc-a533-48e7-9cfc-79ad9ef9bb58" providerId="ADAL" clId="{DAFE0CE8-900C-40CA-B51D-4EFE0FBD514C}" dt="2025-08-30T20:05:32.860" v="677" actId="26606"/>
          <ac:graphicFrameMkLst>
            <pc:docMk/>
            <pc:sldMk cId="895915843" sldId="266"/>
            <ac:graphicFrameMk id="49" creationId="{59381B46-5254-7DC2-2CCA-5F1F98CD1023}"/>
          </ac:graphicFrameMkLst>
        </pc:graphicFrameChg>
        <pc:picChg chg="del">
          <ac:chgData name="DORMIEUX Jeanne-Laure" userId="cf642cdc-a533-48e7-9cfc-79ad9ef9bb58" providerId="ADAL" clId="{DAFE0CE8-900C-40CA-B51D-4EFE0FBD514C}" dt="2025-08-30T19:59:54.881" v="371" actId="478"/>
          <ac:picMkLst>
            <pc:docMk/>
            <pc:sldMk cId="895915843" sldId="266"/>
            <ac:picMk id="4" creationId="{6ADB0018-B310-FEF7-B65C-F50DFC09CA12}"/>
          </ac:picMkLst>
        </pc:picChg>
        <pc:cxnChg chg="del">
          <ac:chgData name="DORMIEUX Jeanne-Laure" userId="cf642cdc-a533-48e7-9cfc-79ad9ef9bb58" providerId="ADAL" clId="{DAFE0CE8-900C-40CA-B51D-4EFE0FBD514C}" dt="2025-08-30T20:00:34.822" v="374" actId="26606"/>
          <ac:cxnSpMkLst>
            <pc:docMk/>
            <pc:sldMk cId="895915843" sldId="266"/>
            <ac:cxnSpMk id="26" creationId="{D28A9C89-B313-458F-9C85-515930A51A93}"/>
          </ac:cxnSpMkLst>
        </pc:cxnChg>
      </pc:sldChg>
      <pc:sldChg chg="addSp delSp modSp mod">
        <pc:chgData name="DORMIEUX Jeanne-Laure" userId="cf642cdc-a533-48e7-9cfc-79ad9ef9bb58" providerId="ADAL" clId="{DAFE0CE8-900C-40CA-B51D-4EFE0FBD514C}" dt="2025-08-30T20:10:27.338" v="732" actId="255"/>
        <pc:sldMkLst>
          <pc:docMk/>
          <pc:sldMk cId="265522590" sldId="308"/>
        </pc:sldMkLst>
        <pc:spChg chg="mod">
          <ac:chgData name="DORMIEUX Jeanne-Laure" userId="cf642cdc-a533-48e7-9cfc-79ad9ef9bb58" providerId="ADAL" clId="{DAFE0CE8-900C-40CA-B51D-4EFE0FBD514C}" dt="2025-08-30T20:06:04.186" v="703" actId="20577"/>
          <ac:spMkLst>
            <pc:docMk/>
            <pc:sldMk cId="265522590" sldId="308"/>
            <ac:spMk id="2" creationId="{66A47F5C-50EC-416A-AE8C-6F6BB4225673}"/>
          </ac:spMkLst>
        </pc:spChg>
        <pc:spChg chg="add del mod">
          <ac:chgData name="DORMIEUX Jeanne-Laure" userId="cf642cdc-a533-48e7-9cfc-79ad9ef9bb58" providerId="ADAL" clId="{DAFE0CE8-900C-40CA-B51D-4EFE0FBD514C}" dt="2025-08-30T20:06:50.894" v="705"/>
          <ac:spMkLst>
            <pc:docMk/>
            <pc:sldMk cId="265522590" sldId="308"/>
            <ac:spMk id="4" creationId="{84DAE935-3F8E-84F8-1300-230944FB1689}"/>
          </ac:spMkLst>
        </pc:spChg>
        <pc:spChg chg="del mod">
          <ac:chgData name="DORMIEUX Jeanne-Laure" userId="cf642cdc-a533-48e7-9cfc-79ad9ef9bb58" providerId="ADAL" clId="{DAFE0CE8-900C-40CA-B51D-4EFE0FBD514C}" dt="2025-08-30T20:06:09.465" v="704" actId="478"/>
          <ac:spMkLst>
            <pc:docMk/>
            <pc:sldMk cId="265522590" sldId="308"/>
            <ac:spMk id="5" creationId="{E6B5AC21-AD53-61B3-6DAD-577A280EE8F2}"/>
          </ac:spMkLst>
        </pc:spChg>
        <pc:graphicFrameChg chg="add mod modGraphic">
          <ac:chgData name="DORMIEUX Jeanne-Laure" userId="cf642cdc-a533-48e7-9cfc-79ad9ef9bb58" providerId="ADAL" clId="{DAFE0CE8-900C-40CA-B51D-4EFE0FBD514C}" dt="2025-08-30T20:10:27.338" v="732" actId="255"/>
          <ac:graphicFrameMkLst>
            <pc:docMk/>
            <pc:sldMk cId="265522590" sldId="308"/>
            <ac:graphicFrameMk id="6" creationId="{78BDC733-4628-BCA4-FB12-A9A75E29F2DB}"/>
          </ac:graphicFrameMkLst>
        </pc:graphicFrameChg>
      </pc:sldChg>
      <pc:sldChg chg="modSp del mod">
        <pc:chgData name="DORMIEUX Jeanne-Laure" userId="cf642cdc-a533-48e7-9cfc-79ad9ef9bb58" providerId="ADAL" clId="{DAFE0CE8-900C-40CA-B51D-4EFE0FBD514C}" dt="2025-08-30T20:26:49.986" v="1713" actId="47"/>
        <pc:sldMkLst>
          <pc:docMk/>
          <pc:sldMk cId="2182299144" sldId="309"/>
        </pc:sldMkLst>
      </pc:sldChg>
      <pc:sldChg chg="delSp modSp del mod">
        <pc:chgData name="DORMIEUX Jeanne-Laure" userId="cf642cdc-a533-48e7-9cfc-79ad9ef9bb58" providerId="ADAL" clId="{DAFE0CE8-900C-40CA-B51D-4EFE0FBD514C}" dt="2025-08-30T20:11:11.535" v="764" actId="2696"/>
        <pc:sldMkLst>
          <pc:docMk/>
          <pc:sldMk cId="788321423" sldId="311"/>
        </pc:sldMkLst>
        <pc:spChg chg="mod">
          <ac:chgData name="DORMIEUX Jeanne-Laure" userId="cf642cdc-a533-48e7-9cfc-79ad9ef9bb58" providerId="ADAL" clId="{DAFE0CE8-900C-40CA-B51D-4EFE0FBD514C}" dt="2025-08-30T20:10:42.640" v="759" actId="20577"/>
          <ac:spMkLst>
            <pc:docMk/>
            <pc:sldMk cId="788321423" sldId="311"/>
            <ac:spMk id="2" creationId="{9F452942-6199-B18A-DC48-93D63D8F2B6C}"/>
          </ac:spMkLst>
        </pc:spChg>
        <pc:spChg chg="del mod">
          <ac:chgData name="DORMIEUX Jeanne-Laure" userId="cf642cdc-a533-48e7-9cfc-79ad9ef9bb58" providerId="ADAL" clId="{DAFE0CE8-900C-40CA-B51D-4EFE0FBD514C}" dt="2025-08-30T20:10:57.426" v="762" actId="478"/>
          <ac:spMkLst>
            <pc:docMk/>
            <pc:sldMk cId="788321423" sldId="311"/>
            <ac:spMk id="5" creationId="{818F69E6-7EB9-0A86-E03D-462998784B43}"/>
          </ac:spMkLst>
        </pc:spChg>
        <pc:graphicFrameChg chg="del">
          <ac:chgData name="DORMIEUX Jeanne-Laure" userId="cf642cdc-a533-48e7-9cfc-79ad9ef9bb58" providerId="ADAL" clId="{DAFE0CE8-900C-40CA-B51D-4EFE0FBD514C}" dt="2025-08-30T20:10:50.099" v="760" actId="478"/>
          <ac:graphicFrameMkLst>
            <pc:docMk/>
            <pc:sldMk cId="788321423" sldId="311"/>
            <ac:graphicFrameMk id="3" creationId="{0A081D51-A161-3F8C-932E-80E21D7F74FA}"/>
          </ac:graphicFrameMkLst>
        </pc:graphicFrameChg>
        <pc:picChg chg="del">
          <ac:chgData name="DORMIEUX Jeanne-Laure" userId="cf642cdc-a533-48e7-9cfc-79ad9ef9bb58" providerId="ADAL" clId="{DAFE0CE8-900C-40CA-B51D-4EFE0FBD514C}" dt="2025-08-30T20:11:00.555" v="763" actId="478"/>
          <ac:picMkLst>
            <pc:docMk/>
            <pc:sldMk cId="788321423" sldId="311"/>
            <ac:picMk id="7" creationId="{90866A8D-BCC1-01A2-400F-B51D4523C384}"/>
          </ac:picMkLst>
        </pc:picChg>
      </pc:sldChg>
      <pc:sldChg chg="modSp del mod">
        <pc:chgData name="DORMIEUX Jeanne-Laure" userId="cf642cdc-a533-48e7-9cfc-79ad9ef9bb58" providerId="ADAL" clId="{DAFE0CE8-900C-40CA-B51D-4EFE0FBD514C}" dt="2025-08-30T20:11:11.535" v="764" actId="2696"/>
        <pc:sldMkLst>
          <pc:docMk/>
          <pc:sldMk cId="2014417560" sldId="312"/>
        </pc:sldMkLst>
      </pc:sldChg>
      <pc:sldChg chg="addSp delSp modSp mod ord">
        <pc:chgData name="DORMIEUX Jeanne-Laure" userId="cf642cdc-a533-48e7-9cfc-79ad9ef9bb58" providerId="ADAL" clId="{DAFE0CE8-900C-40CA-B51D-4EFE0FBD514C}" dt="2025-08-30T20:20:22.352" v="976" actId="478"/>
        <pc:sldMkLst>
          <pc:docMk/>
          <pc:sldMk cId="2830881899" sldId="313"/>
        </pc:sldMkLst>
        <pc:spChg chg="add mod">
          <ac:chgData name="DORMIEUX Jeanne-Laure" userId="cf642cdc-a533-48e7-9cfc-79ad9ef9bb58" providerId="ADAL" clId="{DAFE0CE8-900C-40CA-B51D-4EFE0FBD514C}" dt="2025-08-30T20:18:02.293" v="899" actId="1076"/>
          <ac:spMkLst>
            <pc:docMk/>
            <pc:sldMk cId="2830881899" sldId="313"/>
            <ac:spMk id="4" creationId="{443D478D-63FB-A5A7-DD79-C7CFF9F702EE}"/>
          </ac:spMkLst>
        </pc:spChg>
        <pc:spChg chg="add mod">
          <ac:chgData name="DORMIEUX Jeanne-Laure" userId="cf642cdc-a533-48e7-9cfc-79ad9ef9bb58" providerId="ADAL" clId="{DAFE0CE8-900C-40CA-B51D-4EFE0FBD514C}" dt="2025-08-30T20:18:31.659" v="916" actId="20577"/>
          <ac:spMkLst>
            <pc:docMk/>
            <pc:sldMk cId="2830881899" sldId="313"/>
            <ac:spMk id="5" creationId="{FB5EA1FA-B0E6-77D0-7A7D-E92D388FD5B8}"/>
          </ac:spMkLst>
        </pc:spChg>
        <pc:spChg chg="add mod">
          <ac:chgData name="DORMIEUX Jeanne-Laure" userId="cf642cdc-a533-48e7-9cfc-79ad9ef9bb58" providerId="ADAL" clId="{DAFE0CE8-900C-40CA-B51D-4EFE0FBD514C}" dt="2025-08-30T20:18:51.894" v="920" actId="1076"/>
          <ac:spMkLst>
            <pc:docMk/>
            <pc:sldMk cId="2830881899" sldId="313"/>
            <ac:spMk id="8" creationId="{A46B547B-852E-3D3C-574D-4F9C67FD9DE3}"/>
          </ac:spMkLst>
        </pc:spChg>
        <pc:spChg chg="mod">
          <ac:chgData name="DORMIEUX Jeanne-Laure" userId="cf642cdc-a533-48e7-9cfc-79ad9ef9bb58" providerId="ADAL" clId="{DAFE0CE8-900C-40CA-B51D-4EFE0FBD514C}" dt="2025-08-30T20:13:39.115" v="845" actId="14100"/>
          <ac:spMkLst>
            <pc:docMk/>
            <pc:sldMk cId="2830881899" sldId="313"/>
            <ac:spMk id="12" creationId="{8F617FDC-C3C5-4398-4B20-719C420D167A}"/>
          </ac:spMkLst>
        </pc:spChg>
        <pc:spChg chg="mod">
          <ac:chgData name="DORMIEUX Jeanne-Laure" userId="cf642cdc-a533-48e7-9cfc-79ad9ef9bb58" providerId="ADAL" clId="{DAFE0CE8-900C-40CA-B51D-4EFE0FBD514C}" dt="2025-08-30T20:16:59.373" v="877" actId="20577"/>
          <ac:spMkLst>
            <pc:docMk/>
            <pc:sldMk cId="2830881899" sldId="313"/>
            <ac:spMk id="13" creationId="{FB376F67-9DEC-4A7A-B884-25C805AC6399}"/>
          </ac:spMkLst>
        </pc:spChg>
        <pc:spChg chg="mod">
          <ac:chgData name="DORMIEUX Jeanne-Laure" userId="cf642cdc-a533-48e7-9cfc-79ad9ef9bb58" providerId="ADAL" clId="{DAFE0CE8-900C-40CA-B51D-4EFE0FBD514C}" dt="2025-08-30T20:12:21.746" v="783" actId="1076"/>
          <ac:spMkLst>
            <pc:docMk/>
            <pc:sldMk cId="2830881899" sldId="313"/>
            <ac:spMk id="16" creationId="{824AA31C-888E-3541-CABA-5367CB12B8C7}"/>
          </ac:spMkLst>
        </pc:spChg>
        <pc:spChg chg="del mod">
          <ac:chgData name="DORMIEUX Jeanne-Laure" userId="cf642cdc-a533-48e7-9cfc-79ad9ef9bb58" providerId="ADAL" clId="{DAFE0CE8-900C-40CA-B51D-4EFE0FBD514C}" dt="2025-08-30T20:17:30.356" v="885" actId="478"/>
          <ac:spMkLst>
            <pc:docMk/>
            <pc:sldMk cId="2830881899" sldId="313"/>
            <ac:spMk id="17" creationId="{56682F93-0A75-851C-8831-DAF0FA749051}"/>
          </ac:spMkLst>
        </pc:spChg>
        <pc:spChg chg="mod">
          <ac:chgData name="DORMIEUX Jeanne-Laure" userId="cf642cdc-a533-48e7-9cfc-79ad9ef9bb58" providerId="ADAL" clId="{DAFE0CE8-900C-40CA-B51D-4EFE0FBD514C}" dt="2025-08-30T20:16:24.857" v="856" actId="1076"/>
          <ac:spMkLst>
            <pc:docMk/>
            <pc:sldMk cId="2830881899" sldId="313"/>
            <ac:spMk id="18" creationId="{1411281C-FF63-85EB-6716-3A2D4FE417A0}"/>
          </ac:spMkLst>
        </pc:spChg>
        <pc:spChg chg="del mod">
          <ac:chgData name="DORMIEUX Jeanne-Laure" userId="cf642cdc-a533-48e7-9cfc-79ad9ef9bb58" providerId="ADAL" clId="{DAFE0CE8-900C-40CA-B51D-4EFE0FBD514C}" dt="2025-08-30T20:11:39.568" v="768" actId="478"/>
          <ac:spMkLst>
            <pc:docMk/>
            <pc:sldMk cId="2830881899" sldId="313"/>
            <ac:spMk id="19" creationId="{D71D616A-9D25-7FAB-0281-C982CED92450}"/>
          </ac:spMkLst>
        </pc:spChg>
        <pc:spChg chg="mod">
          <ac:chgData name="DORMIEUX Jeanne-Laure" userId="cf642cdc-a533-48e7-9cfc-79ad9ef9bb58" providerId="ADAL" clId="{DAFE0CE8-900C-40CA-B51D-4EFE0FBD514C}" dt="2025-08-30T20:13:09.900" v="814" actId="1076"/>
          <ac:spMkLst>
            <pc:docMk/>
            <pc:sldMk cId="2830881899" sldId="313"/>
            <ac:spMk id="20" creationId="{5A37E216-2B2A-CD21-CE42-E24C5C949B6D}"/>
          </ac:spMkLst>
        </pc:spChg>
        <pc:spChg chg="del mod">
          <ac:chgData name="DORMIEUX Jeanne-Laure" userId="cf642cdc-a533-48e7-9cfc-79ad9ef9bb58" providerId="ADAL" clId="{DAFE0CE8-900C-40CA-B51D-4EFE0FBD514C}" dt="2025-08-30T20:12:47.503" v="784" actId="478"/>
          <ac:spMkLst>
            <pc:docMk/>
            <pc:sldMk cId="2830881899" sldId="313"/>
            <ac:spMk id="21" creationId="{7695A532-0370-DEA5-67C6-98AA91D9B9CC}"/>
          </ac:spMkLst>
        </pc:spChg>
        <pc:spChg chg="del">
          <ac:chgData name="DORMIEUX Jeanne-Laure" userId="cf642cdc-a533-48e7-9cfc-79ad9ef9bb58" providerId="ADAL" clId="{DAFE0CE8-900C-40CA-B51D-4EFE0FBD514C}" dt="2025-08-30T20:13:05.049" v="813" actId="478"/>
          <ac:spMkLst>
            <pc:docMk/>
            <pc:sldMk cId="2830881899" sldId="313"/>
            <ac:spMk id="22" creationId="{75FC478C-5F05-B023-B40F-AF16C20A1DF2}"/>
          </ac:spMkLst>
        </pc:spChg>
        <pc:spChg chg="add mod">
          <ac:chgData name="DORMIEUX Jeanne-Laure" userId="cf642cdc-a533-48e7-9cfc-79ad9ef9bb58" providerId="ADAL" clId="{DAFE0CE8-900C-40CA-B51D-4EFE0FBD514C}" dt="2025-08-30T20:19:04.061" v="923" actId="1076"/>
          <ac:spMkLst>
            <pc:docMk/>
            <pc:sldMk cId="2830881899" sldId="313"/>
            <ac:spMk id="23" creationId="{BCBA3C60-20C4-A352-A671-7A7FF1C72EBE}"/>
          </ac:spMkLst>
        </pc:spChg>
        <pc:spChg chg="del mod">
          <ac:chgData name="DORMIEUX Jeanne-Laure" userId="cf642cdc-a533-48e7-9cfc-79ad9ef9bb58" providerId="ADAL" clId="{DAFE0CE8-900C-40CA-B51D-4EFE0FBD514C}" dt="2025-08-30T20:17:19.388" v="882" actId="478"/>
          <ac:spMkLst>
            <pc:docMk/>
            <pc:sldMk cId="2830881899" sldId="313"/>
            <ac:spMk id="24" creationId="{AFE34C91-8049-7D1E-1B79-91BD80062D2D}"/>
          </ac:spMkLst>
        </pc:spChg>
        <pc:spChg chg="del">
          <ac:chgData name="DORMIEUX Jeanne-Laure" userId="cf642cdc-a533-48e7-9cfc-79ad9ef9bb58" providerId="ADAL" clId="{DAFE0CE8-900C-40CA-B51D-4EFE0FBD514C}" dt="2025-08-30T20:17:39.169" v="888" actId="478"/>
          <ac:spMkLst>
            <pc:docMk/>
            <pc:sldMk cId="2830881899" sldId="313"/>
            <ac:spMk id="25" creationId="{4C3ED66E-AE2A-C1B8-20C6-8A191D39A5E2}"/>
          </ac:spMkLst>
        </pc:spChg>
        <pc:spChg chg="del">
          <ac:chgData name="DORMIEUX Jeanne-Laure" userId="cf642cdc-a533-48e7-9cfc-79ad9ef9bb58" providerId="ADAL" clId="{DAFE0CE8-900C-40CA-B51D-4EFE0FBD514C}" dt="2025-08-30T20:17:37.540" v="887" actId="478"/>
          <ac:spMkLst>
            <pc:docMk/>
            <pc:sldMk cId="2830881899" sldId="313"/>
            <ac:spMk id="26" creationId="{00EB39EA-FCDB-056E-4B00-2179E4C34391}"/>
          </ac:spMkLst>
        </pc:spChg>
        <pc:spChg chg="del">
          <ac:chgData name="DORMIEUX Jeanne-Laure" userId="cf642cdc-a533-48e7-9cfc-79ad9ef9bb58" providerId="ADAL" clId="{DAFE0CE8-900C-40CA-B51D-4EFE0FBD514C}" dt="2025-08-30T20:20:22.352" v="976" actId="478"/>
          <ac:spMkLst>
            <pc:docMk/>
            <pc:sldMk cId="2830881899" sldId="313"/>
            <ac:spMk id="27" creationId="{258EACAF-8470-88F2-9671-24D2BDEC6C8E}"/>
          </ac:spMkLst>
        </pc:spChg>
        <pc:spChg chg="add mod">
          <ac:chgData name="DORMIEUX Jeanne-Laure" userId="cf642cdc-a533-48e7-9cfc-79ad9ef9bb58" providerId="ADAL" clId="{DAFE0CE8-900C-40CA-B51D-4EFE0FBD514C}" dt="2025-08-30T20:20:16.463" v="975" actId="20577"/>
          <ac:spMkLst>
            <pc:docMk/>
            <pc:sldMk cId="2830881899" sldId="313"/>
            <ac:spMk id="30" creationId="{40C4E3F1-7863-6F1E-519C-AE129BE5B991}"/>
          </ac:spMkLst>
        </pc:spChg>
        <pc:cxnChg chg="mod">
          <ac:chgData name="DORMIEUX Jeanne-Laure" userId="cf642cdc-a533-48e7-9cfc-79ad9ef9bb58" providerId="ADAL" clId="{DAFE0CE8-900C-40CA-B51D-4EFE0FBD514C}" dt="2025-08-30T20:17:09.316" v="879" actId="1076"/>
          <ac:cxnSpMkLst>
            <pc:docMk/>
            <pc:sldMk cId="2830881899" sldId="313"/>
            <ac:cxnSpMk id="6" creationId="{034BF002-5839-7291-833E-BE5F157B9DD4}"/>
          </ac:cxnSpMkLst>
        </pc:cxnChg>
        <pc:cxnChg chg="add mod">
          <ac:chgData name="DORMIEUX Jeanne-Laure" userId="cf642cdc-a533-48e7-9cfc-79ad9ef9bb58" providerId="ADAL" clId="{DAFE0CE8-900C-40CA-B51D-4EFE0FBD514C}" dt="2025-08-30T20:18:40.643" v="918" actId="1076"/>
          <ac:cxnSpMkLst>
            <pc:docMk/>
            <pc:sldMk cId="2830881899" sldId="313"/>
            <ac:cxnSpMk id="7" creationId="{628BAE04-70FD-F789-1C70-073BE15736AD}"/>
          </ac:cxnSpMkLst>
        </pc:cxnChg>
        <pc:cxnChg chg="add del mod">
          <ac:chgData name="DORMIEUX Jeanne-Laure" userId="cf642cdc-a533-48e7-9cfc-79ad9ef9bb58" providerId="ADAL" clId="{DAFE0CE8-900C-40CA-B51D-4EFE0FBD514C}" dt="2025-08-30T20:18:28.570" v="914" actId="21"/>
          <ac:cxnSpMkLst>
            <pc:docMk/>
            <pc:sldMk cId="2830881899" sldId="313"/>
            <ac:cxnSpMk id="15" creationId="{6A2C7820-9AC9-B935-1366-10F9AD50D7A1}"/>
          </ac:cxnSpMkLst>
        </pc:cxnChg>
        <pc:cxnChg chg="add del mod">
          <ac:chgData name="DORMIEUX Jeanne-Laure" userId="cf642cdc-a533-48e7-9cfc-79ad9ef9bb58" providerId="ADAL" clId="{DAFE0CE8-900C-40CA-B51D-4EFE0FBD514C}" dt="2025-08-30T20:19:25.743" v="928" actId="478"/>
          <ac:cxnSpMkLst>
            <pc:docMk/>
            <pc:sldMk cId="2830881899" sldId="313"/>
            <ac:cxnSpMk id="28" creationId="{47DCE0B6-24FF-0FCB-5765-B953ECD13CD4}"/>
          </ac:cxnSpMkLst>
        </pc:cxnChg>
      </pc:sldChg>
      <pc:sldChg chg="modSp del mod">
        <pc:chgData name="DORMIEUX Jeanne-Laure" userId="cf642cdc-a533-48e7-9cfc-79ad9ef9bb58" providerId="ADAL" clId="{DAFE0CE8-900C-40CA-B51D-4EFE0FBD514C}" dt="2025-08-30T20:26:01.623" v="1663" actId="47"/>
        <pc:sldMkLst>
          <pc:docMk/>
          <pc:sldMk cId="2507890321" sldId="314"/>
        </pc:sldMkLst>
      </pc:sldChg>
      <pc:sldChg chg="modSp mod ord">
        <pc:chgData name="DORMIEUX Jeanne-Laure" userId="cf642cdc-a533-48e7-9cfc-79ad9ef9bb58" providerId="ADAL" clId="{DAFE0CE8-900C-40CA-B51D-4EFE0FBD514C}" dt="2025-08-31T15:24:50.347" v="1844" actId="20577"/>
        <pc:sldMkLst>
          <pc:docMk/>
          <pc:sldMk cId="149617141" sldId="315"/>
        </pc:sldMkLst>
        <pc:spChg chg="mod">
          <ac:chgData name="DORMIEUX Jeanne-Laure" userId="cf642cdc-a533-48e7-9cfc-79ad9ef9bb58" providerId="ADAL" clId="{DAFE0CE8-900C-40CA-B51D-4EFE0FBD514C}" dt="2025-08-30T20:20:54.636" v="1012" actId="20577"/>
          <ac:spMkLst>
            <pc:docMk/>
            <pc:sldMk cId="149617141" sldId="315"/>
            <ac:spMk id="2" creationId="{9F452942-6199-B18A-DC48-93D63D8F2B6C}"/>
          </ac:spMkLst>
        </pc:spChg>
        <pc:spChg chg="mod">
          <ac:chgData name="DORMIEUX Jeanne-Laure" userId="cf642cdc-a533-48e7-9cfc-79ad9ef9bb58" providerId="ADAL" clId="{DAFE0CE8-900C-40CA-B51D-4EFE0FBD514C}" dt="2025-08-31T15:24:50.347" v="1844" actId="20577"/>
          <ac:spMkLst>
            <pc:docMk/>
            <pc:sldMk cId="149617141" sldId="315"/>
            <ac:spMk id="4" creationId="{585AD4E6-61C5-2E1B-7992-AB0544F7FB83}"/>
          </ac:spMkLst>
        </pc:spChg>
      </pc:sldChg>
      <pc:sldChg chg="addSp delSp modSp mod ord">
        <pc:chgData name="DORMIEUX Jeanne-Laure" userId="cf642cdc-a533-48e7-9cfc-79ad9ef9bb58" providerId="ADAL" clId="{DAFE0CE8-900C-40CA-B51D-4EFE0FBD514C}" dt="2025-08-30T20:26:33.402" v="1711" actId="20577"/>
        <pc:sldMkLst>
          <pc:docMk/>
          <pc:sldMk cId="3692745783" sldId="316"/>
        </pc:sldMkLst>
        <pc:spChg chg="mod">
          <ac:chgData name="DORMIEUX Jeanne-Laure" userId="cf642cdc-a533-48e7-9cfc-79ad9ef9bb58" providerId="ADAL" clId="{DAFE0CE8-900C-40CA-B51D-4EFE0FBD514C}" dt="2025-08-30T20:26:33.402" v="1711" actId="20577"/>
          <ac:spMkLst>
            <pc:docMk/>
            <pc:sldMk cId="3692745783" sldId="316"/>
            <ac:spMk id="2" creationId="{9F452942-6199-B18A-DC48-93D63D8F2B6C}"/>
          </ac:spMkLst>
        </pc:spChg>
        <pc:spChg chg="add del mod">
          <ac:chgData name="DORMIEUX Jeanne-Laure" userId="cf642cdc-a533-48e7-9cfc-79ad9ef9bb58" providerId="ADAL" clId="{DAFE0CE8-900C-40CA-B51D-4EFE0FBD514C}" dt="2025-08-30T20:26:22.113" v="1683" actId="478"/>
          <ac:spMkLst>
            <pc:docMk/>
            <pc:sldMk cId="3692745783" sldId="316"/>
            <ac:spMk id="3" creationId="{EA42F493-7D69-1CF9-D5A1-8D72BC71FB69}"/>
          </ac:spMkLst>
        </pc:spChg>
        <pc:spChg chg="del mod">
          <ac:chgData name="DORMIEUX Jeanne-Laure" userId="cf642cdc-a533-48e7-9cfc-79ad9ef9bb58" providerId="ADAL" clId="{DAFE0CE8-900C-40CA-B51D-4EFE0FBD514C}" dt="2025-08-30T20:26:17.726" v="1682" actId="478"/>
          <ac:spMkLst>
            <pc:docMk/>
            <pc:sldMk cId="3692745783" sldId="316"/>
            <ac:spMk id="4" creationId="{585AD4E6-61C5-2E1B-7992-AB0544F7FB83}"/>
          </ac:spMkLst>
        </pc:spChg>
      </pc:sldChg>
      <pc:sldChg chg="addSp modSp new del mod modClrScheme chgLayout">
        <pc:chgData name="DORMIEUX Jeanne-Laure" userId="cf642cdc-a533-48e7-9cfc-79ad9ef9bb58" providerId="ADAL" clId="{DAFE0CE8-900C-40CA-B51D-4EFE0FBD514C}" dt="2025-08-30T20:26:01.623" v="1663" actId="47"/>
        <pc:sldMkLst>
          <pc:docMk/>
          <pc:sldMk cId="1174838740" sldId="317"/>
        </pc:sldMkLst>
      </pc:sldChg>
      <pc:sldChg chg="addSp delSp modSp add mod modClrScheme chgLayout">
        <pc:chgData name="DORMIEUX Jeanne-Laure" userId="cf642cdc-a533-48e7-9cfc-79ad9ef9bb58" providerId="ADAL" clId="{DAFE0CE8-900C-40CA-B51D-4EFE0FBD514C}" dt="2025-08-30T20:39:50.638" v="1738" actId="478"/>
        <pc:sldMkLst>
          <pc:docMk/>
          <pc:sldMk cId="1573683106" sldId="317"/>
        </pc:sldMkLst>
        <pc:spChg chg="mod">
          <ac:chgData name="DORMIEUX Jeanne-Laure" userId="cf642cdc-a533-48e7-9cfc-79ad9ef9bb58" providerId="ADAL" clId="{DAFE0CE8-900C-40CA-B51D-4EFE0FBD514C}" dt="2025-08-30T20:39:42.968" v="1737" actId="26606"/>
          <ac:spMkLst>
            <pc:docMk/>
            <pc:sldMk cId="1573683106" sldId="317"/>
            <ac:spMk id="2" creationId="{07747B07-6AF4-6829-56BA-0CB6070AFC7C}"/>
          </ac:spMkLst>
        </pc:spChg>
        <pc:spChg chg="del mod ord">
          <ac:chgData name="DORMIEUX Jeanne-Laure" userId="cf642cdc-a533-48e7-9cfc-79ad9ef9bb58" providerId="ADAL" clId="{DAFE0CE8-900C-40CA-B51D-4EFE0FBD514C}" dt="2025-08-30T20:39:50.638" v="1738" actId="478"/>
          <ac:spMkLst>
            <pc:docMk/>
            <pc:sldMk cId="1573683106" sldId="317"/>
            <ac:spMk id="13" creationId="{0D06F40F-4D41-C4AB-A5BD-42DB8F9B8154}"/>
          </ac:spMkLst>
        </pc:spChg>
        <pc:picChg chg="add mod">
          <ac:chgData name="DORMIEUX Jeanne-Laure" userId="cf642cdc-a533-48e7-9cfc-79ad9ef9bb58" providerId="ADAL" clId="{DAFE0CE8-900C-40CA-B51D-4EFE0FBD514C}" dt="2025-08-30T20:39:42.968" v="1737" actId="26606"/>
          <ac:picMkLst>
            <pc:docMk/>
            <pc:sldMk cId="1573683106" sldId="317"/>
            <ac:picMk id="5" creationId="{FCBE8154-22B0-F4B3-C94B-CCB6C5EFE3B0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572847-83AB-46C0-9B6F-A11EDA111F20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45AC7BC-DA8C-462D-8728-57CFCE086A1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Accueil</a:t>
          </a:r>
        </a:p>
      </dgm:t>
    </dgm:pt>
    <dgm:pt modelId="{6F562ED9-5ECA-43BE-ADA7-CEAF0DCB2254}" type="parTrans" cxnId="{AB605794-CBF8-4E74-908B-5356B9BEA1C0}">
      <dgm:prSet/>
      <dgm:spPr/>
      <dgm:t>
        <a:bodyPr/>
        <a:lstStyle/>
        <a:p>
          <a:endParaRPr lang="en-US"/>
        </a:p>
      </dgm:t>
    </dgm:pt>
    <dgm:pt modelId="{2693259B-A0D0-478D-9D12-735AC920630E}" type="sibTrans" cxnId="{AB605794-CBF8-4E74-908B-5356B9BEA1C0}">
      <dgm:prSet/>
      <dgm:spPr/>
      <dgm:t>
        <a:bodyPr/>
        <a:lstStyle/>
        <a:p>
          <a:endParaRPr lang="en-US"/>
        </a:p>
      </dgm:t>
    </dgm:pt>
    <dgm:pt modelId="{135BF58B-3072-4850-8309-D87D1D55F24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Emploi du temps</a:t>
          </a:r>
        </a:p>
      </dgm:t>
    </dgm:pt>
    <dgm:pt modelId="{26C1D6B2-D413-4027-BB44-1F95D3D8602B}" type="parTrans" cxnId="{B433C138-420D-4D3D-BEA4-5B1C01B44208}">
      <dgm:prSet/>
      <dgm:spPr/>
      <dgm:t>
        <a:bodyPr/>
        <a:lstStyle/>
        <a:p>
          <a:endParaRPr lang="en-US"/>
        </a:p>
      </dgm:t>
    </dgm:pt>
    <dgm:pt modelId="{08907546-AF15-440F-9EEF-B28EB4DD6E90}" type="sibTrans" cxnId="{B433C138-420D-4D3D-BEA4-5B1C01B44208}">
      <dgm:prSet/>
      <dgm:spPr/>
      <dgm:t>
        <a:bodyPr/>
        <a:lstStyle/>
        <a:p>
          <a:endParaRPr lang="en-US"/>
        </a:p>
      </dgm:t>
    </dgm:pt>
    <dgm:pt modelId="{3FB5F131-E40B-44EE-B890-93BE95D005F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Calendrier de l’année</a:t>
          </a:r>
        </a:p>
      </dgm:t>
    </dgm:pt>
    <dgm:pt modelId="{F32914AE-81F1-418A-A688-D3746B3B76D6}" type="parTrans" cxnId="{10F8C30D-398C-4547-B33B-B11AB91232A2}">
      <dgm:prSet/>
      <dgm:spPr/>
      <dgm:t>
        <a:bodyPr/>
        <a:lstStyle/>
        <a:p>
          <a:endParaRPr lang="en-US"/>
        </a:p>
      </dgm:t>
    </dgm:pt>
    <dgm:pt modelId="{AB3B080D-1712-48EB-AA5E-749ED80E49E5}" type="sibTrans" cxnId="{10F8C30D-398C-4547-B33B-B11AB91232A2}">
      <dgm:prSet/>
      <dgm:spPr/>
      <dgm:t>
        <a:bodyPr/>
        <a:lstStyle/>
        <a:p>
          <a:endParaRPr lang="en-US"/>
        </a:p>
      </dgm:t>
    </dgm:pt>
    <dgm:pt modelId="{1E51B0FA-50BD-4EAD-9C0A-93C0D653B82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Conseils pour une année réussie</a:t>
          </a:r>
        </a:p>
      </dgm:t>
    </dgm:pt>
    <dgm:pt modelId="{F3E2019C-3027-40B4-949C-449739B2D360}" type="parTrans" cxnId="{A9DF7652-C8D3-4FA9-BD7C-8888ACBDCA5D}">
      <dgm:prSet/>
      <dgm:spPr/>
      <dgm:t>
        <a:bodyPr/>
        <a:lstStyle/>
        <a:p>
          <a:endParaRPr lang="en-US"/>
        </a:p>
      </dgm:t>
    </dgm:pt>
    <dgm:pt modelId="{8F434D3B-E34E-4749-A707-4E655A016633}" type="sibTrans" cxnId="{A9DF7652-C8D3-4FA9-BD7C-8888ACBDCA5D}">
      <dgm:prSet/>
      <dgm:spPr/>
      <dgm:t>
        <a:bodyPr/>
        <a:lstStyle/>
        <a:p>
          <a:endParaRPr lang="en-US"/>
        </a:p>
      </dgm:t>
    </dgm:pt>
    <dgm:pt modelId="{C4DB6A1E-1F91-4AF3-87B2-3F213A3E42D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Demi-</a:t>
          </a:r>
          <a:r>
            <a:rPr lang="en-US" dirty="0" err="1"/>
            <a:t>Groupes</a:t>
          </a:r>
          <a:r>
            <a:rPr lang="en-US" dirty="0"/>
            <a:t> </a:t>
          </a:r>
        </a:p>
      </dgm:t>
    </dgm:pt>
    <dgm:pt modelId="{7A19DB94-FBC0-4C72-B2A0-A2067570C572}" type="parTrans" cxnId="{6DEA0DEC-62AA-4D12-BCAA-46E35AE80F5F}">
      <dgm:prSet/>
      <dgm:spPr/>
      <dgm:t>
        <a:bodyPr/>
        <a:lstStyle/>
        <a:p>
          <a:endParaRPr lang="en-US"/>
        </a:p>
      </dgm:t>
    </dgm:pt>
    <dgm:pt modelId="{C85F5431-0E08-4CFC-808D-CB77D4CD3843}" type="sibTrans" cxnId="{6DEA0DEC-62AA-4D12-BCAA-46E35AE80F5F}">
      <dgm:prSet/>
      <dgm:spPr/>
      <dgm:t>
        <a:bodyPr/>
        <a:lstStyle/>
        <a:p>
          <a:endParaRPr lang="en-US"/>
        </a:p>
      </dgm:t>
    </dgm:pt>
    <dgm:pt modelId="{3BF98606-8905-4C24-B18A-54004F2C93A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Questionnaire </a:t>
          </a:r>
        </a:p>
      </dgm:t>
    </dgm:pt>
    <dgm:pt modelId="{65D37F2A-7B0D-4011-B226-1509A7A78C22}" type="parTrans" cxnId="{33A3A194-078A-40E8-8B7E-CA7800BE7E20}">
      <dgm:prSet/>
      <dgm:spPr/>
      <dgm:t>
        <a:bodyPr/>
        <a:lstStyle/>
        <a:p>
          <a:endParaRPr lang="en-US"/>
        </a:p>
      </dgm:t>
    </dgm:pt>
    <dgm:pt modelId="{586FABC9-062B-4949-ACBA-2EC93B88CB2C}" type="sibTrans" cxnId="{33A3A194-078A-40E8-8B7E-CA7800BE7E20}">
      <dgm:prSet/>
      <dgm:spPr/>
      <dgm:t>
        <a:bodyPr/>
        <a:lstStyle/>
        <a:p>
          <a:endParaRPr lang="en-US"/>
        </a:p>
      </dgm:t>
    </dgm:pt>
    <dgm:pt modelId="{5C35A277-548F-40FF-AB9E-09E5EA95A6BB}" type="pres">
      <dgm:prSet presAssocID="{5B572847-83AB-46C0-9B6F-A11EDA111F20}" presName="linear" presStyleCnt="0">
        <dgm:presLayoutVars>
          <dgm:dir/>
          <dgm:animLvl val="lvl"/>
          <dgm:resizeHandles val="exact"/>
        </dgm:presLayoutVars>
      </dgm:prSet>
      <dgm:spPr/>
    </dgm:pt>
    <dgm:pt modelId="{263A6A13-9AF7-4957-B651-A8A0D660E3A4}" type="pres">
      <dgm:prSet presAssocID="{245AC7BC-DA8C-462D-8728-57CFCE086A1B}" presName="parentLin" presStyleCnt="0"/>
      <dgm:spPr/>
    </dgm:pt>
    <dgm:pt modelId="{FC8CC8F3-1B67-4D99-A87D-267A30EE0F31}" type="pres">
      <dgm:prSet presAssocID="{245AC7BC-DA8C-462D-8728-57CFCE086A1B}" presName="parentLeftMargin" presStyleLbl="node1" presStyleIdx="0" presStyleCnt="6"/>
      <dgm:spPr/>
    </dgm:pt>
    <dgm:pt modelId="{F35DB138-3F53-47FA-9828-372327275D68}" type="pres">
      <dgm:prSet presAssocID="{245AC7BC-DA8C-462D-8728-57CFCE086A1B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B8CE9738-CF56-4B6A-A470-65918A678DAF}" type="pres">
      <dgm:prSet presAssocID="{245AC7BC-DA8C-462D-8728-57CFCE086A1B}" presName="negativeSpace" presStyleCnt="0"/>
      <dgm:spPr/>
    </dgm:pt>
    <dgm:pt modelId="{2FC7A9F2-3431-4AA7-BD79-02B2F7D19B69}" type="pres">
      <dgm:prSet presAssocID="{245AC7BC-DA8C-462D-8728-57CFCE086A1B}" presName="childText" presStyleLbl="conFgAcc1" presStyleIdx="0" presStyleCnt="6">
        <dgm:presLayoutVars>
          <dgm:bulletEnabled val="1"/>
        </dgm:presLayoutVars>
      </dgm:prSet>
      <dgm:spPr/>
    </dgm:pt>
    <dgm:pt modelId="{45F62238-303D-4FF2-ADCB-9390BDE78B53}" type="pres">
      <dgm:prSet presAssocID="{2693259B-A0D0-478D-9D12-735AC920630E}" presName="spaceBetweenRectangles" presStyleCnt="0"/>
      <dgm:spPr/>
    </dgm:pt>
    <dgm:pt modelId="{DFE06978-65E4-4BDE-B39C-ED86CB4F5013}" type="pres">
      <dgm:prSet presAssocID="{135BF58B-3072-4850-8309-D87D1D55F248}" presName="parentLin" presStyleCnt="0"/>
      <dgm:spPr/>
    </dgm:pt>
    <dgm:pt modelId="{0C508C5A-6F9C-486B-A3D6-7F324C5FF3F3}" type="pres">
      <dgm:prSet presAssocID="{135BF58B-3072-4850-8309-D87D1D55F248}" presName="parentLeftMargin" presStyleLbl="node1" presStyleIdx="0" presStyleCnt="6"/>
      <dgm:spPr/>
    </dgm:pt>
    <dgm:pt modelId="{B5E825B8-F035-4219-96E7-2092BFFC0B7F}" type="pres">
      <dgm:prSet presAssocID="{135BF58B-3072-4850-8309-D87D1D55F248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E14CD71E-F704-4BD4-BEC6-660B41C88D0F}" type="pres">
      <dgm:prSet presAssocID="{135BF58B-3072-4850-8309-D87D1D55F248}" presName="negativeSpace" presStyleCnt="0"/>
      <dgm:spPr/>
    </dgm:pt>
    <dgm:pt modelId="{017311CB-6438-4AF4-9D41-7BB5DB9F7F7B}" type="pres">
      <dgm:prSet presAssocID="{135BF58B-3072-4850-8309-D87D1D55F248}" presName="childText" presStyleLbl="conFgAcc1" presStyleIdx="1" presStyleCnt="6">
        <dgm:presLayoutVars>
          <dgm:bulletEnabled val="1"/>
        </dgm:presLayoutVars>
      </dgm:prSet>
      <dgm:spPr/>
    </dgm:pt>
    <dgm:pt modelId="{20450997-4063-4DBA-A6CE-D15E7882F830}" type="pres">
      <dgm:prSet presAssocID="{08907546-AF15-440F-9EEF-B28EB4DD6E90}" presName="spaceBetweenRectangles" presStyleCnt="0"/>
      <dgm:spPr/>
    </dgm:pt>
    <dgm:pt modelId="{84D1375A-EBB6-4C8B-866E-C613B0B2F063}" type="pres">
      <dgm:prSet presAssocID="{3FB5F131-E40B-44EE-B890-93BE95D005FA}" presName="parentLin" presStyleCnt="0"/>
      <dgm:spPr/>
    </dgm:pt>
    <dgm:pt modelId="{ECDDC56D-E815-487A-95EB-AAE3C45765BE}" type="pres">
      <dgm:prSet presAssocID="{3FB5F131-E40B-44EE-B890-93BE95D005FA}" presName="parentLeftMargin" presStyleLbl="node1" presStyleIdx="1" presStyleCnt="6"/>
      <dgm:spPr/>
    </dgm:pt>
    <dgm:pt modelId="{EAF8401E-B194-4D22-A3C7-E8B4DD473899}" type="pres">
      <dgm:prSet presAssocID="{3FB5F131-E40B-44EE-B890-93BE95D005FA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8C8D5E45-0B63-4E55-A6DE-465162F90539}" type="pres">
      <dgm:prSet presAssocID="{3FB5F131-E40B-44EE-B890-93BE95D005FA}" presName="negativeSpace" presStyleCnt="0"/>
      <dgm:spPr/>
    </dgm:pt>
    <dgm:pt modelId="{1A91DBCB-2C01-4BA5-9605-42F5F5A97063}" type="pres">
      <dgm:prSet presAssocID="{3FB5F131-E40B-44EE-B890-93BE95D005FA}" presName="childText" presStyleLbl="conFgAcc1" presStyleIdx="2" presStyleCnt="6">
        <dgm:presLayoutVars>
          <dgm:bulletEnabled val="1"/>
        </dgm:presLayoutVars>
      </dgm:prSet>
      <dgm:spPr/>
    </dgm:pt>
    <dgm:pt modelId="{86A355CA-F8E7-4E37-80E1-66EFBC9B0AFD}" type="pres">
      <dgm:prSet presAssocID="{AB3B080D-1712-48EB-AA5E-749ED80E49E5}" presName="spaceBetweenRectangles" presStyleCnt="0"/>
      <dgm:spPr/>
    </dgm:pt>
    <dgm:pt modelId="{8E60BD63-2DDF-4A57-AA5D-2801E67073F8}" type="pres">
      <dgm:prSet presAssocID="{1E51B0FA-50BD-4EAD-9C0A-93C0D653B82D}" presName="parentLin" presStyleCnt="0"/>
      <dgm:spPr/>
    </dgm:pt>
    <dgm:pt modelId="{48D2C61B-8E18-44FD-B826-F0D3D81E5212}" type="pres">
      <dgm:prSet presAssocID="{1E51B0FA-50BD-4EAD-9C0A-93C0D653B82D}" presName="parentLeftMargin" presStyleLbl="node1" presStyleIdx="2" presStyleCnt="6"/>
      <dgm:spPr/>
    </dgm:pt>
    <dgm:pt modelId="{135B730A-F1DD-4D54-9897-111614FBA2C5}" type="pres">
      <dgm:prSet presAssocID="{1E51B0FA-50BD-4EAD-9C0A-93C0D653B82D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54371C46-6853-4668-BC0C-B866BB3AE21E}" type="pres">
      <dgm:prSet presAssocID="{1E51B0FA-50BD-4EAD-9C0A-93C0D653B82D}" presName="negativeSpace" presStyleCnt="0"/>
      <dgm:spPr/>
    </dgm:pt>
    <dgm:pt modelId="{81220647-638D-4BB5-84F7-1477DC837647}" type="pres">
      <dgm:prSet presAssocID="{1E51B0FA-50BD-4EAD-9C0A-93C0D653B82D}" presName="childText" presStyleLbl="conFgAcc1" presStyleIdx="3" presStyleCnt="6">
        <dgm:presLayoutVars>
          <dgm:bulletEnabled val="1"/>
        </dgm:presLayoutVars>
      </dgm:prSet>
      <dgm:spPr/>
    </dgm:pt>
    <dgm:pt modelId="{77E4ECBA-EEC4-4A89-B008-7B00FEA84DBB}" type="pres">
      <dgm:prSet presAssocID="{8F434D3B-E34E-4749-A707-4E655A016633}" presName="spaceBetweenRectangles" presStyleCnt="0"/>
      <dgm:spPr/>
    </dgm:pt>
    <dgm:pt modelId="{B8E30499-6A44-4504-A45F-04B53A821183}" type="pres">
      <dgm:prSet presAssocID="{C4DB6A1E-1F91-4AF3-87B2-3F213A3E42D2}" presName="parentLin" presStyleCnt="0"/>
      <dgm:spPr/>
    </dgm:pt>
    <dgm:pt modelId="{E27B091E-A5FF-4186-BFA2-292A54B02BC4}" type="pres">
      <dgm:prSet presAssocID="{C4DB6A1E-1F91-4AF3-87B2-3F213A3E42D2}" presName="parentLeftMargin" presStyleLbl="node1" presStyleIdx="3" presStyleCnt="6"/>
      <dgm:spPr/>
    </dgm:pt>
    <dgm:pt modelId="{84589E2C-3362-44A6-9766-AAA85BFD0C7E}" type="pres">
      <dgm:prSet presAssocID="{C4DB6A1E-1F91-4AF3-87B2-3F213A3E42D2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80639B14-7462-4580-871C-2ED3C0CFB2CD}" type="pres">
      <dgm:prSet presAssocID="{C4DB6A1E-1F91-4AF3-87B2-3F213A3E42D2}" presName="negativeSpace" presStyleCnt="0"/>
      <dgm:spPr/>
    </dgm:pt>
    <dgm:pt modelId="{0AC793A3-567F-424F-A01B-F5C2B649D768}" type="pres">
      <dgm:prSet presAssocID="{C4DB6A1E-1F91-4AF3-87B2-3F213A3E42D2}" presName="childText" presStyleLbl="conFgAcc1" presStyleIdx="4" presStyleCnt="6">
        <dgm:presLayoutVars>
          <dgm:bulletEnabled val="1"/>
        </dgm:presLayoutVars>
      </dgm:prSet>
      <dgm:spPr/>
    </dgm:pt>
    <dgm:pt modelId="{523F1E74-E77F-444B-BE4D-177D1B79B236}" type="pres">
      <dgm:prSet presAssocID="{C85F5431-0E08-4CFC-808D-CB77D4CD3843}" presName="spaceBetweenRectangles" presStyleCnt="0"/>
      <dgm:spPr/>
    </dgm:pt>
    <dgm:pt modelId="{A609313C-7CE8-4F75-9139-7450AE417D17}" type="pres">
      <dgm:prSet presAssocID="{3BF98606-8905-4C24-B18A-54004F2C93AB}" presName="parentLin" presStyleCnt="0"/>
      <dgm:spPr/>
    </dgm:pt>
    <dgm:pt modelId="{8B054858-CBAD-4ABF-8144-2D6616F2B45E}" type="pres">
      <dgm:prSet presAssocID="{3BF98606-8905-4C24-B18A-54004F2C93AB}" presName="parentLeftMargin" presStyleLbl="node1" presStyleIdx="4" presStyleCnt="6"/>
      <dgm:spPr/>
    </dgm:pt>
    <dgm:pt modelId="{14EBB733-2C0C-4C42-81C0-4BD5EE314215}" type="pres">
      <dgm:prSet presAssocID="{3BF98606-8905-4C24-B18A-54004F2C93AB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A08084C1-F23E-4772-8119-4A4FE57542B4}" type="pres">
      <dgm:prSet presAssocID="{3BF98606-8905-4C24-B18A-54004F2C93AB}" presName="negativeSpace" presStyleCnt="0"/>
      <dgm:spPr/>
    </dgm:pt>
    <dgm:pt modelId="{1D3E8BDD-D9D2-4E29-9F4B-C2531B78C2BD}" type="pres">
      <dgm:prSet presAssocID="{3BF98606-8905-4C24-B18A-54004F2C93AB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10F8C30D-398C-4547-B33B-B11AB91232A2}" srcId="{5B572847-83AB-46C0-9B6F-A11EDA111F20}" destId="{3FB5F131-E40B-44EE-B890-93BE95D005FA}" srcOrd="2" destOrd="0" parTransId="{F32914AE-81F1-418A-A688-D3746B3B76D6}" sibTransId="{AB3B080D-1712-48EB-AA5E-749ED80E49E5}"/>
    <dgm:cxn modelId="{55E8F230-8176-4B3D-8D7B-211CC576E3C0}" type="presOf" srcId="{3FB5F131-E40B-44EE-B890-93BE95D005FA}" destId="{ECDDC56D-E815-487A-95EB-AAE3C45765BE}" srcOrd="0" destOrd="0" presId="urn:microsoft.com/office/officeart/2005/8/layout/list1"/>
    <dgm:cxn modelId="{B433C138-420D-4D3D-BEA4-5B1C01B44208}" srcId="{5B572847-83AB-46C0-9B6F-A11EDA111F20}" destId="{135BF58B-3072-4850-8309-D87D1D55F248}" srcOrd="1" destOrd="0" parTransId="{26C1D6B2-D413-4027-BB44-1F95D3D8602B}" sibTransId="{08907546-AF15-440F-9EEF-B28EB4DD6E90}"/>
    <dgm:cxn modelId="{49079241-C33E-4937-A4DA-76475B242172}" type="presOf" srcId="{135BF58B-3072-4850-8309-D87D1D55F248}" destId="{B5E825B8-F035-4219-96E7-2092BFFC0B7F}" srcOrd="1" destOrd="0" presId="urn:microsoft.com/office/officeart/2005/8/layout/list1"/>
    <dgm:cxn modelId="{1F99966E-2750-47BA-BF31-D486FC7B5C6F}" type="presOf" srcId="{1E51B0FA-50BD-4EAD-9C0A-93C0D653B82D}" destId="{48D2C61B-8E18-44FD-B826-F0D3D81E5212}" srcOrd="0" destOrd="0" presId="urn:microsoft.com/office/officeart/2005/8/layout/list1"/>
    <dgm:cxn modelId="{514F8E70-B0E4-45B0-B447-7A0E73D9BD1D}" type="presOf" srcId="{3BF98606-8905-4C24-B18A-54004F2C93AB}" destId="{14EBB733-2C0C-4C42-81C0-4BD5EE314215}" srcOrd="1" destOrd="0" presId="urn:microsoft.com/office/officeart/2005/8/layout/list1"/>
    <dgm:cxn modelId="{A9DF7652-C8D3-4FA9-BD7C-8888ACBDCA5D}" srcId="{5B572847-83AB-46C0-9B6F-A11EDA111F20}" destId="{1E51B0FA-50BD-4EAD-9C0A-93C0D653B82D}" srcOrd="3" destOrd="0" parTransId="{F3E2019C-3027-40B4-949C-449739B2D360}" sibTransId="{8F434D3B-E34E-4749-A707-4E655A016633}"/>
    <dgm:cxn modelId="{526BB174-78FC-471A-BE7A-E71D417621BF}" type="presOf" srcId="{3FB5F131-E40B-44EE-B890-93BE95D005FA}" destId="{EAF8401E-B194-4D22-A3C7-E8B4DD473899}" srcOrd="1" destOrd="0" presId="urn:microsoft.com/office/officeart/2005/8/layout/list1"/>
    <dgm:cxn modelId="{F2E9D28B-1D95-42E4-A1FF-92ABBDC90B21}" type="presOf" srcId="{C4DB6A1E-1F91-4AF3-87B2-3F213A3E42D2}" destId="{E27B091E-A5FF-4186-BFA2-292A54B02BC4}" srcOrd="0" destOrd="0" presId="urn:microsoft.com/office/officeart/2005/8/layout/list1"/>
    <dgm:cxn modelId="{1F788293-E0D8-47CA-9794-772083BEE177}" type="presOf" srcId="{135BF58B-3072-4850-8309-D87D1D55F248}" destId="{0C508C5A-6F9C-486B-A3D6-7F324C5FF3F3}" srcOrd="0" destOrd="0" presId="urn:microsoft.com/office/officeart/2005/8/layout/list1"/>
    <dgm:cxn modelId="{AB605794-CBF8-4E74-908B-5356B9BEA1C0}" srcId="{5B572847-83AB-46C0-9B6F-A11EDA111F20}" destId="{245AC7BC-DA8C-462D-8728-57CFCE086A1B}" srcOrd="0" destOrd="0" parTransId="{6F562ED9-5ECA-43BE-ADA7-CEAF0DCB2254}" sibTransId="{2693259B-A0D0-478D-9D12-735AC920630E}"/>
    <dgm:cxn modelId="{33A3A194-078A-40E8-8B7E-CA7800BE7E20}" srcId="{5B572847-83AB-46C0-9B6F-A11EDA111F20}" destId="{3BF98606-8905-4C24-B18A-54004F2C93AB}" srcOrd="5" destOrd="0" parTransId="{65D37F2A-7B0D-4011-B226-1509A7A78C22}" sibTransId="{586FABC9-062B-4949-ACBA-2EC93B88CB2C}"/>
    <dgm:cxn modelId="{42CD46A0-16B8-4D9F-8882-0D77B36FEDD9}" type="presOf" srcId="{245AC7BC-DA8C-462D-8728-57CFCE086A1B}" destId="{FC8CC8F3-1B67-4D99-A87D-267A30EE0F31}" srcOrd="0" destOrd="0" presId="urn:microsoft.com/office/officeart/2005/8/layout/list1"/>
    <dgm:cxn modelId="{11F786AB-D59B-4DC0-B4EA-2553EB3F8EC7}" type="presOf" srcId="{3BF98606-8905-4C24-B18A-54004F2C93AB}" destId="{8B054858-CBAD-4ABF-8144-2D6616F2B45E}" srcOrd="0" destOrd="0" presId="urn:microsoft.com/office/officeart/2005/8/layout/list1"/>
    <dgm:cxn modelId="{02C476B5-CB28-46EF-8F28-CA7C7636889C}" type="presOf" srcId="{C4DB6A1E-1F91-4AF3-87B2-3F213A3E42D2}" destId="{84589E2C-3362-44A6-9766-AAA85BFD0C7E}" srcOrd="1" destOrd="0" presId="urn:microsoft.com/office/officeart/2005/8/layout/list1"/>
    <dgm:cxn modelId="{6DEA0DEC-62AA-4D12-BCAA-46E35AE80F5F}" srcId="{5B572847-83AB-46C0-9B6F-A11EDA111F20}" destId="{C4DB6A1E-1F91-4AF3-87B2-3F213A3E42D2}" srcOrd="4" destOrd="0" parTransId="{7A19DB94-FBC0-4C72-B2A0-A2067570C572}" sibTransId="{C85F5431-0E08-4CFC-808D-CB77D4CD3843}"/>
    <dgm:cxn modelId="{B10D3CED-477D-4A09-AC47-62CCC7836AF1}" type="presOf" srcId="{245AC7BC-DA8C-462D-8728-57CFCE086A1B}" destId="{F35DB138-3F53-47FA-9828-372327275D68}" srcOrd="1" destOrd="0" presId="urn:microsoft.com/office/officeart/2005/8/layout/list1"/>
    <dgm:cxn modelId="{7BE3CBF3-BC97-4D52-8D2A-12E162A798D6}" type="presOf" srcId="{1E51B0FA-50BD-4EAD-9C0A-93C0D653B82D}" destId="{135B730A-F1DD-4D54-9897-111614FBA2C5}" srcOrd="1" destOrd="0" presId="urn:microsoft.com/office/officeart/2005/8/layout/list1"/>
    <dgm:cxn modelId="{648CC9F8-4703-4E56-AC6E-11241504954A}" type="presOf" srcId="{5B572847-83AB-46C0-9B6F-A11EDA111F20}" destId="{5C35A277-548F-40FF-AB9E-09E5EA95A6BB}" srcOrd="0" destOrd="0" presId="urn:microsoft.com/office/officeart/2005/8/layout/list1"/>
    <dgm:cxn modelId="{0B1262CD-3FD7-4E10-A129-35C6A50022AE}" type="presParOf" srcId="{5C35A277-548F-40FF-AB9E-09E5EA95A6BB}" destId="{263A6A13-9AF7-4957-B651-A8A0D660E3A4}" srcOrd="0" destOrd="0" presId="urn:microsoft.com/office/officeart/2005/8/layout/list1"/>
    <dgm:cxn modelId="{F062B50C-563D-4839-9EEB-011180C9CA5F}" type="presParOf" srcId="{263A6A13-9AF7-4957-B651-A8A0D660E3A4}" destId="{FC8CC8F3-1B67-4D99-A87D-267A30EE0F31}" srcOrd="0" destOrd="0" presId="urn:microsoft.com/office/officeart/2005/8/layout/list1"/>
    <dgm:cxn modelId="{EB413859-29FE-4AC0-AFE2-803CD133D28F}" type="presParOf" srcId="{263A6A13-9AF7-4957-B651-A8A0D660E3A4}" destId="{F35DB138-3F53-47FA-9828-372327275D68}" srcOrd="1" destOrd="0" presId="urn:microsoft.com/office/officeart/2005/8/layout/list1"/>
    <dgm:cxn modelId="{7DE8A061-656B-4E86-A147-F454921ABACD}" type="presParOf" srcId="{5C35A277-548F-40FF-AB9E-09E5EA95A6BB}" destId="{B8CE9738-CF56-4B6A-A470-65918A678DAF}" srcOrd="1" destOrd="0" presId="urn:microsoft.com/office/officeart/2005/8/layout/list1"/>
    <dgm:cxn modelId="{AEC3D3D4-657D-479B-BAB7-5E8B00987E47}" type="presParOf" srcId="{5C35A277-548F-40FF-AB9E-09E5EA95A6BB}" destId="{2FC7A9F2-3431-4AA7-BD79-02B2F7D19B69}" srcOrd="2" destOrd="0" presId="urn:microsoft.com/office/officeart/2005/8/layout/list1"/>
    <dgm:cxn modelId="{26AF862A-0756-4FAF-B978-71CF665D77D6}" type="presParOf" srcId="{5C35A277-548F-40FF-AB9E-09E5EA95A6BB}" destId="{45F62238-303D-4FF2-ADCB-9390BDE78B53}" srcOrd="3" destOrd="0" presId="urn:microsoft.com/office/officeart/2005/8/layout/list1"/>
    <dgm:cxn modelId="{FC5F82A0-E6E5-40FA-A579-CC13AE102D70}" type="presParOf" srcId="{5C35A277-548F-40FF-AB9E-09E5EA95A6BB}" destId="{DFE06978-65E4-4BDE-B39C-ED86CB4F5013}" srcOrd="4" destOrd="0" presId="urn:microsoft.com/office/officeart/2005/8/layout/list1"/>
    <dgm:cxn modelId="{ECD66F23-34EA-4430-9A9C-35F95AFD1EC1}" type="presParOf" srcId="{DFE06978-65E4-4BDE-B39C-ED86CB4F5013}" destId="{0C508C5A-6F9C-486B-A3D6-7F324C5FF3F3}" srcOrd="0" destOrd="0" presId="urn:microsoft.com/office/officeart/2005/8/layout/list1"/>
    <dgm:cxn modelId="{028F8AF2-341E-41DF-877C-D64E6D555829}" type="presParOf" srcId="{DFE06978-65E4-4BDE-B39C-ED86CB4F5013}" destId="{B5E825B8-F035-4219-96E7-2092BFFC0B7F}" srcOrd="1" destOrd="0" presId="urn:microsoft.com/office/officeart/2005/8/layout/list1"/>
    <dgm:cxn modelId="{FB9A2D7E-1CC7-4220-BECB-0C25B3919C5A}" type="presParOf" srcId="{5C35A277-548F-40FF-AB9E-09E5EA95A6BB}" destId="{E14CD71E-F704-4BD4-BEC6-660B41C88D0F}" srcOrd="5" destOrd="0" presId="urn:microsoft.com/office/officeart/2005/8/layout/list1"/>
    <dgm:cxn modelId="{D8E8A11C-BAC5-4586-823A-3EE048EAE274}" type="presParOf" srcId="{5C35A277-548F-40FF-AB9E-09E5EA95A6BB}" destId="{017311CB-6438-4AF4-9D41-7BB5DB9F7F7B}" srcOrd="6" destOrd="0" presId="urn:microsoft.com/office/officeart/2005/8/layout/list1"/>
    <dgm:cxn modelId="{1209988C-8E21-44D6-8780-2FE75821C286}" type="presParOf" srcId="{5C35A277-548F-40FF-AB9E-09E5EA95A6BB}" destId="{20450997-4063-4DBA-A6CE-D15E7882F830}" srcOrd="7" destOrd="0" presId="urn:microsoft.com/office/officeart/2005/8/layout/list1"/>
    <dgm:cxn modelId="{60FB4685-4538-4EFA-BC6B-697F7725CACE}" type="presParOf" srcId="{5C35A277-548F-40FF-AB9E-09E5EA95A6BB}" destId="{84D1375A-EBB6-4C8B-866E-C613B0B2F063}" srcOrd="8" destOrd="0" presId="urn:microsoft.com/office/officeart/2005/8/layout/list1"/>
    <dgm:cxn modelId="{935F5F36-D5CC-4752-A24F-6E3BDC63826E}" type="presParOf" srcId="{84D1375A-EBB6-4C8B-866E-C613B0B2F063}" destId="{ECDDC56D-E815-487A-95EB-AAE3C45765BE}" srcOrd="0" destOrd="0" presId="urn:microsoft.com/office/officeart/2005/8/layout/list1"/>
    <dgm:cxn modelId="{952A8413-5E96-48FC-9CAE-99F3F8D97888}" type="presParOf" srcId="{84D1375A-EBB6-4C8B-866E-C613B0B2F063}" destId="{EAF8401E-B194-4D22-A3C7-E8B4DD473899}" srcOrd="1" destOrd="0" presId="urn:microsoft.com/office/officeart/2005/8/layout/list1"/>
    <dgm:cxn modelId="{60B44446-482E-4B16-B622-80E5E89EDB8E}" type="presParOf" srcId="{5C35A277-548F-40FF-AB9E-09E5EA95A6BB}" destId="{8C8D5E45-0B63-4E55-A6DE-465162F90539}" srcOrd="9" destOrd="0" presId="urn:microsoft.com/office/officeart/2005/8/layout/list1"/>
    <dgm:cxn modelId="{3FDB19B3-F4CB-40ED-8C27-78094E51A719}" type="presParOf" srcId="{5C35A277-548F-40FF-AB9E-09E5EA95A6BB}" destId="{1A91DBCB-2C01-4BA5-9605-42F5F5A97063}" srcOrd="10" destOrd="0" presId="urn:microsoft.com/office/officeart/2005/8/layout/list1"/>
    <dgm:cxn modelId="{A5FAB798-A175-4FBD-98AD-D9063ED8687E}" type="presParOf" srcId="{5C35A277-548F-40FF-AB9E-09E5EA95A6BB}" destId="{86A355CA-F8E7-4E37-80E1-66EFBC9B0AFD}" srcOrd="11" destOrd="0" presId="urn:microsoft.com/office/officeart/2005/8/layout/list1"/>
    <dgm:cxn modelId="{9271DDE2-C50D-4DEC-991C-7F4F929A51C4}" type="presParOf" srcId="{5C35A277-548F-40FF-AB9E-09E5EA95A6BB}" destId="{8E60BD63-2DDF-4A57-AA5D-2801E67073F8}" srcOrd="12" destOrd="0" presId="urn:microsoft.com/office/officeart/2005/8/layout/list1"/>
    <dgm:cxn modelId="{2286524E-0BB4-46E4-B770-626F4D840271}" type="presParOf" srcId="{8E60BD63-2DDF-4A57-AA5D-2801E67073F8}" destId="{48D2C61B-8E18-44FD-B826-F0D3D81E5212}" srcOrd="0" destOrd="0" presId="urn:microsoft.com/office/officeart/2005/8/layout/list1"/>
    <dgm:cxn modelId="{9AE1DC1E-0399-4399-96CD-02CB2AAABEED}" type="presParOf" srcId="{8E60BD63-2DDF-4A57-AA5D-2801E67073F8}" destId="{135B730A-F1DD-4D54-9897-111614FBA2C5}" srcOrd="1" destOrd="0" presId="urn:microsoft.com/office/officeart/2005/8/layout/list1"/>
    <dgm:cxn modelId="{A595858A-717A-4698-A77F-5FE3754C6697}" type="presParOf" srcId="{5C35A277-548F-40FF-AB9E-09E5EA95A6BB}" destId="{54371C46-6853-4668-BC0C-B866BB3AE21E}" srcOrd="13" destOrd="0" presId="urn:microsoft.com/office/officeart/2005/8/layout/list1"/>
    <dgm:cxn modelId="{9AF8956F-CBC8-4BCA-A9B7-B55FEB9DA69C}" type="presParOf" srcId="{5C35A277-548F-40FF-AB9E-09E5EA95A6BB}" destId="{81220647-638D-4BB5-84F7-1477DC837647}" srcOrd="14" destOrd="0" presId="urn:microsoft.com/office/officeart/2005/8/layout/list1"/>
    <dgm:cxn modelId="{0BE9B199-FCE9-432C-BB57-FFF6777273CF}" type="presParOf" srcId="{5C35A277-548F-40FF-AB9E-09E5EA95A6BB}" destId="{77E4ECBA-EEC4-4A89-B008-7B00FEA84DBB}" srcOrd="15" destOrd="0" presId="urn:microsoft.com/office/officeart/2005/8/layout/list1"/>
    <dgm:cxn modelId="{0B5E68AF-5543-4B97-9A84-90C969A45E9D}" type="presParOf" srcId="{5C35A277-548F-40FF-AB9E-09E5EA95A6BB}" destId="{B8E30499-6A44-4504-A45F-04B53A821183}" srcOrd="16" destOrd="0" presId="urn:microsoft.com/office/officeart/2005/8/layout/list1"/>
    <dgm:cxn modelId="{D0A4C635-F3A1-4C1E-9F57-3F6F43D260F9}" type="presParOf" srcId="{B8E30499-6A44-4504-A45F-04B53A821183}" destId="{E27B091E-A5FF-4186-BFA2-292A54B02BC4}" srcOrd="0" destOrd="0" presId="urn:microsoft.com/office/officeart/2005/8/layout/list1"/>
    <dgm:cxn modelId="{8537271D-E069-4F2C-B4C3-10C8AF3493D8}" type="presParOf" srcId="{B8E30499-6A44-4504-A45F-04B53A821183}" destId="{84589E2C-3362-44A6-9766-AAA85BFD0C7E}" srcOrd="1" destOrd="0" presId="urn:microsoft.com/office/officeart/2005/8/layout/list1"/>
    <dgm:cxn modelId="{B692C4C2-810F-4E6A-8FD1-39D5490CDE98}" type="presParOf" srcId="{5C35A277-548F-40FF-AB9E-09E5EA95A6BB}" destId="{80639B14-7462-4580-871C-2ED3C0CFB2CD}" srcOrd="17" destOrd="0" presId="urn:microsoft.com/office/officeart/2005/8/layout/list1"/>
    <dgm:cxn modelId="{ECEAE533-1E7D-4F19-8C69-46A86B1BB083}" type="presParOf" srcId="{5C35A277-548F-40FF-AB9E-09E5EA95A6BB}" destId="{0AC793A3-567F-424F-A01B-F5C2B649D768}" srcOrd="18" destOrd="0" presId="urn:microsoft.com/office/officeart/2005/8/layout/list1"/>
    <dgm:cxn modelId="{82C499D8-1591-4392-AC9F-A3B4D8EBC86A}" type="presParOf" srcId="{5C35A277-548F-40FF-AB9E-09E5EA95A6BB}" destId="{523F1E74-E77F-444B-BE4D-177D1B79B236}" srcOrd="19" destOrd="0" presId="urn:microsoft.com/office/officeart/2005/8/layout/list1"/>
    <dgm:cxn modelId="{437AD307-3085-459E-AC86-ED931D114028}" type="presParOf" srcId="{5C35A277-548F-40FF-AB9E-09E5EA95A6BB}" destId="{A609313C-7CE8-4F75-9139-7450AE417D17}" srcOrd="20" destOrd="0" presId="urn:microsoft.com/office/officeart/2005/8/layout/list1"/>
    <dgm:cxn modelId="{83EA92F0-CD3A-402F-BC35-387011A1AA9A}" type="presParOf" srcId="{A609313C-7CE8-4F75-9139-7450AE417D17}" destId="{8B054858-CBAD-4ABF-8144-2D6616F2B45E}" srcOrd="0" destOrd="0" presId="urn:microsoft.com/office/officeart/2005/8/layout/list1"/>
    <dgm:cxn modelId="{ECB0C7F2-B6D2-4362-8FE4-D2CDEF202338}" type="presParOf" srcId="{A609313C-7CE8-4F75-9139-7450AE417D17}" destId="{14EBB733-2C0C-4C42-81C0-4BD5EE314215}" srcOrd="1" destOrd="0" presId="urn:microsoft.com/office/officeart/2005/8/layout/list1"/>
    <dgm:cxn modelId="{2F11DA3A-012B-4B6E-9B02-04C8EC04B431}" type="presParOf" srcId="{5C35A277-548F-40FF-AB9E-09E5EA95A6BB}" destId="{A08084C1-F23E-4772-8119-4A4FE57542B4}" srcOrd="21" destOrd="0" presId="urn:microsoft.com/office/officeart/2005/8/layout/list1"/>
    <dgm:cxn modelId="{7A451D86-20F9-4CD8-B44B-92252780CDA7}" type="presParOf" srcId="{5C35A277-548F-40FF-AB9E-09E5EA95A6BB}" destId="{1D3E8BDD-D9D2-4E29-9F4B-C2531B78C2BD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7A9F2-3431-4AA7-BD79-02B2F7D19B69}">
      <dsp:nvSpPr>
        <dsp:cNvPr id="0" name=""/>
        <dsp:cNvSpPr/>
      </dsp:nvSpPr>
      <dsp:spPr>
        <a:xfrm>
          <a:off x="0" y="393598"/>
          <a:ext cx="5928344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35DB138-3F53-47FA-9828-372327275D68}">
      <dsp:nvSpPr>
        <dsp:cNvPr id="0" name=""/>
        <dsp:cNvSpPr/>
      </dsp:nvSpPr>
      <dsp:spPr>
        <a:xfrm>
          <a:off x="296417" y="113158"/>
          <a:ext cx="4149840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854" tIns="0" rIns="156854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Accueil</a:t>
          </a:r>
        </a:p>
      </dsp:txBody>
      <dsp:txXfrm>
        <a:off x="323797" y="140538"/>
        <a:ext cx="4095080" cy="506120"/>
      </dsp:txXfrm>
    </dsp:sp>
    <dsp:sp modelId="{017311CB-6438-4AF4-9D41-7BB5DB9F7F7B}">
      <dsp:nvSpPr>
        <dsp:cNvPr id="0" name=""/>
        <dsp:cNvSpPr/>
      </dsp:nvSpPr>
      <dsp:spPr>
        <a:xfrm>
          <a:off x="0" y="1255438"/>
          <a:ext cx="5928344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5E825B8-F035-4219-96E7-2092BFFC0B7F}">
      <dsp:nvSpPr>
        <dsp:cNvPr id="0" name=""/>
        <dsp:cNvSpPr/>
      </dsp:nvSpPr>
      <dsp:spPr>
        <a:xfrm>
          <a:off x="296417" y="974998"/>
          <a:ext cx="4149840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854" tIns="0" rIns="156854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Emploi du temps</a:t>
          </a:r>
        </a:p>
      </dsp:txBody>
      <dsp:txXfrm>
        <a:off x="323797" y="1002378"/>
        <a:ext cx="4095080" cy="506120"/>
      </dsp:txXfrm>
    </dsp:sp>
    <dsp:sp modelId="{1A91DBCB-2C01-4BA5-9605-42F5F5A97063}">
      <dsp:nvSpPr>
        <dsp:cNvPr id="0" name=""/>
        <dsp:cNvSpPr/>
      </dsp:nvSpPr>
      <dsp:spPr>
        <a:xfrm>
          <a:off x="0" y="2117278"/>
          <a:ext cx="5928344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AF8401E-B194-4D22-A3C7-E8B4DD473899}">
      <dsp:nvSpPr>
        <dsp:cNvPr id="0" name=""/>
        <dsp:cNvSpPr/>
      </dsp:nvSpPr>
      <dsp:spPr>
        <a:xfrm>
          <a:off x="296417" y="1836838"/>
          <a:ext cx="4149840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854" tIns="0" rIns="156854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Calendrier de l’année</a:t>
          </a:r>
        </a:p>
      </dsp:txBody>
      <dsp:txXfrm>
        <a:off x="323797" y="1864218"/>
        <a:ext cx="4095080" cy="506120"/>
      </dsp:txXfrm>
    </dsp:sp>
    <dsp:sp modelId="{81220647-638D-4BB5-84F7-1477DC837647}">
      <dsp:nvSpPr>
        <dsp:cNvPr id="0" name=""/>
        <dsp:cNvSpPr/>
      </dsp:nvSpPr>
      <dsp:spPr>
        <a:xfrm>
          <a:off x="0" y="2979118"/>
          <a:ext cx="5928344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35B730A-F1DD-4D54-9897-111614FBA2C5}">
      <dsp:nvSpPr>
        <dsp:cNvPr id="0" name=""/>
        <dsp:cNvSpPr/>
      </dsp:nvSpPr>
      <dsp:spPr>
        <a:xfrm>
          <a:off x="296417" y="2698678"/>
          <a:ext cx="4149840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854" tIns="0" rIns="156854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Conseils pour une année réussie</a:t>
          </a:r>
        </a:p>
      </dsp:txBody>
      <dsp:txXfrm>
        <a:off x="323797" y="2726058"/>
        <a:ext cx="4095080" cy="506120"/>
      </dsp:txXfrm>
    </dsp:sp>
    <dsp:sp modelId="{0AC793A3-567F-424F-A01B-F5C2B649D768}">
      <dsp:nvSpPr>
        <dsp:cNvPr id="0" name=""/>
        <dsp:cNvSpPr/>
      </dsp:nvSpPr>
      <dsp:spPr>
        <a:xfrm>
          <a:off x="0" y="3840958"/>
          <a:ext cx="5928344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4589E2C-3362-44A6-9766-AAA85BFD0C7E}">
      <dsp:nvSpPr>
        <dsp:cNvPr id="0" name=""/>
        <dsp:cNvSpPr/>
      </dsp:nvSpPr>
      <dsp:spPr>
        <a:xfrm>
          <a:off x="296417" y="3560518"/>
          <a:ext cx="4149840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854" tIns="0" rIns="156854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Demi-</a:t>
          </a:r>
          <a:r>
            <a:rPr lang="en-US" sz="1900" kern="1200" dirty="0" err="1"/>
            <a:t>Groupes</a:t>
          </a:r>
          <a:r>
            <a:rPr lang="en-US" sz="1900" kern="1200" dirty="0"/>
            <a:t> </a:t>
          </a:r>
        </a:p>
      </dsp:txBody>
      <dsp:txXfrm>
        <a:off x="323797" y="3587898"/>
        <a:ext cx="4095080" cy="506120"/>
      </dsp:txXfrm>
    </dsp:sp>
    <dsp:sp modelId="{1D3E8BDD-D9D2-4E29-9F4B-C2531B78C2BD}">
      <dsp:nvSpPr>
        <dsp:cNvPr id="0" name=""/>
        <dsp:cNvSpPr/>
      </dsp:nvSpPr>
      <dsp:spPr>
        <a:xfrm>
          <a:off x="0" y="4702798"/>
          <a:ext cx="5928344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4EBB733-2C0C-4C42-81C0-4BD5EE314215}">
      <dsp:nvSpPr>
        <dsp:cNvPr id="0" name=""/>
        <dsp:cNvSpPr/>
      </dsp:nvSpPr>
      <dsp:spPr>
        <a:xfrm>
          <a:off x="296417" y="4422358"/>
          <a:ext cx="4149840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854" tIns="0" rIns="156854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Questionnaire </a:t>
          </a:r>
        </a:p>
      </dsp:txBody>
      <dsp:txXfrm>
        <a:off x="323797" y="4449738"/>
        <a:ext cx="4095080" cy="506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00FB3-878C-48C2-8C7D-21F9269E0B92}" type="datetimeFigureOut">
              <a:rPr lang="fr-FR" smtClean="0"/>
              <a:t>31/08/2025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C63EFA-D7B4-42C0-A4A1-6A6729E7549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8594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noProof="0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8A74C6-9610-4EFF-A8CF-5CEBE7B27DC5}" type="datetimeFigureOut">
              <a:rPr lang="fr-FR" noProof="0" smtClean="0"/>
              <a:t>31/08/2025</a:t>
            </a:fld>
            <a:endParaRPr lang="fr-FR" noProof="0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noProof="0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noProof="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A1FD56-AA2F-4452-9FAC-B4C8D48F1372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841435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A1FD56-AA2F-4452-9FAC-B4C8D48F1372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64733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A1FD56-AA2F-4452-9FAC-B4C8D48F1372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2574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fr-FR" noProof="0"/>
              <a:t>Modifiez le style des sous-titres du masque</a:t>
            </a:r>
            <a:endParaRPr lang="fr-FR" noProof="0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FFBB5C9-59A7-4770-B2AA-641F3C63B4C9}" type="datetime1">
              <a:rPr lang="fr-FR" noProof="0" smtClean="0"/>
              <a:t>31/08/2025</a:t>
            </a:fld>
            <a:endParaRPr lang="fr-FR" noProof="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48729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r-FR" noProof="0"/>
              <a:t>Cliquez pour 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897ECEE-8444-4057-BCDC-70E869F964AE}" type="datetime1">
              <a:rPr lang="fr-FR" noProof="0" smtClean="0"/>
              <a:t>31/08/2025</a:t>
            </a:fld>
            <a:endParaRPr lang="fr-FR" noProof="0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23898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rtlCol="0"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E0D32C-F99B-4264-B2F8-362A1230B523}" type="datetime1">
              <a:rPr lang="fr-FR" noProof="0" smtClean="0"/>
              <a:t>31/08/2025</a:t>
            </a:fld>
            <a:endParaRPr lang="fr-FR" noProof="0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82233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fr-FR" noProof="0"/>
              <a:t>Cliquez pour 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fr-FR" noProof="0"/>
              <a:t>Cliquez pour 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7D72C39-303F-4AD1-B738-8E01CD1AAB10}" type="datetime1">
              <a:rPr lang="fr-FR" noProof="0" smtClean="0"/>
              <a:t>31/08/2025</a:t>
            </a:fld>
            <a:endParaRPr lang="fr-FR" noProof="0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75761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 rtlCol="0"/>
          <a:lstStyle/>
          <a:p>
            <a:pPr lvl="0" rtl="0"/>
            <a:r>
              <a:rPr lang="fr-FR" noProof="0"/>
              <a:t>Cliquez pour 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 rtlCol="0"/>
          <a:lstStyle/>
          <a:p>
            <a:pPr lvl="0" rtl="0"/>
            <a:r>
              <a:rPr lang="fr-FR" noProof="0"/>
              <a:t>Cliquez pour 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7F8CE47-D1E6-4DD8-AB34-2C9318886F0C}" type="datetime1">
              <a:rPr lang="fr-FR" noProof="0" smtClean="0"/>
              <a:t>31/08/2025</a:t>
            </a:fld>
            <a:endParaRPr lang="fr-FR" noProof="0" dirty="0"/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12" name="Espace réservé au numéro de diapositive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80280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F990BC9-279D-4310-92CE-1F5AE7EF8750}" type="datetime1">
              <a:rPr lang="fr-FR" noProof="0" smtClean="0"/>
              <a:t>31/08/2025</a:t>
            </a:fld>
            <a:endParaRPr lang="fr-FR" noProof="0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50177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E5801A-B430-401E-B5DD-10F987106A20}" type="datetime1">
              <a:rPr lang="fr-FR" noProof="0" smtClean="0"/>
              <a:t>31/08/2025</a:t>
            </a:fld>
            <a:endParaRPr lang="fr-FR" noProof="0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15070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 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 rtlCol="0"/>
          <a:lstStyle/>
          <a:p>
            <a:pPr lvl="0" rtl="0"/>
            <a:r>
              <a:rPr lang="fr-FR" noProof="0"/>
              <a:t>Cliquez pour 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AC21A69B-D4C2-4BD5-8B03-93209A425E14}" type="datetime1">
              <a:rPr lang="fr-FR" noProof="0" smtClean="0"/>
              <a:t>31/08/2025</a:t>
            </a:fld>
            <a:endParaRPr lang="fr-FR" noProof="0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fr-FR" noProof="0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3A98EE3D-8CD1-4C3F-BD1C-C98C9596463C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80130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 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Espace réservé d’image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fld id="{EB14F60A-7B66-4829-887A-F663649423E8}" type="datetime1">
              <a:rPr lang="fr-FR" noProof="0" smtClean="0"/>
              <a:t>31/08/2025</a:t>
            </a:fld>
            <a:endParaRPr lang="fr-FR" noProof="0" dirty="0"/>
          </a:p>
        </p:txBody>
      </p:sp>
      <p:sp>
        <p:nvSpPr>
          <p:cNvPr id="6" name="Espace réservé au pied de page 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/>
          <a:p>
            <a:pPr algn="l" rtl="0"/>
            <a:endParaRPr lang="fr-FR" noProof="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25882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r-FR" noProof="0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pPr rtl="0"/>
            <a:fld id="{03F65A44-474D-4549-A07C-6AAA0A9314B3}" type="datetime1">
              <a:rPr lang="fr-FR" noProof="0" smtClean="0"/>
              <a:t>31/08/2025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pPr rtl="0"/>
            <a:endParaRPr lang="fr-FR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6014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1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B2EA78-AEB3-469B-9025-3B17201A4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rtlCol="0" anchor="b">
            <a:normAutofit/>
          </a:bodyPr>
          <a:lstStyle/>
          <a:p>
            <a:r>
              <a:rPr lang="fr-FR" dirty="0"/>
              <a:t>Présentation de l’année </a:t>
            </a:r>
          </a:p>
        </p:txBody>
      </p:sp>
      <p:sp>
        <p:nvSpPr>
          <p:cNvPr id="55" name="Text Placeholder 3">
            <a:extLst>
              <a:ext uri="{FF2B5EF4-FFF2-40B4-BE49-F238E27FC236}">
                <a16:creationId xmlns:a16="http://schemas.microsoft.com/office/drawing/2014/main" id="{C2C322C9-D353-3AAC-5CDC-774298C20C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49" name="Content Placeholder 2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59381B46-5254-7DC2-2CCA-5F1F98CD10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2341981"/>
              </p:ext>
            </p:extLst>
          </p:nvPr>
        </p:nvGraphicFramePr>
        <p:xfrm>
          <a:off x="5458984" y="812799"/>
          <a:ext cx="5928344" cy="52947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95915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A47F5C-50EC-416A-AE8C-6F6BB4225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963" y="536979"/>
            <a:ext cx="10058400" cy="872851"/>
          </a:xfrm>
        </p:spPr>
        <p:txBody>
          <a:bodyPr rtlCol="0">
            <a:normAutofit/>
          </a:bodyPr>
          <a:lstStyle/>
          <a:p>
            <a:pPr algn="just"/>
            <a:r>
              <a:rPr lang="fr-FR" dirty="0"/>
              <a:t>Accueil et Emploi du temps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78BDC733-4628-BCA4-FB12-A9A75E29F2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1853638"/>
              </p:ext>
            </p:extLst>
          </p:nvPr>
        </p:nvGraphicFramePr>
        <p:xfrm>
          <a:off x="1096963" y="2036618"/>
          <a:ext cx="9782943" cy="42657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3607">
                  <a:extLst>
                    <a:ext uri="{9D8B030D-6E8A-4147-A177-3AD203B41FA5}">
                      <a16:colId xmlns:a16="http://schemas.microsoft.com/office/drawing/2014/main" val="695803602"/>
                    </a:ext>
                  </a:extLst>
                </a:gridCol>
                <a:gridCol w="841362">
                  <a:extLst>
                    <a:ext uri="{9D8B030D-6E8A-4147-A177-3AD203B41FA5}">
                      <a16:colId xmlns:a16="http://schemas.microsoft.com/office/drawing/2014/main" val="3917230108"/>
                    </a:ext>
                  </a:extLst>
                </a:gridCol>
                <a:gridCol w="841362">
                  <a:extLst>
                    <a:ext uri="{9D8B030D-6E8A-4147-A177-3AD203B41FA5}">
                      <a16:colId xmlns:a16="http://schemas.microsoft.com/office/drawing/2014/main" val="35180839"/>
                    </a:ext>
                  </a:extLst>
                </a:gridCol>
                <a:gridCol w="675194">
                  <a:extLst>
                    <a:ext uri="{9D8B030D-6E8A-4147-A177-3AD203B41FA5}">
                      <a16:colId xmlns:a16="http://schemas.microsoft.com/office/drawing/2014/main" val="1325736991"/>
                    </a:ext>
                  </a:extLst>
                </a:gridCol>
                <a:gridCol w="675194">
                  <a:extLst>
                    <a:ext uri="{9D8B030D-6E8A-4147-A177-3AD203B41FA5}">
                      <a16:colId xmlns:a16="http://schemas.microsoft.com/office/drawing/2014/main" val="1870208560"/>
                    </a:ext>
                  </a:extLst>
                </a:gridCol>
                <a:gridCol w="841362">
                  <a:extLst>
                    <a:ext uri="{9D8B030D-6E8A-4147-A177-3AD203B41FA5}">
                      <a16:colId xmlns:a16="http://schemas.microsoft.com/office/drawing/2014/main" val="3566194688"/>
                    </a:ext>
                  </a:extLst>
                </a:gridCol>
                <a:gridCol w="841362">
                  <a:extLst>
                    <a:ext uri="{9D8B030D-6E8A-4147-A177-3AD203B41FA5}">
                      <a16:colId xmlns:a16="http://schemas.microsoft.com/office/drawing/2014/main" val="793750966"/>
                    </a:ext>
                  </a:extLst>
                </a:gridCol>
                <a:gridCol w="675194">
                  <a:extLst>
                    <a:ext uri="{9D8B030D-6E8A-4147-A177-3AD203B41FA5}">
                      <a16:colId xmlns:a16="http://schemas.microsoft.com/office/drawing/2014/main" val="1198771896"/>
                    </a:ext>
                  </a:extLst>
                </a:gridCol>
                <a:gridCol w="675194">
                  <a:extLst>
                    <a:ext uri="{9D8B030D-6E8A-4147-A177-3AD203B41FA5}">
                      <a16:colId xmlns:a16="http://schemas.microsoft.com/office/drawing/2014/main" val="1906831781"/>
                    </a:ext>
                  </a:extLst>
                </a:gridCol>
                <a:gridCol w="841362">
                  <a:extLst>
                    <a:ext uri="{9D8B030D-6E8A-4147-A177-3AD203B41FA5}">
                      <a16:colId xmlns:a16="http://schemas.microsoft.com/office/drawing/2014/main" val="375561105"/>
                    </a:ext>
                  </a:extLst>
                </a:gridCol>
                <a:gridCol w="841362">
                  <a:extLst>
                    <a:ext uri="{9D8B030D-6E8A-4147-A177-3AD203B41FA5}">
                      <a16:colId xmlns:a16="http://schemas.microsoft.com/office/drawing/2014/main" val="285531330"/>
                    </a:ext>
                  </a:extLst>
                </a:gridCol>
                <a:gridCol w="675194">
                  <a:extLst>
                    <a:ext uri="{9D8B030D-6E8A-4147-A177-3AD203B41FA5}">
                      <a16:colId xmlns:a16="http://schemas.microsoft.com/office/drawing/2014/main" val="468953809"/>
                    </a:ext>
                  </a:extLst>
                </a:gridCol>
                <a:gridCol w="675194">
                  <a:extLst>
                    <a:ext uri="{9D8B030D-6E8A-4147-A177-3AD203B41FA5}">
                      <a16:colId xmlns:a16="http://schemas.microsoft.com/office/drawing/2014/main" val="3917001317"/>
                    </a:ext>
                  </a:extLst>
                </a:gridCol>
              </a:tblGrid>
              <a:tr h="277958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>
                          <a:effectLst/>
                        </a:rPr>
                        <a:t>Lundi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>
                          <a:effectLst/>
                        </a:rPr>
                        <a:t>Mardi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>
                          <a:effectLst/>
                        </a:rPr>
                        <a:t>Mercredi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>
                          <a:effectLst/>
                        </a:rPr>
                        <a:t>Jeudi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>
                          <a:effectLst/>
                        </a:rPr>
                        <a:t>Vendredi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>
                          <a:effectLst/>
                        </a:rPr>
                        <a:t>Samedi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357858"/>
                  </a:ext>
                </a:extLst>
              </a:tr>
              <a:tr h="27023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r-FR" sz="700" u="none" strike="noStrike">
                          <a:effectLst/>
                        </a:rPr>
                        <a:t>8h00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/>
                </a:tc>
                <a:tc rowSpan="2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 dirty="0">
                          <a:effectLst/>
                        </a:rPr>
                        <a:t>Chimie</a:t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900" u="none" strike="noStrike" dirty="0">
                          <a:effectLst/>
                        </a:rPr>
                        <a:t>L004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 dirty="0">
                          <a:effectLst/>
                        </a:rPr>
                        <a:t>Français</a:t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900" u="none" strike="noStrike" dirty="0">
                          <a:effectLst/>
                        </a:rPr>
                        <a:t>L004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 dirty="0">
                          <a:effectLst/>
                        </a:rPr>
                        <a:t>Maths</a:t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900" u="none" strike="noStrike" dirty="0">
                          <a:effectLst/>
                        </a:rPr>
                        <a:t>L004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 dirty="0">
                          <a:effectLst/>
                        </a:rPr>
                        <a:t>Chimie</a:t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900" u="none" strike="noStrike" dirty="0">
                          <a:effectLst/>
                        </a:rPr>
                        <a:t>L004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 dirty="0">
                          <a:effectLst/>
                        </a:rPr>
                        <a:t>Maths</a:t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900" u="none" strike="noStrike" dirty="0">
                          <a:effectLst/>
                        </a:rPr>
                        <a:t>L004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 dirty="0">
                          <a:effectLst/>
                        </a:rPr>
                        <a:t>DS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 rowSpan="4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1262768"/>
                  </a:ext>
                </a:extLst>
              </a:tr>
              <a:tr h="27023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r-FR" sz="700" u="none" strike="noStrike">
                          <a:effectLst/>
                        </a:rPr>
                        <a:t>9h00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645361"/>
                  </a:ext>
                </a:extLst>
              </a:tr>
              <a:tr h="27023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r-FR" sz="700" u="none" strike="noStrike">
                          <a:effectLst/>
                        </a:rPr>
                        <a:t>10h00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/>
                </a:tc>
                <a:tc rowSpan="2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 dirty="0">
                          <a:effectLst/>
                        </a:rPr>
                        <a:t>Maths</a:t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900" u="none" strike="noStrike" dirty="0">
                          <a:effectLst/>
                        </a:rPr>
                        <a:t>L004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 dirty="0">
                          <a:effectLst/>
                        </a:rPr>
                        <a:t>Physique</a:t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900" u="none" strike="noStrike" dirty="0">
                          <a:effectLst/>
                        </a:rPr>
                        <a:t>L004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 dirty="0">
                          <a:effectLst/>
                        </a:rPr>
                        <a:t>Physique</a:t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900" u="none" strike="noStrike" dirty="0">
                          <a:effectLst/>
                        </a:rPr>
                        <a:t>L004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 dirty="0">
                          <a:effectLst/>
                        </a:rPr>
                        <a:t>Anglais</a:t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900" u="none" strike="noStrike" dirty="0">
                          <a:effectLst/>
                        </a:rPr>
                        <a:t>L004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>
                          <a:effectLst/>
                        </a:rPr>
                        <a:t>Info</a:t>
                      </a:r>
                      <a:br>
                        <a:rPr lang="fr-FR" sz="900" u="none" strike="noStrike">
                          <a:effectLst/>
                        </a:rPr>
                      </a:br>
                      <a:r>
                        <a:rPr lang="fr-FR" sz="900" u="none" strike="noStrike">
                          <a:effectLst/>
                        </a:rPr>
                        <a:t>L004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 dirty="0">
                          <a:effectLst/>
                        </a:rPr>
                        <a:t>chimie</a:t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900" u="none" strike="noStrike" dirty="0">
                          <a:effectLst/>
                        </a:rPr>
                        <a:t>L004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454229"/>
                  </a:ext>
                </a:extLst>
              </a:tr>
              <a:tr h="27023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r-FR" sz="700" u="none" strike="noStrike">
                          <a:effectLst/>
                        </a:rPr>
                        <a:t>11h00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47734"/>
                  </a:ext>
                </a:extLst>
              </a:tr>
              <a:tr h="27023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r-FR" sz="800" u="none" strike="noStrike">
                          <a:effectLst/>
                        </a:rPr>
                        <a:t>12h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>
                          <a:effectLst/>
                        </a:rPr>
                        <a:t>Espagnol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extLst>
                  <a:ext uri="{0D108BD9-81ED-4DB2-BD59-A6C34878D82A}">
                    <a16:rowId xmlns:a16="http://schemas.microsoft.com/office/drawing/2014/main" val="824872048"/>
                  </a:ext>
                </a:extLst>
              </a:tr>
              <a:tr h="27023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r-FR" sz="700" u="none" strike="noStrike">
                          <a:effectLst/>
                        </a:rPr>
                        <a:t>13h15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/>
                </a:tc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 dirty="0">
                          <a:effectLst/>
                        </a:rPr>
                        <a:t>TIPE Chimie 1sm/2</a:t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900" u="none" strike="noStrike" dirty="0">
                          <a:effectLst/>
                        </a:rPr>
                        <a:t>L114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 dirty="0">
                          <a:effectLst/>
                        </a:rPr>
                        <a:t>TP info </a:t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>
                          <a:effectLst/>
                        </a:rPr>
                        <a:t>TD Maths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>
                          <a:effectLst/>
                        </a:rPr>
                        <a:t>TD Physique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>
                          <a:effectLst/>
                        </a:rPr>
                        <a:t>TIPE physique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 dirty="0">
                          <a:effectLst/>
                        </a:rPr>
                        <a:t>TD Maths </a:t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700" u="none" strike="noStrike" dirty="0">
                          <a:effectLst/>
                        </a:rPr>
                        <a:t>(pour le groupe </a:t>
                      </a:r>
                      <a:br>
                        <a:rPr lang="fr-FR" sz="700" u="none" strike="noStrike" dirty="0">
                          <a:effectLst/>
                        </a:rPr>
                      </a:br>
                      <a:r>
                        <a:rPr lang="fr-FR" sz="700" u="none" strike="noStrike" dirty="0">
                          <a:effectLst/>
                        </a:rPr>
                        <a:t>TIPE chimie)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 dirty="0">
                          <a:effectLst/>
                        </a:rPr>
                        <a:t>Physique</a:t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r>
                        <a:rPr lang="fr-FR" sz="900" u="none" strike="noStrike" dirty="0">
                          <a:effectLst/>
                        </a:rPr>
                        <a:t>L004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>
                          <a:effectLst/>
                        </a:rPr>
                        <a:t>TP Physique</a:t>
                      </a:r>
                      <a:br>
                        <a:rPr lang="fr-FR" sz="900" u="none" strike="noStrike">
                          <a:effectLst/>
                        </a:rPr>
                      </a:b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 dirty="0">
                          <a:effectLst/>
                        </a:rPr>
                        <a:t>TP Chimie</a:t>
                      </a:r>
                      <a:br>
                        <a:rPr lang="fr-FR" sz="900" u="none" strike="noStrike" dirty="0">
                          <a:effectLst/>
                        </a:rPr>
                      </a:b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extLst>
                  <a:ext uri="{0D108BD9-81ED-4DB2-BD59-A6C34878D82A}">
                    <a16:rowId xmlns:a16="http://schemas.microsoft.com/office/drawing/2014/main" val="1649486476"/>
                  </a:ext>
                </a:extLst>
              </a:tr>
              <a:tr h="27023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r-FR" sz="700" u="none" strike="noStrike">
                          <a:effectLst/>
                        </a:rPr>
                        <a:t>14h15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>
                          <a:effectLst/>
                        </a:rPr>
                        <a:t>TD Physique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 dirty="0">
                          <a:effectLst/>
                        </a:rPr>
                        <a:t>TD Maths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extLst>
                  <a:ext uri="{0D108BD9-81ED-4DB2-BD59-A6C34878D82A}">
                    <a16:rowId xmlns:a16="http://schemas.microsoft.com/office/drawing/2014/main" val="1812129376"/>
                  </a:ext>
                </a:extLst>
              </a:tr>
              <a:tr h="27023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r-FR" sz="700" u="none" strike="noStrike">
                          <a:effectLst/>
                        </a:rPr>
                        <a:t>15h15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>
                          <a:effectLst/>
                        </a:rPr>
                        <a:t>TD Maths</a:t>
                      </a:r>
                      <a:br>
                        <a:rPr lang="fr-FR" sz="900" u="none" strike="noStrike">
                          <a:effectLst/>
                        </a:rPr>
                      </a:br>
                      <a:r>
                        <a:rPr lang="fr-FR" sz="700" u="none" strike="noStrike">
                          <a:effectLst/>
                        </a:rPr>
                        <a:t>(pour le groupe </a:t>
                      </a:r>
                      <a:br>
                        <a:rPr lang="fr-FR" sz="700" u="none" strike="noStrike">
                          <a:effectLst/>
                        </a:rPr>
                      </a:br>
                      <a:r>
                        <a:rPr lang="fr-FR" sz="700" u="none" strike="noStrike">
                          <a:effectLst/>
                        </a:rPr>
                        <a:t>TIPE phys)</a:t>
                      </a:r>
                      <a:br>
                        <a:rPr lang="fr-FR" sz="700" u="none" strike="noStrike">
                          <a:effectLst/>
                        </a:rPr>
                      </a:b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extLst>
                  <a:ext uri="{0D108BD9-81ED-4DB2-BD59-A6C34878D82A}">
                    <a16:rowId xmlns:a16="http://schemas.microsoft.com/office/drawing/2014/main" val="1193744004"/>
                  </a:ext>
                </a:extLst>
              </a:tr>
              <a:tr h="27950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r-FR" sz="700" u="none" strike="noStrike">
                          <a:effectLst/>
                        </a:rPr>
                        <a:t>16h15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 dirty="0">
                          <a:effectLst/>
                        </a:rPr>
                        <a:t> 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extLst>
                  <a:ext uri="{0D108BD9-81ED-4DB2-BD59-A6C34878D82A}">
                    <a16:rowId xmlns:a16="http://schemas.microsoft.com/office/drawing/2014/main" val="2376804390"/>
                  </a:ext>
                </a:extLst>
              </a:tr>
              <a:tr h="27023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r-FR" sz="700" u="none" strike="noStrike">
                          <a:effectLst/>
                        </a:rPr>
                        <a:t>17h15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>
                          <a:effectLst/>
                        </a:rPr>
                        <a:t>Espagnol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900" u="none" strike="noStrike" dirty="0">
                          <a:effectLst/>
                        </a:rPr>
                        <a:t> 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extLst>
                  <a:ext uri="{0D108BD9-81ED-4DB2-BD59-A6C34878D82A}">
                    <a16:rowId xmlns:a16="http://schemas.microsoft.com/office/drawing/2014/main" val="4249383908"/>
                  </a:ext>
                </a:extLst>
              </a:tr>
              <a:tr h="27023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r-FR" sz="700" u="none" strike="noStrike">
                          <a:effectLst/>
                        </a:rPr>
                        <a:t>18h15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extLst>
                  <a:ext uri="{0D108BD9-81ED-4DB2-BD59-A6C34878D82A}">
                    <a16:rowId xmlns:a16="http://schemas.microsoft.com/office/drawing/2014/main" val="1966527277"/>
                  </a:ext>
                </a:extLst>
              </a:tr>
              <a:tr h="151030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extLst>
                  <a:ext uri="{0D108BD9-81ED-4DB2-BD59-A6C34878D82A}">
                    <a16:rowId xmlns:a16="http://schemas.microsoft.com/office/drawing/2014/main" val="475760964"/>
                  </a:ext>
                </a:extLst>
              </a:tr>
              <a:tr h="158408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1" u="none" strike="noStrike" dirty="0">
                          <a:effectLst/>
                        </a:rPr>
                        <a:t>Anglais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1" u="none" strike="noStrike" dirty="0">
                          <a:effectLst/>
                        </a:rPr>
                        <a:t>M. Lartigau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1" u="none" strike="noStrike">
                          <a:effectLst/>
                        </a:rPr>
                        <a:t>Physique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1" u="none" strike="noStrike">
                          <a:effectLst/>
                        </a:rPr>
                        <a:t>M. Malka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1" u="none" strike="noStrike">
                          <a:effectLst/>
                        </a:rPr>
                        <a:t>Allemand 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extLst>
                  <a:ext uri="{0D108BD9-81ED-4DB2-BD59-A6C34878D82A}">
                    <a16:rowId xmlns:a16="http://schemas.microsoft.com/office/drawing/2014/main" val="36538758"/>
                  </a:ext>
                </a:extLst>
              </a:tr>
              <a:tr h="310638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1" u="none" strike="noStrike">
                          <a:effectLst/>
                        </a:rPr>
                        <a:t>Français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1" u="none" strike="noStrike" dirty="0">
                          <a:effectLst/>
                        </a:rPr>
                        <a:t>Mme </a:t>
                      </a:r>
                      <a:r>
                        <a:rPr lang="fr-FR" sz="1100" b="1" u="none" strike="noStrike" dirty="0" err="1">
                          <a:effectLst/>
                        </a:rPr>
                        <a:t>Panter</a:t>
                      </a:r>
                      <a:r>
                        <a:rPr lang="fr-FR" sz="1100" b="1" u="none" strike="noStrike" dirty="0">
                          <a:effectLst/>
                        </a:rPr>
                        <a:t> Roederer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1" u="none" strike="noStrike" dirty="0">
                          <a:effectLst/>
                        </a:rPr>
                        <a:t>Maths</a:t>
                      </a:r>
                    </a:p>
                    <a:p>
                      <a:pPr algn="l" fontAlgn="b">
                        <a:buNone/>
                      </a:pP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1" u="none" strike="noStrike" dirty="0">
                          <a:effectLst/>
                        </a:rPr>
                        <a:t>M. Marot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1" u="none" strike="noStrike" dirty="0">
                          <a:effectLst/>
                        </a:rPr>
                        <a:t>Espagnol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1" u="none" strike="noStrike">
                          <a:effectLst/>
                        </a:rPr>
                        <a:t>M. Atticot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extLst>
                  <a:ext uri="{0D108BD9-81ED-4DB2-BD59-A6C34878D82A}">
                    <a16:rowId xmlns:a16="http://schemas.microsoft.com/office/drawing/2014/main" val="3158274610"/>
                  </a:ext>
                </a:extLst>
              </a:tr>
              <a:tr h="310638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1" u="none" strike="noStrike">
                          <a:effectLst/>
                        </a:rPr>
                        <a:t>Informatique 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1" u="none" strike="noStrike">
                          <a:effectLst/>
                        </a:rPr>
                        <a:t>M. Marot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1" u="none" strike="noStrike">
                          <a:effectLst/>
                        </a:rPr>
                        <a:t>Chimie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1" u="none" strike="noStrike">
                          <a:effectLst/>
                        </a:rPr>
                        <a:t>Mme Dormieux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1" u="none" strike="noStrike" dirty="0">
                          <a:effectLst/>
                        </a:rPr>
                        <a:t>Chinois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1" u="none" strike="noStrike" dirty="0">
                          <a:effectLst/>
                        </a:rPr>
                        <a:t>Mme Ly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Sans"/>
                      </a:endParaRPr>
                    </a:p>
                  </a:txBody>
                  <a:tcPr marL="5565" marR="5565" marT="5565" marB="0" anchor="b"/>
                </a:tc>
                <a:extLst>
                  <a:ext uri="{0D108BD9-81ED-4DB2-BD59-A6C34878D82A}">
                    <a16:rowId xmlns:a16="http://schemas.microsoft.com/office/drawing/2014/main" val="1860128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522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452942-6199-B18A-DC48-93D63D8F2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823784"/>
            <a:ext cx="10058400" cy="913576"/>
          </a:xfrm>
        </p:spPr>
        <p:txBody>
          <a:bodyPr>
            <a:normAutofit/>
          </a:bodyPr>
          <a:lstStyle/>
          <a:p>
            <a:r>
              <a:rPr lang="fr-FR" dirty="0"/>
              <a:t>Calendrier de l’année</a:t>
            </a:r>
          </a:p>
        </p:txBody>
      </p:sp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B40F2126-8E6F-CE24-8597-7BF978091F1B}"/>
              </a:ext>
            </a:extLst>
          </p:cNvPr>
          <p:cNvSpPr/>
          <p:nvPr/>
        </p:nvSpPr>
        <p:spPr>
          <a:xfrm>
            <a:off x="777467" y="2631018"/>
            <a:ext cx="10637065" cy="9135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034BF002-5839-7291-833E-BE5F157B9DD4}"/>
              </a:ext>
            </a:extLst>
          </p:cNvPr>
          <p:cNvCxnSpPr>
            <a:cxnSpLocks/>
          </p:cNvCxnSpPr>
          <p:nvPr/>
        </p:nvCxnSpPr>
        <p:spPr>
          <a:xfrm flipV="1">
            <a:off x="6026940" y="3433392"/>
            <a:ext cx="0" cy="1047466"/>
          </a:xfrm>
          <a:prstGeom prst="line">
            <a:avLst/>
          </a:prstGeom>
          <a:ln w="63500">
            <a:prstDash val="sysDot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E705C009-FC60-E5C7-3A84-FB68156B5D7C}"/>
              </a:ext>
            </a:extLst>
          </p:cNvPr>
          <p:cNvSpPr txBox="1"/>
          <p:nvPr/>
        </p:nvSpPr>
        <p:spPr>
          <a:xfrm>
            <a:off x="777467" y="2887751"/>
            <a:ext cx="2005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rentrée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DC99151-FA77-7888-D6DB-D158F88BEF9D}"/>
              </a:ext>
            </a:extLst>
          </p:cNvPr>
          <p:cNvSpPr txBox="1"/>
          <p:nvPr/>
        </p:nvSpPr>
        <p:spPr>
          <a:xfrm>
            <a:off x="2376529" y="2887751"/>
            <a:ext cx="2005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TOUSSAINT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F064C47-A0E9-3EC2-CB58-C98D28147CDD}"/>
              </a:ext>
            </a:extLst>
          </p:cNvPr>
          <p:cNvSpPr txBox="1"/>
          <p:nvPr/>
        </p:nvSpPr>
        <p:spPr>
          <a:xfrm>
            <a:off x="4780810" y="2887751"/>
            <a:ext cx="2005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NOEL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F617FDC-C3C5-4398-4B20-719C420D167A}"/>
              </a:ext>
            </a:extLst>
          </p:cNvPr>
          <p:cNvSpPr txBox="1"/>
          <p:nvPr/>
        </p:nvSpPr>
        <p:spPr>
          <a:xfrm>
            <a:off x="5618378" y="2890438"/>
            <a:ext cx="27279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Janvier      FEVRIER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B376F67-9DEC-4A7A-B884-25C805AC6399}"/>
              </a:ext>
            </a:extLst>
          </p:cNvPr>
          <p:cNvSpPr txBox="1"/>
          <p:nvPr/>
        </p:nvSpPr>
        <p:spPr>
          <a:xfrm>
            <a:off x="9125265" y="2883700"/>
            <a:ext cx="2005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Mai    Juin</a:t>
            </a:r>
          </a:p>
        </p:txBody>
      </p:sp>
      <p:sp>
        <p:nvSpPr>
          <p:cNvPr id="14" name="Accolade fermante 13">
            <a:extLst>
              <a:ext uri="{FF2B5EF4-FFF2-40B4-BE49-F238E27FC236}">
                <a16:creationId xmlns:a16="http://schemas.microsoft.com/office/drawing/2014/main" id="{510BD1D4-B2F8-F2CA-F93D-24041325BBFF}"/>
              </a:ext>
            </a:extLst>
          </p:cNvPr>
          <p:cNvSpPr/>
          <p:nvPr/>
        </p:nvSpPr>
        <p:spPr>
          <a:xfrm rot="5400000">
            <a:off x="1814604" y="2733756"/>
            <a:ext cx="319813" cy="176438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6A2C7820-9AC9-B935-1366-10F9AD50D7A1}"/>
              </a:ext>
            </a:extLst>
          </p:cNvPr>
          <p:cNvCxnSpPr>
            <a:cxnSpLocks/>
          </p:cNvCxnSpPr>
          <p:nvPr/>
        </p:nvCxnSpPr>
        <p:spPr>
          <a:xfrm flipV="1">
            <a:off x="8974595" y="3316573"/>
            <a:ext cx="0" cy="1047466"/>
          </a:xfrm>
          <a:prstGeom prst="line">
            <a:avLst/>
          </a:prstGeom>
          <a:ln w="63500">
            <a:prstDash val="sysDot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Accolade fermante 15">
            <a:extLst>
              <a:ext uri="{FF2B5EF4-FFF2-40B4-BE49-F238E27FC236}">
                <a16:creationId xmlns:a16="http://schemas.microsoft.com/office/drawing/2014/main" id="{824AA31C-888E-3541-CABA-5367CB12B8C7}"/>
              </a:ext>
            </a:extLst>
          </p:cNvPr>
          <p:cNvSpPr/>
          <p:nvPr/>
        </p:nvSpPr>
        <p:spPr>
          <a:xfrm rot="5400000">
            <a:off x="3864998" y="3026420"/>
            <a:ext cx="354959" cy="125246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411281C-FF63-85EB-6716-3A2D4FE417A0}"/>
              </a:ext>
            </a:extLst>
          </p:cNvPr>
          <p:cNvSpPr txBox="1"/>
          <p:nvPr/>
        </p:nvSpPr>
        <p:spPr>
          <a:xfrm>
            <a:off x="8241552" y="2887751"/>
            <a:ext cx="2005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Avril 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5A37E216-2B2A-CD21-CE42-E24C5C949B6D}"/>
              </a:ext>
            </a:extLst>
          </p:cNvPr>
          <p:cNvSpPr txBox="1"/>
          <p:nvPr/>
        </p:nvSpPr>
        <p:spPr>
          <a:xfrm>
            <a:off x="4472889" y="4674285"/>
            <a:ext cx="2839239" cy="400110"/>
          </a:xfrm>
          <a:prstGeom prst="rect">
            <a:avLst/>
          </a:prstGeom>
          <a:noFill/>
          <a:ln w="127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sz="2000" b="1" dirty="0"/>
              <a:t>Inscriptions aux concours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43D478D-63FB-A5A7-DD79-C7CFF9F702EE}"/>
              </a:ext>
            </a:extLst>
          </p:cNvPr>
          <p:cNvSpPr txBox="1"/>
          <p:nvPr/>
        </p:nvSpPr>
        <p:spPr>
          <a:xfrm>
            <a:off x="8591316" y="4674285"/>
            <a:ext cx="766557" cy="400110"/>
          </a:xfrm>
          <a:prstGeom prst="rect">
            <a:avLst/>
          </a:prstGeom>
          <a:noFill/>
          <a:ln w="127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sz="2000" b="1" dirty="0"/>
              <a:t>écrits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B5EA1FA-B0E6-77D0-7A7D-E92D388FD5B8}"/>
              </a:ext>
            </a:extLst>
          </p:cNvPr>
          <p:cNvSpPr txBox="1"/>
          <p:nvPr/>
        </p:nvSpPr>
        <p:spPr>
          <a:xfrm>
            <a:off x="10247090" y="4674285"/>
            <a:ext cx="1260731" cy="400110"/>
          </a:xfrm>
          <a:prstGeom prst="rect">
            <a:avLst/>
          </a:prstGeom>
          <a:noFill/>
          <a:ln w="127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oraux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628BAE04-70FD-F789-1C70-073BE15736AD}"/>
              </a:ext>
            </a:extLst>
          </p:cNvPr>
          <p:cNvCxnSpPr>
            <a:cxnSpLocks/>
          </p:cNvCxnSpPr>
          <p:nvPr/>
        </p:nvCxnSpPr>
        <p:spPr>
          <a:xfrm flipV="1">
            <a:off x="10576416" y="3330219"/>
            <a:ext cx="0" cy="1047466"/>
          </a:xfrm>
          <a:prstGeom prst="line">
            <a:avLst/>
          </a:prstGeom>
          <a:ln w="63500">
            <a:prstDash val="sysDot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ccolade fermante 7">
            <a:extLst>
              <a:ext uri="{FF2B5EF4-FFF2-40B4-BE49-F238E27FC236}">
                <a16:creationId xmlns:a16="http://schemas.microsoft.com/office/drawing/2014/main" id="{A46B547B-852E-3D3C-574D-4F9C67FD9DE3}"/>
              </a:ext>
            </a:extLst>
          </p:cNvPr>
          <p:cNvSpPr/>
          <p:nvPr/>
        </p:nvSpPr>
        <p:spPr>
          <a:xfrm rot="5400000">
            <a:off x="5987581" y="3053036"/>
            <a:ext cx="354959" cy="125246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Accolade fermante 22">
            <a:extLst>
              <a:ext uri="{FF2B5EF4-FFF2-40B4-BE49-F238E27FC236}">
                <a16:creationId xmlns:a16="http://schemas.microsoft.com/office/drawing/2014/main" id="{BCBA3C60-20C4-A352-A671-7A7FF1C72EBE}"/>
              </a:ext>
            </a:extLst>
          </p:cNvPr>
          <p:cNvSpPr/>
          <p:nvPr/>
        </p:nvSpPr>
        <p:spPr>
          <a:xfrm rot="5400000">
            <a:off x="7928696" y="3008867"/>
            <a:ext cx="354959" cy="125246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40C4E3F1-7863-6F1E-519C-AE129BE5B991}"/>
              </a:ext>
            </a:extLst>
          </p:cNvPr>
          <p:cNvSpPr txBox="1"/>
          <p:nvPr/>
        </p:nvSpPr>
        <p:spPr>
          <a:xfrm>
            <a:off x="11335823" y="2776221"/>
            <a:ext cx="899926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500" b="1" dirty="0"/>
              <a:t>Résultats</a:t>
            </a:r>
          </a:p>
          <a:p>
            <a:r>
              <a:rPr lang="fr-FR" sz="1500" b="1" dirty="0"/>
              <a:t> fin</a:t>
            </a:r>
          </a:p>
          <a:p>
            <a:r>
              <a:rPr lang="fr-FR" sz="1500" b="1" dirty="0"/>
              <a:t>juillet</a:t>
            </a:r>
          </a:p>
        </p:txBody>
      </p:sp>
    </p:spTree>
    <p:extLst>
      <p:ext uri="{BB962C8B-B14F-4D97-AF65-F5344CB8AC3E}">
        <p14:creationId xmlns:p14="http://schemas.microsoft.com/office/powerpoint/2010/main" val="2830881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452942-6199-B18A-DC48-93D63D8F2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823784"/>
            <a:ext cx="10058400" cy="913576"/>
          </a:xfrm>
        </p:spPr>
        <p:txBody>
          <a:bodyPr>
            <a:normAutofit/>
          </a:bodyPr>
          <a:lstStyle/>
          <a:p>
            <a:r>
              <a:rPr lang="fr-FR" dirty="0"/>
              <a:t>Conseils pour une année réussie …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B376F67-9DEC-4A7A-B884-25C805AC6399}"/>
              </a:ext>
            </a:extLst>
          </p:cNvPr>
          <p:cNvSpPr txBox="1"/>
          <p:nvPr/>
        </p:nvSpPr>
        <p:spPr>
          <a:xfrm>
            <a:off x="9956042" y="2887751"/>
            <a:ext cx="2005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MAI</a:t>
            </a:r>
          </a:p>
        </p:txBody>
      </p:sp>
      <p:sp>
        <p:nvSpPr>
          <p:cNvPr id="4" name="Espace réservé du contenu 4">
            <a:extLst>
              <a:ext uri="{FF2B5EF4-FFF2-40B4-BE49-F238E27FC236}">
                <a16:creationId xmlns:a16="http://schemas.microsoft.com/office/drawing/2014/main" id="{585AD4E6-61C5-2E1B-7992-AB0544F7FB83}"/>
              </a:ext>
            </a:extLst>
          </p:cNvPr>
          <p:cNvSpPr txBox="1">
            <a:spLocks/>
          </p:cNvSpPr>
          <p:nvPr/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fr-FR" b="1" dirty="0"/>
              <a:t> 2eme année : année courte et intense. Il faut se mettre au travail le plus rapidement possible et avoir un rythme régulier et soutenu.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b="1" dirty="0"/>
              <a:t> Votre meilleur ami : https://cahier-de-prepa.fr/pc*-decour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b="1" dirty="0"/>
              <a:t> DS toutes les semaines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b="1" dirty="0"/>
              <a:t> </a:t>
            </a:r>
            <a:r>
              <a:rPr lang="fr-FR" b="1" u="sng" dirty="0"/>
              <a:t>Retards et absences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b="1" dirty="0"/>
              <a:t>Réfléchir aux écoles (site de référence : </a:t>
            </a:r>
            <a:r>
              <a:rPr lang="fr-FR" dirty="0"/>
              <a:t>https://www.scei-concours.fr , </a:t>
            </a:r>
            <a:r>
              <a:rPr lang="fr-FR" b="1" dirty="0"/>
              <a:t>réunion de présentation et forum des anciens) </a:t>
            </a:r>
          </a:p>
          <a:p>
            <a:pPr marL="0" indent="0">
              <a:buNone/>
            </a:pPr>
            <a:endParaRPr lang="fr-FR" b="1" dirty="0"/>
          </a:p>
          <a:p>
            <a:pPr>
              <a:buFont typeface="Wingdings" panose="05000000000000000000" pitchFamily="2" charset="2"/>
              <a:buChar char="v"/>
            </a:pPr>
            <a:endParaRPr lang="fr-FR" dirty="0"/>
          </a:p>
          <a:p>
            <a:pPr marL="0" indent="0" algn="just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617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452942-6199-B18A-DC48-93D63D8F2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823784"/>
            <a:ext cx="10058400" cy="913576"/>
          </a:xfrm>
        </p:spPr>
        <p:txBody>
          <a:bodyPr>
            <a:normAutofit/>
          </a:bodyPr>
          <a:lstStyle/>
          <a:p>
            <a:r>
              <a:rPr lang="fr-FR" dirty="0"/>
              <a:t>Demi-groupes et délégués provisoires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B376F67-9DEC-4A7A-B884-25C805AC6399}"/>
              </a:ext>
            </a:extLst>
          </p:cNvPr>
          <p:cNvSpPr txBox="1"/>
          <p:nvPr/>
        </p:nvSpPr>
        <p:spPr>
          <a:xfrm>
            <a:off x="9956042" y="2887751"/>
            <a:ext cx="2005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MAI</a:t>
            </a:r>
          </a:p>
        </p:txBody>
      </p:sp>
    </p:spTree>
    <p:extLst>
      <p:ext uri="{BB962C8B-B14F-4D97-AF65-F5344CB8AC3E}">
        <p14:creationId xmlns:p14="http://schemas.microsoft.com/office/powerpoint/2010/main" val="3692745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6C360-35CC-5E4E-F7A6-1EE8D5D56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747B07-6AF4-6829-56BA-0CB6070AF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b="0" kern="1200" spc="-50" baseline="0">
                <a:latin typeface="+mj-lt"/>
                <a:ea typeface="+mj-ea"/>
                <a:cs typeface="+mj-cs"/>
              </a:rPr>
              <a:t>Questionnaire</a:t>
            </a:r>
          </a:p>
        </p:txBody>
      </p:sp>
      <p:pic>
        <p:nvPicPr>
          <p:cNvPr id="5" name="Image 4" descr="Une image contenant motif, carré, Symétrie, art&#10;&#10;Le contenu généré par l’IA peut être incorrect.">
            <a:extLst>
              <a:ext uri="{FF2B5EF4-FFF2-40B4-BE49-F238E27FC236}">
                <a16:creationId xmlns:a16="http://schemas.microsoft.com/office/drawing/2014/main" id="{FCBE8154-22B0-F4B3-C94B-CCB6C5EFE3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5777" y="812799"/>
            <a:ext cx="5294757" cy="52947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7368310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">
      <a:dk1>
        <a:srgbClr val="000000"/>
      </a:dk1>
      <a:lt1>
        <a:srgbClr val="FFFFFF"/>
      </a:lt1>
      <a:dk2>
        <a:srgbClr val="243541"/>
      </a:dk2>
      <a:lt2>
        <a:srgbClr val="E2E5E8"/>
      </a:lt2>
      <a:accent1>
        <a:srgbClr val="E88B33"/>
      </a:accent1>
      <a:accent2>
        <a:srgbClr val="AEA33A"/>
      </a:accent2>
      <a:accent3>
        <a:srgbClr val="8CAB4A"/>
      </a:accent3>
      <a:accent4>
        <a:srgbClr val="57B636"/>
      </a:accent4>
      <a:accent5>
        <a:srgbClr val="2EBA43"/>
      </a:accent5>
      <a:accent6>
        <a:srgbClr val="33B67D"/>
      </a:accent6>
      <a:hlink>
        <a:srgbClr val="5F84A8"/>
      </a:hlink>
      <a:folHlink>
        <a:srgbClr val="7F7F7F"/>
      </a:folHlink>
    </a:clrScheme>
    <a:fontScheme name="Retrospect">
      <a:majorFont>
        <a:latin typeface="Georgia Pro Cond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peak Pro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4285781_TF11437505.potx" id="{B6B28B30-434A-44ED-A7AD-D9002B198BFB}" vid="{9C6040AD-F912-4FA0-BF90-A78807B94EA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40">
    <a:dk1>
      <a:sysClr val="windowText" lastClr="000000"/>
    </a:dk1>
    <a:lt1>
      <a:sysClr val="window" lastClr="FFFFFF"/>
    </a:lt1>
    <a:dk2>
      <a:srgbClr val="545D57"/>
    </a:dk2>
    <a:lt2>
      <a:srgbClr val="EBEBE8"/>
    </a:lt2>
    <a:accent1>
      <a:srgbClr val="579858"/>
    </a:accent1>
    <a:accent2>
      <a:srgbClr val="ED583E"/>
    </a:accent2>
    <a:accent3>
      <a:srgbClr val="D3BA59"/>
    </a:accent3>
    <a:accent4>
      <a:srgbClr val="4C94AC"/>
    </a:accent4>
    <a:accent5>
      <a:srgbClr val="A09E84"/>
    </a:accent5>
    <a:accent6>
      <a:srgbClr val="FC7D4A"/>
    </a:accent6>
    <a:hlink>
      <a:srgbClr val="04A2DA"/>
    </a:hlink>
    <a:folHlink>
      <a:srgbClr val="808080"/>
    </a:folHlink>
  </a:clrScheme>
</a:themeOverride>
</file>

<file path=ppt/theme/themeOverride2.xml><?xml version="1.0" encoding="utf-8"?>
<a:themeOverride xmlns:a="http://schemas.openxmlformats.org/drawingml/2006/main">
  <a:clrScheme name="Custom 40">
    <a:dk1>
      <a:sysClr val="windowText" lastClr="000000"/>
    </a:dk1>
    <a:lt1>
      <a:sysClr val="window" lastClr="FFFFFF"/>
    </a:lt1>
    <a:dk2>
      <a:srgbClr val="545D57"/>
    </a:dk2>
    <a:lt2>
      <a:srgbClr val="EBEBE8"/>
    </a:lt2>
    <a:accent1>
      <a:srgbClr val="579858"/>
    </a:accent1>
    <a:accent2>
      <a:srgbClr val="ED583E"/>
    </a:accent2>
    <a:accent3>
      <a:srgbClr val="D3BA59"/>
    </a:accent3>
    <a:accent4>
      <a:srgbClr val="4C94AC"/>
    </a:accent4>
    <a:accent5>
      <a:srgbClr val="A09E84"/>
    </a:accent5>
    <a:accent6>
      <a:srgbClr val="FC7D4A"/>
    </a:accent6>
    <a:hlink>
      <a:srgbClr val="04A2DA"/>
    </a:hlink>
    <a:folHlink>
      <a:srgbClr val="808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31F006B4-A9E1-4F39-85C8-FB836F91934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377351-63A1-4C2E-8C9A-66CDD70F16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F3CD65D-61A5-43C9-A837-6EC73C7DA8AB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{005B5A6B-753C-46B2-8B55-3966750E4493}tf11437505_win32</Template>
  <TotalTime>0</TotalTime>
  <Words>269</Words>
  <Application>Microsoft Office PowerPoint</Application>
  <PresentationFormat>Grand écran</PresentationFormat>
  <Paragraphs>96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Calibri</vt:lpstr>
      <vt:lpstr>Georgia Pro Cond Light</vt:lpstr>
      <vt:lpstr>Sans</vt:lpstr>
      <vt:lpstr>Speak Pro</vt:lpstr>
      <vt:lpstr>Wingdings</vt:lpstr>
      <vt:lpstr>RetrospectVTI</vt:lpstr>
      <vt:lpstr>Présentation de l’année </vt:lpstr>
      <vt:lpstr>Accueil et Emploi du temps</vt:lpstr>
      <vt:lpstr>Calendrier de l’année</vt:lpstr>
      <vt:lpstr>Conseils pour une année réussie …</vt:lpstr>
      <vt:lpstr>Demi-groupes et délégués provisoires</vt:lpstr>
      <vt:lpstr>Questionnaire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TIPE</dc:title>
  <dc:creator>DORMIEUX Jeanne-Laure</dc:creator>
  <cp:lastModifiedBy>DORMIEUX Jeanne-Laure</cp:lastModifiedBy>
  <cp:revision>1</cp:revision>
  <dcterms:created xsi:type="dcterms:W3CDTF">2023-09-02T12:30:24Z</dcterms:created>
  <dcterms:modified xsi:type="dcterms:W3CDTF">2025-08-31T15:24:56Z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