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042D4-A065-F2EC-B4F6-75E59B820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93656-98D4-9469-5299-87441D1EE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68C052-E2CC-EC14-0809-425B5880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1B02AD-FFF9-1A45-C71E-6CCF7E27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DC4A4F-D608-44DA-E0FB-0F27DBED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88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6CA9F-ED76-1D36-8720-A2BE3528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6227CF-5750-BDB5-BA9C-0C231A60B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97EC5B-FA3F-E63F-9DD7-6BB9D138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A425D6-7DD4-69ED-D130-B07AC2F1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C157F3-DC9C-5C15-E376-C4F90237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810226D-0E18-6689-F61A-8C7BD2DC7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1A4127-3A79-9178-E4B6-F2039B055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B981EE-6FCB-6D06-2187-7059F922C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02BF6-94F3-BD86-F423-CD33D471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0BE8F3-5B85-EF29-4248-9D8B6ED7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7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73897-49EF-3B9D-091D-220CDE57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DB1116-ADC9-CCBE-0C57-DC14DB8ED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A95695-0CA1-6E1B-6EF7-1BA063C4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E9B93-C0D8-1EA3-9EDE-3636FD2A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350561-07F6-38FD-0764-2318553A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8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B8193-94EE-311D-E53C-5F7F366E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C7B691-F8B2-C689-AD6B-DF62D0B4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DC947D-4CC6-7685-88FD-5A6E2E88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72D8BD-8312-49F4-055A-E1852859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7BEF5-805F-36FC-D262-595AB3A1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06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57485-23CC-B44A-5AB3-6A4F8C87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DB8B1-CFC6-30AA-B361-DD2D9C78F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7761A4-5B47-1BE1-A797-E0FC2652B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FB207D-278B-B699-6742-07387AE7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C97A9D-25F5-FFAA-A441-E9E96B7D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06F30A-9745-89DD-C277-A1ACB5D5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66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63A04-C06F-ABD3-BB4B-7791B50A3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596CA1-71D0-4D9A-DFEE-3A73D2608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274FC8-9349-01D5-30C3-B8D5D040D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AA85AD-BF4E-86D8-0228-B20658ED7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D79CD9-E9E9-5DC1-9EA9-150220DF4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BFE95E-B28D-7A35-FBED-057859AA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11055B-73B3-3FD5-7C3D-F42B6274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DB1A67-75CD-A0A7-F5B6-903F2402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92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127CD-84DD-6DF2-5C85-0A4D23B2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61F486-5415-0038-A99E-59618730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82A725-0BA4-76D9-3C5E-2E2CA65B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C35BFA-5FFB-C296-BFEA-DA9BA4F4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18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2F93AA-5E7A-4C2B-B294-F2C1ED9A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2F6AF1-C564-FCCC-F428-65D94B9C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480288-9258-4865-DAEB-604A186D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67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0E7DE-446A-D66A-BF6C-D4F7BADE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577933-A33C-D6B2-AF5F-B3CF30F75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46754C-0D9B-A55B-D988-BF5002D2C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31CF6F-028C-7C93-8BC5-EBC7F229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DB5B45-F156-B177-6A43-BF3F9F30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B68D6-40DE-0132-F15B-E0CC1BE0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3132E-D944-DA9E-CC84-A8527905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9BAF5E-642C-3029-19E4-345326334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B8CC01-E4FC-3230-E7B0-A8BA6FC19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B7BEC2-D05C-661A-B0EA-F40CF308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A0EC80-C65D-17D8-A3EE-7E27D15D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B2DE03-AB4F-B49E-D7CD-397DF975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02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52D1CC-4C93-8630-24C1-A47D56DE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673407-BC8B-07A1-E238-E83467C07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7E3F5D-3E7F-A630-48DA-B19C6B2F3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0A0B-888A-4A77-8EA7-7651B581E0DD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256024-018F-30C2-FBF6-B9269D56F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9A93E3-1D41-C224-A8C4-130BC0E62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2AD67-C9E7-4673-93BF-DEC58EEAC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25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aps.app.goo.gl/4us7hbf5jiegeENC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036690-8962-DBCD-A008-607E1A0987F6}"/>
              </a:ext>
            </a:extLst>
          </p:cNvPr>
          <p:cNvSpPr txBox="1"/>
          <p:nvPr/>
        </p:nvSpPr>
        <p:spPr>
          <a:xfrm>
            <a:off x="2733260" y="298174"/>
            <a:ext cx="6584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Quelques dates importantes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3A13A8-D679-FC24-A241-8F7093C0207D}"/>
              </a:ext>
            </a:extLst>
          </p:cNvPr>
          <p:cNvSpPr txBox="1"/>
          <p:nvPr/>
        </p:nvSpPr>
        <p:spPr>
          <a:xfrm>
            <a:off x="1172817" y="1709530"/>
            <a:ext cx="761811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jeudi 4 septembre à partir de 13h : </a:t>
            </a:r>
          </a:p>
          <a:p>
            <a:r>
              <a:rPr lang="fr-FR" sz="2800" dirty="0"/>
              <a:t>	volley sur la plage de Villes Martin</a:t>
            </a:r>
            <a:br>
              <a:rPr lang="fr-FR" sz="2800" dirty="0"/>
            </a:br>
            <a:r>
              <a:rPr lang="fr-FR" sz="2800" dirty="0"/>
              <a:t>	</a:t>
            </a:r>
            <a:r>
              <a:rPr lang="fr-FR" sz="2800" dirty="0">
                <a:hlinkClick r:id="rId2"/>
              </a:rPr>
              <a:t>https://maps.app.goo.gl/4us7hbf5jiegeENC8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 lundi 8 septembre de 15h30 à 17h30 : </a:t>
            </a:r>
          </a:p>
          <a:p>
            <a:pPr lvl="1"/>
            <a:r>
              <a:rPr lang="fr-FR" sz="2800" dirty="0"/>
              <a:t>     conférence d’</a:t>
            </a:r>
            <a:r>
              <a:rPr lang="fr-FR" sz="2800" dirty="0" err="1"/>
              <a:t>Elwyn</a:t>
            </a:r>
            <a:r>
              <a:rPr lang="fr-FR" sz="2800" dirty="0"/>
              <a:t> </a:t>
            </a:r>
            <a:r>
              <a:rPr lang="fr-FR" sz="2800" dirty="0" err="1"/>
              <a:t>Vinkler</a:t>
            </a:r>
            <a:r>
              <a:rPr lang="fr-FR" sz="2800" dirty="0"/>
              <a:t> (ancien étudiant)</a:t>
            </a:r>
          </a:p>
        </p:txBody>
      </p:sp>
      <p:pic>
        <p:nvPicPr>
          <p:cNvPr id="1026" name="Picture 2" descr="Beach Volley - Tournée des plages des Dunes de Flandre à Dunkerque | Les  Dunes de Flandre">
            <a:extLst>
              <a:ext uri="{FF2B5EF4-FFF2-40B4-BE49-F238E27FC236}">
                <a16:creationId xmlns:a16="http://schemas.microsoft.com/office/drawing/2014/main" id="{A425C3ED-12D5-EF30-39F8-0F1BCB73F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95" y="1451975"/>
            <a:ext cx="2835594" cy="18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CDD2C0-8575-0B64-E469-B7BF01406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095" y="4017111"/>
            <a:ext cx="2550949" cy="22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1C91E-7370-DECD-38E0-8BCE72333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F94D357-5F3E-233A-98B8-F62B01DBAF6D}"/>
              </a:ext>
            </a:extLst>
          </p:cNvPr>
          <p:cNvSpPr txBox="1"/>
          <p:nvPr/>
        </p:nvSpPr>
        <p:spPr>
          <a:xfrm>
            <a:off x="2733260" y="298174"/>
            <a:ext cx="6584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Quelques dates importantes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ABBED8-4816-2A1A-8793-AC47D6E57A3D}"/>
              </a:ext>
            </a:extLst>
          </p:cNvPr>
          <p:cNvSpPr txBox="1"/>
          <p:nvPr/>
        </p:nvSpPr>
        <p:spPr>
          <a:xfrm>
            <a:off x="1172817" y="1709530"/>
            <a:ext cx="99037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samedi 22 novembre toute la journée : </a:t>
            </a:r>
          </a:p>
          <a:p>
            <a:r>
              <a:rPr lang="fr-FR" sz="2800" dirty="0"/>
              <a:t>	forum (découverte de métiers, échange avec d’ancien(ne)s </a:t>
            </a:r>
          </a:p>
          <a:p>
            <a:r>
              <a:rPr lang="fr-FR" sz="2800" dirty="0"/>
              <a:t>	étudiant(e)s en école d’ingénieurs ou autres formations </a:t>
            </a:r>
          </a:p>
          <a:p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 jeudi 4 décembre de 15h30 à 17h30 : </a:t>
            </a:r>
          </a:p>
          <a:p>
            <a:pPr lvl="1"/>
            <a:r>
              <a:rPr lang="fr-FR" sz="2800" dirty="0"/>
              <a:t>     conférence de Guillaume Deschamps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22D7D08-1B74-4B3E-228B-D35E7153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819" y="3523598"/>
            <a:ext cx="2309595" cy="30362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01F5BE-7586-FBF4-1753-517F244B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736" y="4426100"/>
            <a:ext cx="2019942" cy="2094812"/>
          </a:xfrm>
          <a:prstGeom prst="rect">
            <a:avLst/>
          </a:prstGeom>
        </p:spPr>
      </p:pic>
      <p:pic>
        <p:nvPicPr>
          <p:cNvPr id="2050" name="Picture 2" descr="Temps d'échange citoyen mardi 7 Novembre 2017 – Ardennes Allaitement">
            <a:extLst>
              <a:ext uri="{FF2B5EF4-FFF2-40B4-BE49-F238E27FC236}">
                <a16:creationId xmlns:a16="http://schemas.microsoft.com/office/drawing/2014/main" id="{DFD07D73-60C4-E304-2A72-0CD5097FF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26" y="674291"/>
            <a:ext cx="2135952" cy="13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2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A7280-084F-95EE-F2E4-8B8AE26E4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DC697A3-4848-45D2-8C77-0B2F0BF8AA0E}"/>
              </a:ext>
            </a:extLst>
          </p:cNvPr>
          <p:cNvSpPr txBox="1"/>
          <p:nvPr/>
        </p:nvSpPr>
        <p:spPr>
          <a:xfrm>
            <a:off x="2733260" y="298174"/>
            <a:ext cx="6584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Quelques dates importantes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718FD4-9D0A-3D2C-7F56-1B9A6625ACDB}"/>
              </a:ext>
            </a:extLst>
          </p:cNvPr>
          <p:cNvSpPr txBox="1"/>
          <p:nvPr/>
        </p:nvSpPr>
        <p:spPr>
          <a:xfrm>
            <a:off x="1172817" y="1709530"/>
            <a:ext cx="72734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jeudi 18 décembre de 10h à 12h : </a:t>
            </a:r>
          </a:p>
          <a:p>
            <a:r>
              <a:rPr lang="fr-FR" sz="2800" dirty="0"/>
              <a:t>	atelier histoire des sciences / philosophie </a:t>
            </a:r>
          </a:p>
          <a:p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vendredi 16 janvier de 15h30 à 17h30 : </a:t>
            </a:r>
          </a:p>
          <a:p>
            <a:pPr lvl="1"/>
            <a:r>
              <a:rPr lang="fr-FR" sz="2800" dirty="0"/>
              <a:t>     conférence de Christian </a:t>
            </a:r>
            <a:r>
              <a:rPr lang="fr-FR" sz="2800" dirty="0" err="1"/>
              <a:t>Garing</a:t>
            </a:r>
            <a:r>
              <a:rPr lang="fr-FR" sz="2800" dirty="0"/>
              <a:t> </a:t>
            </a:r>
          </a:p>
        </p:txBody>
      </p:sp>
      <p:pic>
        <p:nvPicPr>
          <p:cNvPr id="3074" name="Picture 2" descr="Cours de Philosophie sur la science">
            <a:extLst>
              <a:ext uri="{FF2B5EF4-FFF2-40B4-BE49-F238E27FC236}">
                <a16:creationId xmlns:a16="http://schemas.microsoft.com/office/drawing/2014/main" id="{E44EC7F3-A342-A06E-4165-0BDF00F0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35" y="1431308"/>
            <a:ext cx="2843108" cy="14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1DA575-3DD9-8DC5-F18E-D765EBAEF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45" y="3176744"/>
            <a:ext cx="3580327" cy="32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555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Grand écran</PresentationFormat>
  <Paragraphs>20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  Fournaise</dc:creator>
  <cp:lastModifiedBy>Jean  Fournaise</cp:lastModifiedBy>
  <cp:revision>1</cp:revision>
  <dcterms:created xsi:type="dcterms:W3CDTF">2025-08-25T16:12:33Z</dcterms:created>
  <dcterms:modified xsi:type="dcterms:W3CDTF">2025-08-25T16:14:01Z</dcterms:modified>
</cp:coreProperties>
</file>