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77" d="100"/>
          <a:sy n="77" d="100"/>
        </p:scale>
        <p:origin x="835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07042D4-A065-F2EC-B4F6-75E59B820FF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0EB93656-98D4-9469-5299-87441D1EE6B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E68C052-E2CC-EC14-0809-425B588097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C40A0B-888A-4A77-8EA7-7651B581E0DD}" type="datetimeFigureOut">
              <a:rPr lang="fr-FR" smtClean="0"/>
              <a:t>31/08/2026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101B02AD-FFF9-1A45-C71E-6CCF7E2738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ADC4A4F-D608-44DA-E0FB-0F27DBEDAC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12AD67-C9E7-4673-93BF-DEC58EEACEE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648867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C46CA9F-ED76-1D36-8720-A2BE352877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B46227CF-5750-BDB5-BA9C-0C231A60B00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5797EC5B-FA3F-E63F-9DD7-6BB9D1389B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C40A0B-888A-4A77-8EA7-7651B581E0DD}" type="datetimeFigureOut">
              <a:rPr lang="fr-FR" smtClean="0"/>
              <a:t>31/08/2026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B0A425D6-7DD4-69ED-D130-B07AC2F117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ECC157F3-DC9C-5C15-E376-C4F9023709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12AD67-C9E7-4673-93BF-DEC58EEACEE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44779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5810226D-0E18-6689-F61A-8C7BD2DC7DB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751A4127-3A79-9178-E4B6-F2039B055AD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E1B981EE-6FCB-6D06-2187-7059F922C8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C40A0B-888A-4A77-8EA7-7651B581E0DD}" type="datetimeFigureOut">
              <a:rPr lang="fr-FR" smtClean="0"/>
              <a:t>31/08/2026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63E02BF6-94F3-BD86-F423-CD33D47156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20BE8F3-5B85-EF29-4248-9D8B6ED7A6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12AD67-C9E7-4673-93BF-DEC58EEACEE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91724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D473897-49EF-3B9D-091D-220CDE577B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49DB1116-ADC9-CCBE-0C57-DC14DB8ED65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02A95695-0CA1-6E1B-6EF7-1BA063C4F2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C40A0B-888A-4A77-8EA7-7651B581E0DD}" type="datetimeFigureOut">
              <a:rPr lang="fr-FR" smtClean="0"/>
              <a:t>31/08/2026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33DE9B93-C0D8-1EA3-9EDE-3636FD2AF6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AC350561-07F6-38FD-0764-2318553A2F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12AD67-C9E7-4673-93BF-DEC58EEACEE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18816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90B8193-94EE-311D-E53C-5F7F366E1A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6C7B691-F8B2-C689-AD6B-DF62D0B4D33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96DC947D-4CC6-7685-88FD-5A6E2E88AC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C40A0B-888A-4A77-8EA7-7651B581E0DD}" type="datetimeFigureOut">
              <a:rPr lang="fr-FR" smtClean="0"/>
              <a:t>31/08/2026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B172D8BD-8312-49F4-055A-E1852859F6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9CB7BEF5-805F-36FC-D262-595AB3A10F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12AD67-C9E7-4673-93BF-DEC58EEACEE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150629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6557485-23CC-B44A-5AB3-6A4F8C8785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48ADB8B1-CFC6-30AA-B361-DD2D9C78F87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9C7761A4-5B47-1BE1-A797-E0FC2652B8F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8EFB207D-278B-B699-6742-07387AE75D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C40A0B-888A-4A77-8EA7-7651B581E0DD}" type="datetimeFigureOut">
              <a:rPr lang="fr-FR" smtClean="0"/>
              <a:t>31/08/2026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48C97A9D-25F5-FFAA-A441-E9E96B7D79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2406F30A-9745-89DD-C277-A1ACB5D5A8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12AD67-C9E7-4673-93BF-DEC58EEACEE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876677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4863A04-C06F-ABD3-BB4B-7791B50A33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D6596CA1-71D0-4D9A-DFEE-3A73D2608B2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77274FC8-9349-01D5-30C3-B8D5D040D58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09AA85AD-BF4E-86D8-0228-B20658ED7CD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C4D79CD9-E9E9-5DC1-9EA9-150220DF4C6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54BFE95E-B28D-7A35-FBED-057859AA89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C40A0B-888A-4A77-8EA7-7651B581E0DD}" type="datetimeFigureOut">
              <a:rPr lang="fr-FR" smtClean="0"/>
              <a:t>31/08/2026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9B11055B-73B3-3FD5-7C3D-F42B627410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68DB1A67-75CD-A0A7-F5B6-903F24026C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12AD67-C9E7-4673-93BF-DEC58EEACEE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289230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C6127CD-84DD-6DF2-5C85-0A4D23B2C3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9461F486-5415-0038-A99E-5961873034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C40A0B-888A-4A77-8EA7-7651B581E0DD}" type="datetimeFigureOut">
              <a:rPr lang="fr-FR" smtClean="0"/>
              <a:t>31/08/2026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1982A725-0BA4-76D9-3C5E-2E2CA65BDF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82C35BFA-5FFB-C296-BFEA-DA9BA4F430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12AD67-C9E7-4673-93BF-DEC58EEACEE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551899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662F93AA-5E7A-4C2B-B294-F2C1ED9ADA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C40A0B-888A-4A77-8EA7-7651B581E0DD}" type="datetimeFigureOut">
              <a:rPr lang="fr-FR" smtClean="0"/>
              <a:t>31/08/2026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FC2F6AF1-C564-FCCC-F428-65D94B9CF7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A0480288-9258-4865-DAEB-604A186DF9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12AD67-C9E7-4673-93BF-DEC58EEACEE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396768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5C0E7DE-446A-D66A-BF6C-D4F7BADE8D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47577933-A33C-D6B2-AF5F-B3CF30F75C2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B046754C-0D9B-A55B-D988-BF5002D2C55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4431CF6F-028C-7C93-8BC5-EBC7F22920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C40A0B-888A-4A77-8EA7-7651B581E0DD}" type="datetimeFigureOut">
              <a:rPr lang="fr-FR" smtClean="0"/>
              <a:t>31/08/2026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04DB5B45-F156-B177-6A43-BF3F9F305A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F6EB68D6-40DE-0132-F15B-E0CC1BE053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12AD67-C9E7-4673-93BF-DEC58EEACEE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70275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413132E-D944-DA9E-CC84-A85279055D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859BAF5E-642C-3029-19E4-345326334C9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4FB8CC01-E4FC-3230-E7B0-A8BA6FC192F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3CB7BEC2-D05C-661A-B0EA-F40CF308B2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C40A0B-888A-4A77-8EA7-7651B581E0DD}" type="datetimeFigureOut">
              <a:rPr lang="fr-FR" smtClean="0"/>
              <a:t>31/08/2026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CBA0EC80-C65D-17D8-A3EE-7E27D15DF3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81B2DE03-AB4F-B49E-D7CD-397DF97533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12AD67-C9E7-4673-93BF-DEC58EEACEE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010233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1052D1CC-4C93-8630-24C1-A47D56DE17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8D673407-BC8B-07A1-E238-E83467C0713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AA7E3F5D-3E7F-A630-48DA-B19C6B2F39D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FC40A0B-888A-4A77-8EA7-7651B581E0DD}" type="datetimeFigureOut">
              <a:rPr lang="fr-FR" smtClean="0"/>
              <a:t>31/08/2026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5E256024-018F-30C2-FBF6-B9269D56FD3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E29A93E3-1D41-C224-A8C4-130BC0E62F1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12AD67-C9E7-4673-93BF-DEC58EEACEE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062535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hyperlink" Target="https://maps.app.goo.gl/4us7hbf5jiegeENC8" TargetMode="Externa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>
            <a:extLst>
              <a:ext uri="{FF2B5EF4-FFF2-40B4-BE49-F238E27FC236}">
                <a16:creationId xmlns:a16="http://schemas.microsoft.com/office/drawing/2014/main" id="{32036690-8962-DBCD-A008-607E1A0987F6}"/>
              </a:ext>
            </a:extLst>
          </p:cNvPr>
          <p:cNvSpPr txBox="1"/>
          <p:nvPr/>
        </p:nvSpPr>
        <p:spPr>
          <a:xfrm>
            <a:off x="2733260" y="298174"/>
            <a:ext cx="658404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4000" b="1" dirty="0"/>
              <a:t>Quelques dates importantes : 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0F3A13A8-D679-FC24-A241-8F7093C0207D}"/>
              </a:ext>
            </a:extLst>
          </p:cNvPr>
          <p:cNvSpPr txBox="1"/>
          <p:nvPr/>
        </p:nvSpPr>
        <p:spPr>
          <a:xfrm>
            <a:off x="864704" y="1401416"/>
            <a:ext cx="7618111" cy="526297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fr-FR" sz="28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2800" dirty="0"/>
              <a:t> vendredi 4 septembre de 15h30 à 17h30 : </a:t>
            </a:r>
          </a:p>
          <a:p>
            <a:pPr lvl="1"/>
            <a:r>
              <a:rPr lang="fr-FR" sz="2800" dirty="0"/>
              <a:t>     conférence de Karine Franz</a:t>
            </a:r>
          </a:p>
          <a:p>
            <a:pPr lvl="1"/>
            <a:endParaRPr lang="fr-FR" sz="2800" dirty="0"/>
          </a:p>
          <a:p>
            <a:pPr lvl="1"/>
            <a:endParaRPr lang="fr-FR" sz="2800" dirty="0"/>
          </a:p>
          <a:p>
            <a:pPr lvl="1"/>
            <a:endParaRPr lang="fr-FR" sz="2800" dirty="0"/>
          </a:p>
          <a:p>
            <a:pPr lvl="1"/>
            <a:endParaRPr lang="fr-FR" sz="2800" dirty="0"/>
          </a:p>
          <a:p>
            <a:pPr lvl="1"/>
            <a:endParaRPr lang="fr-FR" sz="28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2800" dirty="0"/>
              <a:t>jeudi 10 septembre à partir de 13h : </a:t>
            </a:r>
          </a:p>
          <a:p>
            <a:r>
              <a:rPr lang="fr-FR" sz="2800" dirty="0"/>
              <a:t>	intégration sur la plage de Villes Martin</a:t>
            </a:r>
            <a:br>
              <a:rPr lang="fr-FR" sz="2800" dirty="0"/>
            </a:br>
            <a:r>
              <a:rPr lang="fr-FR" sz="2800" dirty="0"/>
              <a:t>	</a:t>
            </a:r>
            <a:r>
              <a:rPr lang="fr-FR" sz="2800" dirty="0">
                <a:hlinkClick r:id="rId2"/>
              </a:rPr>
              <a:t>https://maps.app.goo.gl/4us7hbf5jiegeENC8</a:t>
            </a:r>
            <a:endParaRPr lang="fr-FR" sz="2800" dirty="0"/>
          </a:p>
          <a:p>
            <a:endParaRPr lang="fr-FR" sz="2800" dirty="0"/>
          </a:p>
        </p:txBody>
      </p:sp>
      <p:pic>
        <p:nvPicPr>
          <p:cNvPr id="1026" name="Picture 2" descr="Beach Volley - Tournée des plages des Dunes de Flandre à Dunkerque | Les  Dunes de Flandre">
            <a:extLst>
              <a:ext uri="{FF2B5EF4-FFF2-40B4-BE49-F238E27FC236}">
                <a16:creationId xmlns:a16="http://schemas.microsoft.com/office/drawing/2014/main" id="{A425C3ED-12D5-EF30-39F8-0F1BCB73F07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76860" y="4698160"/>
            <a:ext cx="2835594" cy="18616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2" descr="Conférence – Comment choisir mon métier ?">
            <a:extLst>
              <a:ext uri="{FF2B5EF4-FFF2-40B4-BE49-F238E27FC236}">
                <a16:creationId xmlns:a16="http://schemas.microsoft.com/office/drawing/2014/main" id="{3DECDB7B-52D0-DD76-E4B5-EC47DB203D6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76860" y="1292606"/>
            <a:ext cx="2483383" cy="29308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5547668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2A1C91E-7370-DECD-38E0-8BCE723337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>
            <a:extLst>
              <a:ext uri="{FF2B5EF4-FFF2-40B4-BE49-F238E27FC236}">
                <a16:creationId xmlns:a16="http://schemas.microsoft.com/office/drawing/2014/main" id="{9F94D357-5F3E-233A-98B8-F62B01DBAF6D}"/>
              </a:ext>
            </a:extLst>
          </p:cNvPr>
          <p:cNvSpPr txBox="1"/>
          <p:nvPr/>
        </p:nvSpPr>
        <p:spPr>
          <a:xfrm>
            <a:off x="2733260" y="298174"/>
            <a:ext cx="658404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4000" b="1" dirty="0"/>
              <a:t>Quelques dates importantes : 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CCABBED8-4816-2A1A-8793-AC47D6E57A3D}"/>
              </a:ext>
            </a:extLst>
          </p:cNvPr>
          <p:cNvSpPr txBox="1"/>
          <p:nvPr/>
        </p:nvSpPr>
        <p:spPr>
          <a:xfrm>
            <a:off x="1172817" y="1709530"/>
            <a:ext cx="7534883" cy="440120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2800" dirty="0"/>
              <a:t>lundi 21 septembre de 15h30 à 17h30 : </a:t>
            </a:r>
          </a:p>
          <a:p>
            <a:pPr lvl="1"/>
            <a:r>
              <a:rPr lang="fr-FR" sz="2800" dirty="0"/>
              <a:t>conférence d’Elisa Barbaroux sur l’influence de </a:t>
            </a:r>
            <a:br>
              <a:rPr lang="fr-FR" sz="2800" dirty="0"/>
            </a:br>
            <a:r>
              <a:rPr lang="fr-FR" sz="2800" dirty="0"/>
              <a:t>la microgravité sur le </a:t>
            </a:r>
            <a:r>
              <a:rPr lang="fr-FR" sz="2800" dirty="0" err="1"/>
              <a:t>squellette</a:t>
            </a:r>
            <a:endParaRPr lang="fr-FR" sz="2800" dirty="0"/>
          </a:p>
          <a:p>
            <a:pPr lvl="1"/>
            <a:endParaRPr lang="fr-FR" sz="2800" dirty="0"/>
          </a:p>
          <a:p>
            <a:pPr lvl="1"/>
            <a:endParaRPr lang="fr-FR" sz="28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2800" dirty="0"/>
              <a:t>vendredi 16 octobre de 15h30 à 17h30 : </a:t>
            </a:r>
          </a:p>
          <a:p>
            <a:pPr lvl="1"/>
            <a:r>
              <a:rPr lang="fr-FR" sz="2800" dirty="0"/>
              <a:t>conférence de Baptiste Laly sur la dissuasion</a:t>
            </a:r>
            <a:br>
              <a:rPr lang="fr-FR" sz="2800" dirty="0"/>
            </a:br>
            <a:r>
              <a:rPr lang="fr-FR" sz="2800" dirty="0"/>
              <a:t>nucléaire</a:t>
            </a:r>
          </a:p>
          <a:p>
            <a:pPr lvl="1"/>
            <a:endParaRPr lang="fr-FR" sz="2800" dirty="0"/>
          </a:p>
          <a:p>
            <a:pPr lvl="1"/>
            <a:endParaRPr lang="fr-FR" sz="2800" dirty="0"/>
          </a:p>
        </p:txBody>
      </p:sp>
      <p:pic>
        <p:nvPicPr>
          <p:cNvPr id="2" name="Picture 2" descr="Conférence – Microgravité : le squelette à l’épreuve de l’espace.">
            <a:extLst>
              <a:ext uri="{FF2B5EF4-FFF2-40B4-BE49-F238E27FC236}">
                <a16:creationId xmlns:a16="http://schemas.microsoft.com/office/drawing/2014/main" id="{341A3B50-4C4D-F8C7-DEA3-E19D6F43F28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66313" y="1195109"/>
            <a:ext cx="3197087" cy="18183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Conférence – La propulsion nucléaire au service de la dissuasion">
            <a:extLst>
              <a:ext uri="{FF2B5EF4-FFF2-40B4-BE49-F238E27FC236}">
                <a16:creationId xmlns:a16="http://schemas.microsoft.com/office/drawing/2014/main" id="{534C4F78-36A2-D072-6645-BB8AFFA2EF0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4824"/>
          <a:stretch>
            <a:fillRect/>
          </a:stretch>
        </p:blipFill>
        <p:spPr bwMode="auto">
          <a:xfrm>
            <a:off x="9317306" y="3429000"/>
            <a:ext cx="2470517" cy="30016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9732783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2A7280-084F-95EE-F2E4-8B8AE26E41B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>
            <a:extLst>
              <a:ext uri="{FF2B5EF4-FFF2-40B4-BE49-F238E27FC236}">
                <a16:creationId xmlns:a16="http://schemas.microsoft.com/office/drawing/2014/main" id="{7DC697A3-4848-45D2-8C77-0B2F0BF8AA0E}"/>
              </a:ext>
            </a:extLst>
          </p:cNvPr>
          <p:cNvSpPr txBox="1"/>
          <p:nvPr/>
        </p:nvSpPr>
        <p:spPr>
          <a:xfrm>
            <a:off x="2733260" y="298174"/>
            <a:ext cx="658404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4000" b="1" dirty="0"/>
              <a:t>Quelques dates importantes : 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E4C599AD-97FD-B5F5-1428-D98967305121}"/>
              </a:ext>
            </a:extLst>
          </p:cNvPr>
          <p:cNvSpPr txBox="1"/>
          <p:nvPr/>
        </p:nvSpPr>
        <p:spPr>
          <a:xfrm>
            <a:off x="1172817" y="1709530"/>
            <a:ext cx="9281772" cy="35394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2800"/>
              <a:t>samedi 28 </a:t>
            </a:r>
            <a:r>
              <a:rPr lang="fr-FR" sz="2800" dirty="0"/>
              <a:t>novembre de 9h à 17h : forum </a:t>
            </a:r>
          </a:p>
          <a:p>
            <a:r>
              <a:rPr lang="fr-FR" sz="2800" dirty="0"/>
              <a:t>Découverte de différents types de métiers d’ingénieurs, </a:t>
            </a:r>
            <a:br>
              <a:rPr lang="fr-FR" sz="2800" dirty="0"/>
            </a:br>
            <a:r>
              <a:rPr lang="fr-FR" sz="2800" dirty="0"/>
              <a:t>échange avec d’ancien(ne)s étudiant(e)s en école d’ingénieurs </a:t>
            </a:r>
          </a:p>
          <a:p>
            <a:r>
              <a:rPr lang="fr-FR" sz="2800" dirty="0"/>
              <a:t>ou autres formations scientifiques et/ou militaires </a:t>
            </a:r>
          </a:p>
          <a:p>
            <a:pPr lvl="1"/>
            <a:endParaRPr lang="fr-FR" sz="2800" dirty="0"/>
          </a:p>
          <a:p>
            <a:pPr lvl="1"/>
            <a:endParaRPr lang="fr-FR" sz="28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2800" dirty="0"/>
              <a:t>samedi 6 février :</a:t>
            </a:r>
          </a:p>
          <a:p>
            <a:pPr lvl="1"/>
            <a:endParaRPr lang="fr-FR" sz="2800" dirty="0"/>
          </a:p>
        </p:txBody>
      </p:sp>
      <p:pic>
        <p:nvPicPr>
          <p:cNvPr id="2050" name="Picture 2" descr="Temps d'échange citoyen mardi 7 Novembre 2017 – Ardennes Allaitement">
            <a:extLst>
              <a:ext uri="{FF2B5EF4-FFF2-40B4-BE49-F238E27FC236}">
                <a16:creationId xmlns:a16="http://schemas.microsoft.com/office/drawing/2014/main" id="{DFD07D73-60C4-E304-2A72-0CD5097FF7B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72911" y="1141430"/>
            <a:ext cx="2135952" cy="13670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Journée Portes Ouvertes">
            <a:extLst>
              <a:ext uri="{FF2B5EF4-FFF2-40B4-BE49-F238E27FC236}">
                <a16:creationId xmlns:a16="http://schemas.microsoft.com/office/drawing/2014/main" id="{F29C1F13-B7F4-C8B7-5617-8C89A275181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42043" y="4141264"/>
            <a:ext cx="3307913" cy="22153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42955582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137</Words>
  <Application>Microsoft Office PowerPoint</Application>
  <PresentationFormat>Grand écran</PresentationFormat>
  <Paragraphs>25</Paragraphs>
  <Slides>3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3</vt:i4>
      </vt:variant>
    </vt:vector>
  </HeadingPairs>
  <TitlesOfParts>
    <vt:vector size="7" baseType="lpstr">
      <vt:lpstr>Arial</vt:lpstr>
      <vt:lpstr>Calibri</vt:lpstr>
      <vt:lpstr>Calibri Light</vt:lpstr>
      <vt:lpstr>Thème Office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Jean  Fournaise</dc:creator>
  <cp:lastModifiedBy>Jean  Fournaise</cp:lastModifiedBy>
  <cp:revision>3</cp:revision>
  <dcterms:created xsi:type="dcterms:W3CDTF">2025-08-25T16:12:33Z</dcterms:created>
  <dcterms:modified xsi:type="dcterms:W3CDTF">2026-08-31T09:52:22Z</dcterms:modified>
</cp:coreProperties>
</file>