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8FBBF6EF-A548-4C9C-B670-2ACD2AAD43B3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216000" y="1296000"/>
            <a:ext cx="5403240" cy="374400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2"/>
          <a:stretch/>
        </p:blipFill>
        <p:spPr>
          <a:xfrm>
            <a:off x="5630400" y="576000"/>
            <a:ext cx="4017600" cy="2842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LibreOffice/6.2.6.2$Windows_X86_64 LibreOffice_project/684e730861356e74889dfe6dbddd3562aae2e6ad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2024-10-08T14:00:26Z</dcterms:created>
  <dc:creator/>
  <dc:description/>
  <dc:language>fr-FR</dc:language>
  <cp:lastModifiedBy/>
  <dcterms:modified xsi:type="dcterms:W3CDTF">2024-10-08T14:02:22Z</dcterms:modified>
  <cp:revision>1</cp:revision>
  <dc:subject/>
  <dc:title/>
</cp:coreProperties>
</file>