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69583-E2E8-B1E2-376C-256E52DD4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5117E-E353-B1C3-0124-1A5FE335C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27CAB-74F7-45C3-94F0-4C1BCD358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FD06-799D-4321-932E-9F710600B13B}" type="datetimeFigureOut">
              <a:rPr lang="fr-FR" smtClean="0"/>
              <a:t>09/05/2026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93169-B67E-1051-9B34-46CED1AF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76718-8BEB-966E-19A9-BA23F44A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6515-8523-4F9A-B6A1-2DB4AFF916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976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9B770-CC27-3B4E-C012-80B43738C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E7E68C-DBAB-DAFC-01F4-764FA2F43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F5D3E-DDAD-3EA4-8D37-7B9DA3DB7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FD06-799D-4321-932E-9F710600B13B}" type="datetimeFigureOut">
              <a:rPr lang="fr-FR" smtClean="0"/>
              <a:t>09/05/2026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713A9-F0A4-DE6B-6903-8357DCB0F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43D8B-3CAF-F94E-CBA1-C9CBC413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6515-8523-4F9A-B6A1-2DB4AFF916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9452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B4EBC4-8688-371D-A48A-A4EBF97F95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4D623-B33B-D320-A606-7904C1E5F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068EA-4C74-5FCA-004A-36826BA75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FD06-799D-4321-932E-9F710600B13B}" type="datetimeFigureOut">
              <a:rPr lang="fr-FR" smtClean="0"/>
              <a:t>09/05/2026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0BDC-1400-4169-11B1-6EE3E433F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AD93F-6913-5FC9-675A-C9BBC791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6515-8523-4F9A-B6A1-2DB4AFF916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2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15B9-C06C-9AF4-F896-72D8730EE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4EDCE-B52B-8014-6C5D-C1A3CB555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B38FD-23A6-5C01-72D1-5D8EBF12E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FD06-799D-4321-932E-9F710600B13B}" type="datetimeFigureOut">
              <a:rPr lang="fr-FR" smtClean="0"/>
              <a:t>09/05/2026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A248F-9ED1-7383-A76F-6E58EC031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7E676-266B-756D-E783-465B99224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6515-8523-4F9A-B6A1-2DB4AFF916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074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01F2A-45B1-F431-ACD5-179A87373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03248-D62B-9FD7-0943-BE2564943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49680-D2C8-4EA7-C6ED-74A8BFB8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FD06-799D-4321-932E-9F710600B13B}" type="datetimeFigureOut">
              <a:rPr lang="fr-FR" smtClean="0"/>
              <a:t>09/05/2026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EF2DC-CC51-BAB8-744D-52D85561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EF758-87D9-F5D3-3156-E79FFDB1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6515-8523-4F9A-B6A1-2DB4AFF916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28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1E981-D551-7EFF-E9AD-B8D05A13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371CE-3516-BCF8-BFF0-74A09412B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F4C9C-C997-5CFA-E4AA-305DE1C35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529105-AC50-3CBB-64B0-65A432160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FD06-799D-4321-932E-9F710600B13B}" type="datetimeFigureOut">
              <a:rPr lang="fr-FR" smtClean="0"/>
              <a:t>09/05/2026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98B27-6920-6D3B-56ED-0B1EDE92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E269E6-0C85-0A64-78A6-601B7A53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6515-8523-4F9A-B6A1-2DB4AFF916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71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77B24-8E5F-2BD8-25AF-A6A6C2555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B555F-9507-900C-9D95-4A48DA871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AB39B-2D16-4B20-E5B0-320C9BA5F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307437-0D1B-4791-0318-43631E621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5A3DBD-91FF-90A0-FED3-A6FEE0DB3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CEE334-7FC1-BB82-FC4F-5C2F20175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FD06-799D-4321-932E-9F710600B13B}" type="datetimeFigureOut">
              <a:rPr lang="fr-FR" smtClean="0"/>
              <a:t>09/05/2026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FF451E-41B3-F46F-ADAE-B5E4C6EE9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90BFFB-03C1-BE3E-54F3-2C184102D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6515-8523-4F9A-B6A1-2DB4AFF916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58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5C2E0-8137-2DF3-9DE3-9539FE7C6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E0335-4173-A2CB-A00C-C8D40FB12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FD06-799D-4321-932E-9F710600B13B}" type="datetimeFigureOut">
              <a:rPr lang="fr-FR" smtClean="0"/>
              <a:t>09/05/2026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716A6-7AE2-D17F-8ABA-5D4D1BDFB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EAC5A-936A-4B8D-E75C-F642B3CD0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6515-8523-4F9A-B6A1-2DB4AFF916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214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912527-71CF-A5DC-6573-CDD15645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FD06-799D-4321-932E-9F710600B13B}" type="datetimeFigureOut">
              <a:rPr lang="fr-FR" smtClean="0"/>
              <a:t>09/05/2026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8E1E0-DB60-5B75-343E-A198DA2C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9E88F-880E-2DF5-1968-21BD9DBE5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6515-8523-4F9A-B6A1-2DB4AFF916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69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BCBDE-FE72-9274-91E3-DB261CF34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20CFA-68CD-44FA-147C-EB167C0C5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C1392-3E0D-6EB5-3EC3-60D80F05B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BA5CA-5912-47B2-FE0C-0E23D3300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FD06-799D-4321-932E-9F710600B13B}" type="datetimeFigureOut">
              <a:rPr lang="fr-FR" smtClean="0"/>
              <a:t>09/05/2026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D16B0-72D5-0B99-3939-F2E223BE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7D993-6276-3F04-2463-2A64D315F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6515-8523-4F9A-B6A1-2DB4AFF916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063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948EB-C808-8890-4649-12D4ACD21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948526-6583-B2A4-6A10-8BBF7F44B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470E5-AABA-18A2-CBA9-8C6171BA1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9E0513-8A9F-9D1E-B3D2-F76402F56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FD06-799D-4321-932E-9F710600B13B}" type="datetimeFigureOut">
              <a:rPr lang="fr-FR" smtClean="0"/>
              <a:t>09/05/2026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67DDFE-1367-645D-2A42-B1B9CB585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B9E7B-BD71-2B5B-58AE-FC6605E77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6515-8523-4F9A-B6A1-2DB4AFF916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23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163191-0A94-6BB5-D18C-685F4D961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6AF18-6A71-47DA-ED60-637B0D03E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489C2-30CD-3F6A-BF7A-F7A268C0F5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6FD06-799D-4321-932E-9F710600B13B}" type="datetimeFigureOut">
              <a:rPr lang="fr-FR" smtClean="0"/>
              <a:t>09/05/2026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630F2-8321-969D-2B99-4EBF1C61B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547CE-736F-20C3-B862-EF6181360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16515-8523-4F9A-B6A1-2DB4AFF916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114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C25C5E-14F1-71C1-B1FC-86530F2E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796" y="1734532"/>
            <a:ext cx="8556407" cy="441368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E35DB7D-3B90-9338-ECC1-8037DCD7B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			</a:t>
            </a:r>
            <a:r>
              <a:rPr lang="fr-FR" dirty="0">
                <a:solidFill>
                  <a:srgbClr val="C00000"/>
                </a:solidFill>
              </a:rPr>
              <a:t>SPRING 2026</a:t>
            </a:r>
          </a:p>
        </p:txBody>
      </p:sp>
    </p:spTree>
    <p:extLst>
      <p:ext uri="{BB962C8B-B14F-4D97-AF65-F5344CB8AC3E}">
        <p14:creationId xmlns:p14="http://schemas.microsoft.com/office/powerpoint/2010/main" val="259656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E4D0B-4160-04DB-ECD6-3F333CDA4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17" y="2403835"/>
            <a:ext cx="2356701" cy="2356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E2FCF0-A953-3D51-A275-76F730D3D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870" y="57150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8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015F37-688C-3C84-CC5C-85818002D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661" y="735291"/>
            <a:ext cx="7864253" cy="5613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E5D33-569A-F345-3309-D7C68A40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46" y="2168163"/>
            <a:ext cx="3526108" cy="307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66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075FDB-A0A1-A677-1F24-421BACAEA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7437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7E61E9-052F-A491-5BF5-18AD9C94E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869" y="354682"/>
            <a:ext cx="9422681" cy="628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00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69EDF-D96C-A748-884F-FF6C963CC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9078"/>
            <a:ext cx="2359843" cy="2359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E86086-4E68-12ED-5545-9E353A593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0" y="467535"/>
            <a:ext cx="8880059" cy="592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89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37E5AF-78C0-2D02-8181-606A58A6F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86" y="2202839"/>
            <a:ext cx="2714625" cy="2714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DCB74E-1104-8105-F4AD-7AC1C7F0F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136" y="714375"/>
            <a:ext cx="8530669" cy="569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54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08A84B-D29B-AF48-33D7-7F7E5A3E1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85" y="1921007"/>
            <a:ext cx="2764115" cy="2764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DB26C8-A0AE-3539-0B0A-FD98763CE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892" y="212759"/>
            <a:ext cx="9223735" cy="614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02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BF32C0-B174-4684-0CDF-E4BBA1E61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3817"/>
            <a:ext cx="2810366" cy="2810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15B183-274C-A45B-3B78-DDD08702C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187" y="160254"/>
            <a:ext cx="7805392" cy="634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69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DF3A7A-3E7D-8601-1D02-DF2A02A3A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64" y="2357436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34837-A538-678F-13DA-D5FB79B89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604" y="448952"/>
            <a:ext cx="9309558" cy="620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05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2639A-3FA4-CFDA-3528-55B38A740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7213"/>
            <a:ext cx="2181749" cy="1963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0D0AF0-17EC-FD10-BA05-9F41C76BE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967" y="2050256"/>
            <a:ext cx="8392998" cy="4721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12F693-4DC3-6960-E88F-3AB491CDE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897" y="-58214"/>
            <a:ext cx="8392998" cy="31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9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B54DD7-2F98-5451-64DE-FA6F27E79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12" y="2271859"/>
            <a:ext cx="2478463" cy="2175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0A833-226E-B35E-8BC5-19BBECC3F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9" y="867266"/>
            <a:ext cx="8641504" cy="53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2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2540</TotalTime>
  <Words>5</Words>
  <Application>Microsoft Office PowerPoint</Application>
  <PresentationFormat>Widescreen</PresentationFormat>
  <Paragraphs>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   SPRING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Marine</dc:creator>
  <cp:lastModifiedBy>Marine</cp:lastModifiedBy>
  <cp:revision>4</cp:revision>
  <dcterms:created xsi:type="dcterms:W3CDTF">2025-08-28T12:28:24Z</dcterms:created>
  <dcterms:modified xsi:type="dcterms:W3CDTF">2026-05-10T14:05:13Z</dcterms:modified>
</cp:coreProperties>
</file>