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7" r:id="rId9"/>
    <p:sldId id="264" r:id="rId10"/>
    <p:sldId id="262" r:id="rId11"/>
    <p:sldId id="265" r:id="rId12"/>
    <p:sldId id="2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F7B5A-5237-4726-BD1C-BB310D1E19BD}" v="11" dt="2026-08-26T14:24:01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58" y="-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e Boyer" userId="d06a89e715475ec2" providerId="LiveId" clId="{908DB38A-45FC-4BB8-A466-9C9A49544B64}"/>
    <pc:docChg chg="undo custSel addSld modSld sldOrd">
      <pc:chgData name="Marine Boyer" userId="d06a89e715475ec2" providerId="LiveId" clId="{908DB38A-45FC-4BB8-A466-9C9A49544B64}" dt="2026-08-26T14:24:12.869" v="79" actId="14100"/>
      <pc:docMkLst>
        <pc:docMk/>
      </pc:docMkLst>
      <pc:sldChg chg="addSp modSp mod">
        <pc:chgData name="Marine Boyer" userId="d06a89e715475ec2" providerId="LiveId" clId="{908DB38A-45FC-4BB8-A466-9C9A49544B64}" dt="2026-08-26T14:18:51.115" v="37" actId="14100"/>
        <pc:sldMkLst>
          <pc:docMk/>
          <pc:sldMk cId="1487074597" sldId="257"/>
        </pc:sldMkLst>
        <pc:picChg chg="add mod">
          <ac:chgData name="Marine Boyer" userId="d06a89e715475ec2" providerId="LiveId" clId="{908DB38A-45FC-4BB8-A466-9C9A49544B64}" dt="2026-08-26T14:18:51.115" v="37" actId="14100"/>
          <ac:picMkLst>
            <pc:docMk/>
            <pc:sldMk cId="1487074597" sldId="257"/>
            <ac:picMk id="8" creationId="{78DBB713-1D5C-B4D2-86BC-41EAB4D6C1E7}"/>
          </ac:picMkLst>
        </pc:picChg>
      </pc:sldChg>
      <pc:sldChg chg="addSp delSp modSp mod">
        <pc:chgData name="Marine Boyer" userId="d06a89e715475ec2" providerId="LiveId" clId="{908DB38A-45FC-4BB8-A466-9C9A49544B64}" dt="2026-08-26T14:18:08.994" v="33" actId="26606"/>
        <pc:sldMkLst>
          <pc:docMk/>
          <pc:sldMk cId="2185712135" sldId="258"/>
        </pc:sldMkLst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8" creationId="{F3060C83-F051-4F0E-ABAD-AA0DFC48B218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10" creationId="{83C98ABE-055B-441F-B07E-44F97F083C39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12" creationId="{29FDB030-9B49-4CED-8CCD-4D99382388AC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14" creationId="{3783CA14-24A1-485C-8B30-D6A5D87987AD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16" creationId="{9A97C86A-04D6-40F7-AE84-31AB43E6A846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18" creationId="{FF9F2414-84E8-453E-B1F3-389FDE8192D9}"/>
          </ac:spMkLst>
        </pc:spChg>
        <pc:spChg chg="del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20" creationId="{3ECA69A1-7536-43AC-85EF-C7106179F5ED}"/>
          </ac:spMkLst>
        </pc:spChg>
        <pc:spChg chg="add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25" creationId="{22F15A2D-2324-487D-A02A-BF46C5C580EB}"/>
          </ac:spMkLst>
        </pc:spChg>
        <pc:spChg chg="add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27" creationId="{2AEAFA59-923A-4F54-8B49-44C970BCC323}"/>
          </ac:spMkLst>
        </pc:spChg>
        <pc:spChg chg="add">
          <ac:chgData name="Marine Boyer" userId="d06a89e715475ec2" providerId="LiveId" clId="{908DB38A-45FC-4BB8-A466-9C9A49544B64}" dt="2026-08-26T14:18:08.994" v="33" actId="26606"/>
          <ac:spMkLst>
            <pc:docMk/>
            <pc:sldMk cId="2185712135" sldId="258"/>
            <ac:spMk id="29" creationId="{C37E9D4B-7BFA-4D10-B666-547BAC499469}"/>
          </ac:spMkLst>
        </pc:spChg>
        <pc:picChg chg="add mod">
          <ac:chgData name="Marine Boyer" userId="d06a89e715475ec2" providerId="LiveId" clId="{908DB38A-45FC-4BB8-A466-9C9A49544B64}" dt="2026-08-26T14:17:53.092" v="32" actId="931"/>
          <ac:picMkLst>
            <pc:docMk/>
            <pc:sldMk cId="2185712135" sldId="258"/>
            <ac:picMk id="5" creationId="{F6015DF2-E338-3CF5-7913-046CC88026AF}"/>
          </ac:picMkLst>
        </pc:picChg>
      </pc:sldChg>
      <pc:sldChg chg="addSp modSp mod">
        <pc:chgData name="Marine Boyer" userId="d06a89e715475ec2" providerId="LiveId" clId="{908DB38A-45FC-4BB8-A466-9C9A49544B64}" dt="2026-08-26T14:19:33.471" v="40" actId="14100"/>
        <pc:sldMkLst>
          <pc:docMk/>
          <pc:sldMk cId="1342540321" sldId="259"/>
        </pc:sldMkLst>
        <pc:picChg chg="add mod">
          <ac:chgData name="Marine Boyer" userId="d06a89e715475ec2" providerId="LiveId" clId="{908DB38A-45FC-4BB8-A466-9C9A49544B64}" dt="2026-08-26T14:19:33.471" v="40" actId="14100"/>
          <ac:picMkLst>
            <pc:docMk/>
            <pc:sldMk cId="1342540321" sldId="259"/>
            <ac:picMk id="7" creationId="{0A5A0D70-5CAB-69E1-C45B-56B438D8BC56}"/>
          </ac:picMkLst>
        </pc:picChg>
      </pc:sldChg>
      <pc:sldChg chg="addSp modSp mod">
        <pc:chgData name="Marine Boyer" userId="d06a89e715475ec2" providerId="LiveId" clId="{908DB38A-45FC-4BB8-A466-9C9A49544B64}" dt="2026-08-26T14:19:59.935" v="44" actId="14100"/>
        <pc:sldMkLst>
          <pc:docMk/>
          <pc:sldMk cId="2842904582" sldId="260"/>
        </pc:sldMkLst>
        <pc:picChg chg="add mod">
          <ac:chgData name="Marine Boyer" userId="d06a89e715475ec2" providerId="LiveId" clId="{908DB38A-45FC-4BB8-A466-9C9A49544B64}" dt="2026-08-26T14:19:59.935" v="44" actId="14100"/>
          <ac:picMkLst>
            <pc:docMk/>
            <pc:sldMk cId="2842904582" sldId="260"/>
            <ac:picMk id="5" creationId="{95882E26-5AE9-2FCE-B664-7F01FCAFCEDA}"/>
          </ac:picMkLst>
        </pc:picChg>
      </pc:sldChg>
      <pc:sldChg chg="addSp modSp new mod setBg">
        <pc:chgData name="Marine Boyer" userId="d06a89e715475ec2" providerId="LiveId" clId="{908DB38A-45FC-4BB8-A466-9C9A49544B64}" dt="2026-08-26T14:20:27.217" v="47" actId="14100"/>
        <pc:sldMkLst>
          <pc:docMk/>
          <pc:sldMk cId="3899671934" sldId="261"/>
        </pc:sldMkLst>
        <pc:spChg chg="add">
          <ac:chgData name="Marine Boyer" userId="d06a89e715475ec2" providerId="LiveId" clId="{908DB38A-45FC-4BB8-A466-9C9A49544B64}" dt="2026-08-26T13:46:15.014" v="2" actId="26606"/>
          <ac:spMkLst>
            <pc:docMk/>
            <pc:sldMk cId="3899671934" sldId="261"/>
            <ac:spMk id="8" creationId="{86FF76B9-219D-4469-AF87-0236D29032F1}"/>
          </ac:spMkLst>
        </pc:spChg>
        <pc:spChg chg="add">
          <ac:chgData name="Marine Boyer" userId="d06a89e715475ec2" providerId="LiveId" clId="{908DB38A-45FC-4BB8-A466-9C9A49544B64}" dt="2026-08-26T13:46:15.014" v="2" actId="26606"/>
          <ac:spMkLst>
            <pc:docMk/>
            <pc:sldMk cId="3899671934" sldId="261"/>
            <ac:spMk id="14" creationId="{2E80C965-DB6D-4F81-9E9E-B027384D0BD6}"/>
          </ac:spMkLst>
        </pc:spChg>
        <pc:spChg chg="add">
          <ac:chgData name="Marine Boyer" userId="d06a89e715475ec2" providerId="LiveId" clId="{908DB38A-45FC-4BB8-A466-9C9A49544B64}" dt="2026-08-26T13:46:15.014" v="2" actId="26606"/>
          <ac:spMkLst>
            <pc:docMk/>
            <pc:sldMk cId="3899671934" sldId="261"/>
            <ac:spMk id="16" creationId="{633C5E46-DAC5-4661-9C87-22B08E2A512F}"/>
          </ac:spMkLst>
        </pc:spChg>
        <pc:grpChg chg="add">
          <ac:chgData name="Marine Boyer" userId="d06a89e715475ec2" providerId="LiveId" clId="{908DB38A-45FC-4BB8-A466-9C9A49544B64}" dt="2026-08-26T13:46:15.014" v="2" actId="26606"/>
          <ac:grpSpMkLst>
            <pc:docMk/>
            <pc:sldMk cId="3899671934" sldId="261"/>
            <ac:grpSpMk id="10" creationId="{DB88BD78-87E1-424D-B479-C37D8E41B12E}"/>
          </ac:grpSpMkLst>
        </pc:grpChg>
        <pc:picChg chg="add mod">
          <ac:chgData name="Marine Boyer" userId="d06a89e715475ec2" providerId="LiveId" clId="{908DB38A-45FC-4BB8-A466-9C9A49544B64}" dt="2026-08-26T13:46:19.037" v="3" actId="14100"/>
          <ac:picMkLst>
            <pc:docMk/>
            <pc:sldMk cId="3899671934" sldId="261"/>
            <ac:picMk id="3" creationId="{EB0E29A3-74EF-7DB6-5C2F-0FFCA61B9726}"/>
          </ac:picMkLst>
        </pc:picChg>
        <pc:picChg chg="add mod">
          <ac:chgData name="Marine Boyer" userId="d06a89e715475ec2" providerId="LiveId" clId="{908DB38A-45FC-4BB8-A466-9C9A49544B64}" dt="2026-08-26T14:20:27.217" v="47" actId="14100"/>
          <ac:picMkLst>
            <pc:docMk/>
            <pc:sldMk cId="3899671934" sldId="261"/>
            <ac:picMk id="5" creationId="{F33D3588-3267-C643-5F48-C9FF80899326}"/>
          </ac:picMkLst>
        </pc:picChg>
      </pc:sldChg>
      <pc:sldChg chg="addSp modSp new mod ord setBg">
        <pc:chgData name="Marine Boyer" userId="d06a89e715475ec2" providerId="LiveId" clId="{908DB38A-45FC-4BB8-A466-9C9A49544B64}" dt="2026-08-26T14:22:57.139" v="70" actId="14100"/>
        <pc:sldMkLst>
          <pc:docMk/>
          <pc:sldMk cId="267365238" sldId="262"/>
        </pc:sldMkLst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8" creationId="{F3060C83-F051-4F0E-ABAD-AA0DFC48B218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10" creationId="{83C98ABE-055B-441F-B07E-44F97F083C39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12" creationId="{29FDB030-9B49-4CED-8CCD-4D99382388AC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14" creationId="{3783CA14-24A1-485C-8B30-D6A5D87987AD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16" creationId="{9A97C86A-04D6-40F7-AE84-31AB43E6A846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18" creationId="{FF9F2414-84E8-453E-B1F3-389FDE8192D9}"/>
          </ac:spMkLst>
        </pc:spChg>
        <pc:spChg chg="add">
          <ac:chgData name="Marine Boyer" userId="d06a89e715475ec2" providerId="LiveId" clId="{908DB38A-45FC-4BB8-A466-9C9A49544B64}" dt="2026-08-26T13:47:30.587" v="6" actId="26606"/>
          <ac:spMkLst>
            <pc:docMk/>
            <pc:sldMk cId="267365238" sldId="262"/>
            <ac:spMk id="20" creationId="{3ECA69A1-7536-43AC-85EF-C7106179F5ED}"/>
          </ac:spMkLst>
        </pc:spChg>
        <pc:picChg chg="add mod">
          <ac:chgData name="Marine Boyer" userId="d06a89e715475ec2" providerId="LiveId" clId="{908DB38A-45FC-4BB8-A466-9C9A49544B64}" dt="2026-08-26T14:22:51.426" v="68" actId="1076"/>
          <ac:picMkLst>
            <pc:docMk/>
            <pc:sldMk cId="267365238" sldId="262"/>
            <ac:picMk id="3" creationId="{31D76C4E-3F5E-1A5B-AD96-23863290D49E}"/>
          </ac:picMkLst>
        </pc:picChg>
        <pc:picChg chg="add mod">
          <ac:chgData name="Marine Boyer" userId="d06a89e715475ec2" providerId="LiveId" clId="{908DB38A-45FC-4BB8-A466-9C9A49544B64}" dt="2026-08-26T14:22:57.139" v="70" actId="14100"/>
          <ac:picMkLst>
            <pc:docMk/>
            <pc:sldMk cId="267365238" sldId="262"/>
            <ac:picMk id="5" creationId="{2A0B79F7-3755-2F7C-C4CC-B0AEDDFCDF02}"/>
          </ac:picMkLst>
        </pc:picChg>
      </pc:sldChg>
      <pc:sldChg chg="addSp delSp modSp new mod setBg">
        <pc:chgData name="Marine Boyer" userId="d06a89e715475ec2" providerId="LiveId" clId="{908DB38A-45FC-4BB8-A466-9C9A49544B64}" dt="2026-08-26T14:21:02.801" v="52" actId="14100"/>
        <pc:sldMkLst>
          <pc:docMk/>
          <pc:sldMk cId="2629998582" sldId="263"/>
        </pc:sldMkLst>
        <pc:spChg chg="add del">
          <ac:chgData name="Marine Boyer" userId="d06a89e715475ec2" providerId="LiveId" clId="{908DB38A-45FC-4BB8-A466-9C9A49544B64}" dt="2026-08-26T14:20:50.318" v="49" actId="26606"/>
          <ac:spMkLst>
            <pc:docMk/>
            <pc:sldMk cId="2629998582" sldId="263"/>
            <ac:spMk id="8" creationId="{63644BFD-D22E-4019-B666-387DA51AEAFD}"/>
          </ac:spMkLst>
        </pc:spChg>
        <pc:spChg chg="add del">
          <ac:chgData name="Marine Boyer" userId="d06a89e715475ec2" providerId="LiveId" clId="{908DB38A-45FC-4BB8-A466-9C9A49544B64}" dt="2026-08-26T14:20:50.318" v="49" actId="26606"/>
          <ac:spMkLst>
            <pc:docMk/>
            <pc:sldMk cId="2629998582" sldId="263"/>
            <ac:spMk id="14" creationId="{3776B14B-F2F4-4825-8DA8-8C7A0F2B3960}"/>
          </ac:spMkLst>
        </pc:spChg>
        <pc:spChg chg="add del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19" creationId="{22F15A2D-2324-487D-A02A-BF46C5C580EB}"/>
          </ac:spMkLst>
        </pc:spChg>
        <pc:spChg chg="add del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21" creationId="{2AEAFA59-923A-4F54-8B49-44C970BCC323}"/>
          </ac:spMkLst>
        </pc:spChg>
        <pc:spChg chg="add del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23" creationId="{C37E9D4B-7BFA-4D10-B666-547BAC499469}"/>
          </ac:spMkLst>
        </pc:spChg>
        <pc:spChg chg="add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28" creationId="{22F15A2D-2324-487D-A02A-BF46C5C580EB}"/>
          </ac:spMkLst>
        </pc:spChg>
        <pc:spChg chg="add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30" creationId="{2AEAFA59-923A-4F54-8B49-44C970BCC323}"/>
          </ac:spMkLst>
        </pc:spChg>
        <pc:spChg chg="add">
          <ac:chgData name="Marine Boyer" userId="d06a89e715475ec2" providerId="LiveId" clId="{908DB38A-45FC-4BB8-A466-9C9A49544B64}" dt="2026-08-26T14:20:55.912" v="51" actId="26606"/>
          <ac:spMkLst>
            <pc:docMk/>
            <pc:sldMk cId="2629998582" sldId="263"/>
            <ac:spMk id="32" creationId="{C37E9D4B-7BFA-4D10-B666-547BAC499469}"/>
          </ac:spMkLst>
        </pc:spChg>
        <pc:grpChg chg="add del">
          <ac:chgData name="Marine Boyer" userId="d06a89e715475ec2" providerId="LiveId" clId="{908DB38A-45FC-4BB8-A466-9C9A49544B64}" dt="2026-08-26T14:20:50.318" v="49" actId="26606"/>
          <ac:grpSpMkLst>
            <pc:docMk/>
            <pc:sldMk cId="2629998582" sldId="263"/>
            <ac:grpSpMk id="10" creationId="{5FE9FE4C-C9E0-4C54-8010-EA9D29CD4D59}"/>
          </ac:grpSpMkLst>
        </pc:grpChg>
        <pc:picChg chg="add mod">
          <ac:chgData name="Marine Boyer" userId="d06a89e715475ec2" providerId="LiveId" clId="{908DB38A-45FC-4BB8-A466-9C9A49544B64}" dt="2026-08-26T14:21:02.801" v="52" actId="14100"/>
          <ac:picMkLst>
            <pc:docMk/>
            <pc:sldMk cId="2629998582" sldId="263"/>
            <ac:picMk id="3" creationId="{54059CF5-8D64-47C5-D3C6-6AA15A410FCF}"/>
          </ac:picMkLst>
        </pc:picChg>
        <pc:picChg chg="add mod">
          <ac:chgData name="Marine Boyer" userId="d06a89e715475ec2" providerId="LiveId" clId="{908DB38A-45FC-4BB8-A466-9C9A49544B64}" dt="2026-08-26T14:20:55.912" v="51" actId="26606"/>
          <ac:picMkLst>
            <pc:docMk/>
            <pc:sldMk cId="2629998582" sldId="263"/>
            <ac:picMk id="5" creationId="{CD37D537-FFC6-FB23-0FA7-CA769A066E80}"/>
          </ac:picMkLst>
        </pc:picChg>
      </pc:sldChg>
      <pc:sldChg chg="addSp delSp modSp new mod setBg">
        <pc:chgData name="Marine Boyer" userId="d06a89e715475ec2" providerId="LiveId" clId="{908DB38A-45FC-4BB8-A466-9C9A49544B64}" dt="2026-08-26T14:22:15.583" v="63" actId="1076"/>
        <pc:sldMkLst>
          <pc:docMk/>
          <pc:sldMk cId="4029580276" sldId="264"/>
        </pc:sldMkLst>
        <pc:spChg chg="add">
          <ac:chgData name="Marine Boyer" userId="d06a89e715475ec2" providerId="LiveId" clId="{908DB38A-45FC-4BB8-A466-9C9A49544B64}" dt="2026-08-26T13:54:57.289" v="13" actId="26606"/>
          <ac:spMkLst>
            <pc:docMk/>
            <pc:sldMk cId="4029580276" sldId="264"/>
            <ac:spMk id="8" creationId="{F3060C83-F051-4F0E-ABAD-AA0DFC48B218}"/>
          </ac:spMkLst>
        </pc:spChg>
        <pc:spChg chg="add del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10" creationId="{83C98ABE-055B-441F-B07E-44F97F083C39}"/>
          </ac:spMkLst>
        </pc:spChg>
        <pc:spChg chg="add del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12" creationId="{29FDB030-9B49-4CED-8CCD-4D99382388AC}"/>
          </ac:spMkLst>
        </pc:spChg>
        <pc:spChg chg="add">
          <ac:chgData name="Marine Boyer" userId="d06a89e715475ec2" providerId="LiveId" clId="{908DB38A-45FC-4BB8-A466-9C9A49544B64}" dt="2026-08-26T13:54:57.289" v="13" actId="26606"/>
          <ac:spMkLst>
            <pc:docMk/>
            <pc:sldMk cId="4029580276" sldId="264"/>
            <ac:spMk id="14" creationId="{3783CA14-24A1-485C-8B30-D6A5D87987AD}"/>
          </ac:spMkLst>
        </pc:spChg>
        <pc:spChg chg="add">
          <ac:chgData name="Marine Boyer" userId="d06a89e715475ec2" providerId="LiveId" clId="{908DB38A-45FC-4BB8-A466-9C9A49544B64}" dt="2026-08-26T13:54:57.289" v="13" actId="26606"/>
          <ac:spMkLst>
            <pc:docMk/>
            <pc:sldMk cId="4029580276" sldId="264"/>
            <ac:spMk id="16" creationId="{9A97C86A-04D6-40F7-AE84-31AB43E6A846}"/>
          </ac:spMkLst>
        </pc:spChg>
        <pc:spChg chg="add">
          <ac:chgData name="Marine Boyer" userId="d06a89e715475ec2" providerId="LiveId" clId="{908DB38A-45FC-4BB8-A466-9C9A49544B64}" dt="2026-08-26T13:54:57.289" v="13" actId="26606"/>
          <ac:spMkLst>
            <pc:docMk/>
            <pc:sldMk cId="4029580276" sldId="264"/>
            <ac:spMk id="18" creationId="{FF9F2414-84E8-453E-B1F3-389FDE8192D9}"/>
          </ac:spMkLst>
        </pc:spChg>
        <pc:spChg chg="add del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20" creationId="{3ECA69A1-7536-43AC-85EF-C7106179F5ED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25" creationId="{F3060C83-F051-4F0E-ABAD-AA0DFC48B218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27" creationId="{83C98ABE-055B-441F-B07E-44F97F083C39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29" creationId="{29FDB030-9B49-4CED-8CCD-4D99382388AC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31" creationId="{3783CA14-24A1-485C-8B30-D6A5D87987AD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33" creationId="{9A97C86A-04D6-40F7-AE84-31AB43E6A846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35" creationId="{FF9F2414-84E8-453E-B1F3-389FDE8192D9}"/>
          </ac:spMkLst>
        </pc:spChg>
        <pc:spChg chg="add">
          <ac:chgData name="Marine Boyer" userId="d06a89e715475ec2" providerId="LiveId" clId="{908DB38A-45FC-4BB8-A466-9C9A49544B64}" dt="2026-08-26T14:21:49.129" v="58" actId="26606"/>
          <ac:spMkLst>
            <pc:docMk/>
            <pc:sldMk cId="4029580276" sldId="264"/>
            <ac:spMk id="37" creationId="{3ECA69A1-7536-43AC-85EF-C7106179F5ED}"/>
          </ac:spMkLst>
        </pc:spChg>
        <pc:picChg chg="add mod">
          <ac:chgData name="Marine Boyer" userId="d06a89e715475ec2" providerId="LiveId" clId="{908DB38A-45FC-4BB8-A466-9C9A49544B64}" dt="2026-08-26T14:22:09.436" v="60" actId="1076"/>
          <ac:picMkLst>
            <pc:docMk/>
            <pc:sldMk cId="4029580276" sldId="264"/>
            <ac:picMk id="3" creationId="{7605EA5A-F4F5-69C2-6A6B-8BD657A7C539}"/>
          </ac:picMkLst>
        </pc:picChg>
        <pc:picChg chg="add mod">
          <ac:chgData name="Marine Boyer" userId="d06a89e715475ec2" providerId="LiveId" clId="{908DB38A-45FC-4BB8-A466-9C9A49544B64}" dt="2026-08-26T14:22:15.583" v="63" actId="1076"/>
          <ac:picMkLst>
            <pc:docMk/>
            <pc:sldMk cId="4029580276" sldId="264"/>
            <ac:picMk id="5" creationId="{FCEA083E-185C-67C3-BA18-7A3FF3DFC0FA}"/>
          </ac:picMkLst>
        </pc:picChg>
      </pc:sldChg>
      <pc:sldChg chg="addSp modSp new mod setBg">
        <pc:chgData name="Marine Boyer" userId="d06a89e715475ec2" providerId="LiveId" clId="{908DB38A-45FC-4BB8-A466-9C9A49544B64}" dt="2026-08-26T14:23:29.981" v="74" actId="14100"/>
        <pc:sldMkLst>
          <pc:docMk/>
          <pc:sldMk cId="298023851" sldId="265"/>
        </pc:sldMkLst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8" creationId="{F3060C83-F051-4F0E-ABAD-AA0DFC48B218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10" creationId="{83C98ABE-055B-441F-B07E-44F97F083C39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12" creationId="{29FDB030-9B49-4CED-8CCD-4D99382388AC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14" creationId="{3783CA14-24A1-485C-8B30-D6A5D87987AD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16" creationId="{9A97C86A-04D6-40F7-AE84-31AB43E6A846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18" creationId="{FF9F2414-84E8-453E-B1F3-389FDE8192D9}"/>
          </ac:spMkLst>
        </pc:spChg>
        <pc:spChg chg="add">
          <ac:chgData name="Marine Boyer" userId="d06a89e715475ec2" providerId="LiveId" clId="{908DB38A-45FC-4BB8-A466-9C9A49544B64}" dt="2026-08-26T14:08:43.338" v="16" actId="26606"/>
          <ac:spMkLst>
            <pc:docMk/>
            <pc:sldMk cId="298023851" sldId="265"/>
            <ac:spMk id="20" creationId="{3ECA69A1-7536-43AC-85EF-C7106179F5ED}"/>
          </ac:spMkLst>
        </pc:spChg>
        <pc:picChg chg="add mod">
          <ac:chgData name="Marine Boyer" userId="d06a89e715475ec2" providerId="LiveId" clId="{908DB38A-45FC-4BB8-A466-9C9A49544B64}" dt="2026-08-26T14:23:25.572" v="72" actId="1076"/>
          <ac:picMkLst>
            <pc:docMk/>
            <pc:sldMk cId="298023851" sldId="265"/>
            <ac:picMk id="3" creationId="{F87ABB22-E708-562C-6AB0-E67B1CAE3FB8}"/>
          </ac:picMkLst>
        </pc:picChg>
        <pc:picChg chg="add mod">
          <ac:chgData name="Marine Boyer" userId="d06a89e715475ec2" providerId="LiveId" clId="{908DB38A-45FC-4BB8-A466-9C9A49544B64}" dt="2026-08-26T14:23:29.981" v="74" actId="14100"/>
          <ac:picMkLst>
            <pc:docMk/>
            <pc:sldMk cId="298023851" sldId="265"/>
            <ac:picMk id="5" creationId="{8856073E-16FF-C4C5-B058-C3A60A4599E1}"/>
          </ac:picMkLst>
        </pc:picChg>
      </pc:sldChg>
      <pc:sldChg chg="addSp modSp new mod setBg">
        <pc:chgData name="Marine Boyer" userId="d06a89e715475ec2" providerId="LiveId" clId="{908DB38A-45FC-4BB8-A466-9C9A49544B64}" dt="2026-08-26T14:24:12.869" v="79" actId="14100"/>
        <pc:sldMkLst>
          <pc:docMk/>
          <pc:sldMk cId="691809956" sldId="266"/>
        </pc:sldMkLst>
        <pc:spChg chg="add">
          <ac:chgData name="Marine Boyer" userId="d06a89e715475ec2" providerId="LiveId" clId="{908DB38A-45FC-4BB8-A466-9C9A49544B64}" dt="2026-08-26T14:11:45.550" v="19" actId="26606"/>
          <ac:spMkLst>
            <pc:docMk/>
            <pc:sldMk cId="691809956" sldId="266"/>
            <ac:spMk id="8" creationId="{86FF76B9-219D-4469-AF87-0236D29032F1}"/>
          </ac:spMkLst>
        </pc:spChg>
        <pc:spChg chg="add">
          <ac:chgData name="Marine Boyer" userId="d06a89e715475ec2" providerId="LiveId" clId="{908DB38A-45FC-4BB8-A466-9C9A49544B64}" dt="2026-08-26T14:11:45.550" v="19" actId="26606"/>
          <ac:spMkLst>
            <pc:docMk/>
            <pc:sldMk cId="691809956" sldId="266"/>
            <ac:spMk id="14" creationId="{2E80C965-DB6D-4F81-9E9E-B027384D0BD6}"/>
          </ac:spMkLst>
        </pc:spChg>
        <pc:spChg chg="add">
          <ac:chgData name="Marine Boyer" userId="d06a89e715475ec2" providerId="LiveId" clId="{908DB38A-45FC-4BB8-A466-9C9A49544B64}" dt="2026-08-26T14:11:45.550" v="19" actId="26606"/>
          <ac:spMkLst>
            <pc:docMk/>
            <pc:sldMk cId="691809956" sldId="266"/>
            <ac:spMk id="16" creationId="{633C5E46-DAC5-4661-9C87-22B08E2A512F}"/>
          </ac:spMkLst>
        </pc:spChg>
        <pc:grpChg chg="add">
          <ac:chgData name="Marine Boyer" userId="d06a89e715475ec2" providerId="LiveId" clId="{908DB38A-45FC-4BB8-A466-9C9A49544B64}" dt="2026-08-26T14:11:45.550" v="19" actId="26606"/>
          <ac:grpSpMkLst>
            <pc:docMk/>
            <pc:sldMk cId="691809956" sldId="266"/>
            <ac:grpSpMk id="10" creationId="{DB88BD78-87E1-424D-B479-C37D8E41B12E}"/>
          </ac:grpSpMkLst>
        </pc:grpChg>
        <pc:picChg chg="add mod modCrop">
          <ac:chgData name="Marine Boyer" userId="d06a89e715475ec2" providerId="LiveId" clId="{908DB38A-45FC-4BB8-A466-9C9A49544B64}" dt="2026-08-26T14:24:06.254" v="76" actId="1076"/>
          <ac:picMkLst>
            <pc:docMk/>
            <pc:sldMk cId="691809956" sldId="266"/>
            <ac:picMk id="3" creationId="{D90EDC10-F213-2772-ED13-378B3DC4FB6E}"/>
          </ac:picMkLst>
        </pc:picChg>
        <pc:picChg chg="add mod">
          <ac:chgData name="Marine Boyer" userId="d06a89e715475ec2" providerId="LiveId" clId="{908DB38A-45FC-4BB8-A466-9C9A49544B64}" dt="2026-08-26T14:24:12.869" v="79" actId="14100"/>
          <ac:picMkLst>
            <pc:docMk/>
            <pc:sldMk cId="691809956" sldId="266"/>
            <ac:picMk id="5" creationId="{652BB68F-C44E-2262-1363-DFC2722809BA}"/>
          </ac:picMkLst>
        </pc:picChg>
      </pc:sldChg>
      <pc:sldChg chg="addSp modSp new mod ord setBg">
        <pc:chgData name="Marine Boyer" userId="d06a89e715475ec2" providerId="LiveId" clId="{908DB38A-45FC-4BB8-A466-9C9A49544B64}" dt="2026-08-26T14:21:40.812" v="57" actId="14100"/>
        <pc:sldMkLst>
          <pc:docMk/>
          <pc:sldMk cId="417250035" sldId="267"/>
        </pc:sldMkLst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8" creationId="{F3060C83-F051-4F0E-ABAD-AA0DFC48B218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10" creationId="{83C98ABE-055B-441F-B07E-44F97F083C39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12" creationId="{29FDB030-9B49-4CED-8CCD-4D99382388AC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14" creationId="{3783CA14-24A1-485C-8B30-D6A5D87987AD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16" creationId="{9A97C86A-04D6-40F7-AE84-31AB43E6A846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18" creationId="{FF9F2414-84E8-453E-B1F3-389FDE8192D9}"/>
          </ac:spMkLst>
        </pc:spChg>
        <pc:spChg chg="add">
          <ac:chgData name="Marine Boyer" userId="d06a89e715475ec2" providerId="LiveId" clId="{908DB38A-45FC-4BB8-A466-9C9A49544B64}" dt="2026-08-26T14:21:11.276" v="53" actId="26606"/>
          <ac:spMkLst>
            <pc:docMk/>
            <pc:sldMk cId="417250035" sldId="267"/>
            <ac:spMk id="20" creationId="{3ECA69A1-7536-43AC-85EF-C7106179F5ED}"/>
          </ac:spMkLst>
        </pc:spChg>
        <pc:picChg chg="add mod modCrop">
          <ac:chgData name="Marine Boyer" userId="d06a89e715475ec2" providerId="LiveId" clId="{908DB38A-45FC-4BB8-A466-9C9A49544B64}" dt="2026-08-26T14:21:11.276" v="53" actId="26606"/>
          <ac:picMkLst>
            <pc:docMk/>
            <pc:sldMk cId="417250035" sldId="267"/>
            <ac:picMk id="3" creationId="{2B9A109C-1D1A-6DCE-A635-B058B742FF5E}"/>
          </ac:picMkLst>
        </pc:picChg>
        <pc:picChg chg="add mod">
          <ac:chgData name="Marine Boyer" userId="d06a89e715475ec2" providerId="LiveId" clId="{908DB38A-45FC-4BB8-A466-9C9A49544B64}" dt="2026-08-26T14:21:40.812" v="57" actId="14100"/>
          <ac:picMkLst>
            <pc:docMk/>
            <pc:sldMk cId="417250035" sldId="267"/>
            <ac:picMk id="5" creationId="{42B8649C-8C8E-4822-B0EE-190A86AC8A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86F33-0BC1-38AA-B042-6CE09AAD4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0E4E4F-E627-DBA2-E997-4F792C39B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07D92E-613C-8D06-516A-EED2DC51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5BF9B9-2CF0-55A8-FB55-31BDC289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391B31-0514-D032-2271-DCF104F52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36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30CC3-43EE-097E-CB3E-7FBDDD87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C8B81C-9DA2-AF4A-3E82-A530C3D4E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D44EEA-E6F7-40A1-AADA-45A42FEED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1D08A5-4AFF-F464-D4DC-3A38163B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5943F8-1E0A-2098-DE16-EA028C46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542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1351E-89BC-23E9-7425-4C0619897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9CCEB6-7B38-BC64-3B52-323CF7570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C3E50-7A94-73EF-17C7-EEF267D2B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929188-6D88-DB4A-B772-66E99F6A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D3F8D5-581D-9F1D-9863-DDF15D78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64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D03C5-A94D-9BDC-EC59-83842919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74CB70-87DE-0FE9-F413-4B5312D7B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BD1E78-17AF-87DB-CF28-19DEE612D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9C6F5C-FEC8-034E-76F7-A7F1E6458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20F876-718A-AB97-D26A-0AE7CBBB5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D50C49-8CF3-7DB4-5839-30794D73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62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3B9F6-730E-685B-C626-124FD184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5BA12A-BF51-CDED-7525-F2874AC8E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20BCB4-88B8-6BB4-C89A-4FE7A4BE2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31921A-38B1-7146-EDE1-FD13610CE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F6EB53-DF6D-176E-8D60-3A6A8AFE3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23E15C-DBEC-23C1-5299-EEE7A859F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DCB064-5270-0FAE-174D-1D2C8661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F67B22-A813-6D17-950B-997DEE574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29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5ECB4-C6F0-D0B5-9568-DBF7B1B0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2EE535-0CA9-65B3-DC60-674A40BB0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3A541C-EE3C-D9FC-6313-053C47D2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968645-5E4F-D859-BDAC-35BE67A3C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13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F48DC02-DA88-8ADD-402A-408C8B72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0F72CA1-D9C0-622B-6F76-F7C333BD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FE43E2-72F9-4B76-F63E-3CE71FFC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15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59236-16CF-6977-A877-55ECC52D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F793D0-E96D-F774-71C8-836C0C97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4B8E17-AAC2-7F68-9416-BC91147CE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237E3D-C90E-2A8B-0D38-F1E7A7B5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3757E-84E6-CF5C-79DC-2CF78C81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8D25EF6-0AE1-9BA8-63B1-6B576554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48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F289D-A405-80F4-2492-18CB252A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77C346-DB29-92AB-8E06-4230E82E0B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A2786A-C9C8-C541-44DB-33812F9DE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470B79-F4AB-73F2-7A4B-335BEFA9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7B7577-954F-93E6-F1EB-092260813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11E6C1-E1CC-64FA-9680-ABBE97A93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40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F7C01-65AC-BE44-ED12-156E7D17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64CE14-91E9-F576-17C0-CB7A112FF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68B924-6F39-27E1-63BF-1DE77103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130D74-9992-F382-B7A8-7AF302F84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192BF-A99E-899C-5660-A8DC5F39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37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83C11B5-1E5A-0ED6-37B4-930C23561A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24331B-24EB-0FB8-0934-7A99F037B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BCB96D-4D9A-1783-2B52-26571B8F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E8F7E2-92BD-58A2-28E6-FCFB5984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67F22-A531-0EF1-CCBF-674C2A9D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17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6D8840-47C7-4CE7-BF56-3AF15AE6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784CD7-C37E-BE41-2AC9-39A90A18C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51AF5-B16B-BBFD-3770-C26DED2A8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9E28F9-64FF-4668-B26D-3187957E191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B894EF-F80C-E164-3B2A-6F8E990D9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0931D2-F55E-DB53-D238-9C886695B2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5674-0E3B-4C46-880C-3F7DFD47C4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24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F15299-6B00-06CB-1345-76A098921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</p:spPr>
        <p:txBody>
          <a:bodyPr>
            <a:normAutofit/>
          </a:bodyPr>
          <a:lstStyle/>
          <a:p>
            <a:pPr algn="r"/>
            <a:r>
              <a:rPr lang="fr-FR" b="1">
                <a:solidFill>
                  <a:srgbClr val="FFFFFF"/>
                </a:solidFill>
              </a:rPr>
              <a:t>NEWS QUIZ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F35981-6B0D-29FE-327A-29E9FFFA0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rgbClr val="FFFFFF"/>
                </a:solidFill>
              </a:rPr>
              <a:t>SUMMER 2026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6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35D71F-E208-F94E-EF41-36078737C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64" y="1627233"/>
            <a:ext cx="6249052" cy="3561959"/>
          </a:xfrm>
          <a:prstGeom prst="rect">
            <a:avLst/>
          </a:prstGeom>
        </p:spPr>
      </p:pic>
      <p:pic>
        <p:nvPicPr>
          <p:cNvPr id="5" name="Graphique 4" descr="Badge 1 avec un remplissage uni">
            <a:extLst>
              <a:ext uri="{FF2B5EF4-FFF2-40B4-BE49-F238E27FC236}">
                <a16:creationId xmlns:a16="http://schemas.microsoft.com/office/drawing/2014/main" id="{F6015DF2-E338-3CF5-7913-046CC88026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606" y="955623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1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089895"/>
          </a:xfrm>
          <a:prstGeom prst="rect">
            <a:avLst/>
          </a:prstGeom>
          <a:solidFill>
            <a:srgbClr val="623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80C605-13F8-0ED7-F8E1-6E6C38105F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1793"/>
          <a:stretch>
            <a:fillRect/>
          </a:stretch>
        </p:blipFill>
        <p:spPr>
          <a:xfrm>
            <a:off x="6088088" y="3264090"/>
            <a:ext cx="6103911" cy="35939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F52089-DF3C-F472-CB40-1543D605FE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83" b="-1"/>
          <a:stretch>
            <a:fillRect/>
          </a:stretch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643467"/>
            <a:ext cx="3850583" cy="24735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0204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que 7" descr="Badge avec un remplissage uni">
            <a:extLst>
              <a:ext uri="{FF2B5EF4-FFF2-40B4-BE49-F238E27FC236}">
                <a16:creationId xmlns:a16="http://schemas.microsoft.com/office/drawing/2014/main" id="{78DBB713-1D5C-B4D2-86BC-41EAB4D6C1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9429" y="47202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5718D4-6119-841A-1A16-6E63D38FB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6" r="-1" b="-1"/>
          <a:stretch>
            <a:fillRect/>
          </a:stretch>
        </p:blipFill>
        <p:spPr>
          <a:xfrm>
            <a:off x="187387" y="170015"/>
            <a:ext cx="3500358" cy="40664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A8AAA3-057B-C137-5FEB-34EF47B6AD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73" r="15376" b="-1"/>
          <a:stretch>
            <a:fillRect/>
          </a:stretch>
        </p:blipFill>
        <p:spPr>
          <a:xfrm>
            <a:off x="4833257" y="170014"/>
            <a:ext cx="7171356" cy="5971645"/>
          </a:xfrm>
          <a:prstGeom prst="rect">
            <a:avLst/>
          </a:prstGeom>
        </p:spPr>
      </p:pic>
      <p:pic>
        <p:nvPicPr>
          <p:cNvPr id="7" name="Graphique 6" descr="Badge 3 avec un remplissage uni">
            <a:extLst>
              <a:ext uri="{FF2B5EF4-FFF2-40B4-BE49-F238E27FC236}">
                <a16:creationId xmlns:a16="http://schemas.microsoft.com/office/drawing/2014/main" id="{0A5A0D70-5CAB-69E1-C45B-56B438D8B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5420" y="4693919"/>
            <a:ext cx="1419171" cy="141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4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1A6FF1-003E-6696-B2E1-2AE56110C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970" y="643467"/>
            <a:ext cx="7428086" cy="5571065"/>
          </a:xfrm>
          <a:prstGeom prst="rect">
            <a:avLst/>
          </a:prstGeom>
          <a:ln>
            <a:noFill/>
          </a:ln>
        </p:spPr>
      </p:pic>
      <p:pic>
        <p:nvPicPr>
          <p:cNvPr id="5" name="Graphique 4" descr="Badge 4 avec un remplissage uni">
            <a:extLst>
              <a:ext uri="{FF2B5EF4-FFF2-40B4-BE49-F238E27FC236}">
                <a16:creationId xmlns:a16="http://schemas.microsoft.com/office/drawing/2014/main" id="{95882E26-5AE9-2FCE-B664-7F01FCAFCE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121" y="2439155"/>
            <a:ext cx="1975814" cy="19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04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0E29A3-74EF-7DB6-5C2F-0FFCA61B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103" y="643467"/>
            <a:ext cx="9344954" cy="5256537"/>
          </a:xfrm>
          <a:prstGeom prst="rect">
            <a:avLst/>
          </a:prstGeom>
          <a:ln>
            <a:noFill/>
          </a:ln>
        </p:spPr>
      </p:pic>
      <p:pic>
        <p:nvPicPr>
          <p:cNvPr id="5" name="Graphique 4" descr="Badge 5 avec un remplissage uni">
            <a:extLst>
              <a:ext uri="{FF2B5EF4-FFF2-40B4-BE49-F238E27FC236}">
                <a16:creationId xmlns:a16="http://schemas.microsoft.com/office/drawing/2014/main" id="{F33D3588-3267-C643-5F48-C9FF808993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420" y="2971800"/>
            <a:ext cx="1303020" cy="130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71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059CF5-8D64-47C5-D3C6-6AA15A410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320"/>
          <a:stretch>
            <a:fillRect/>
          </a:stretch>
        </p:blipFill>
        <p:spPr>
          <a:xfrm>
            <a:off x="962164" y="1808959"/>
            <a:ext cx="6738140" cy="3448841"/>
          </a:xfrm>
          <a:prstGeom prst="rect">
            <a:avLst/>
          </a:prstGeom>
        </p:spPr>
      </p:pic>
      <p:pic>
        <p:nvPicPr>
          <p:cNvPr id="5" name="Graphique 4" descr="Badge 6 avec un remplissage uni">
            <a:extLst>
              <a:ext uri="{FF2B5EF4-FFF2-40B4-BE49-F238E27FC236}">
                <a16:creationId xmlns:a16="http://schemas.microsoft.com/office/drawing/2014/main" id="{CD37D537-FFC6-FB23-0FA7-CA769A066E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606" y="955623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98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9A109C-1D1A-6DCE-A635-B058B742FF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8" b="34047"/>
          <a:stretch>
            <a:fillRect/>
          </a:stretch>
        </p:blipFill>
        <p:spPr>
          <a:xfrm>
            <a:off x="2687847" y="643467"/>
            <a:ext cx="681630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 descr="Badge 7 avec un remplissage uni">
            <a:extLst>
              <a:ext uri="{FF2B5EF4-FFF2-40B4-BE49-F238E27FC236}">
                <a16:creationId xmlns:a16="http://schemas.microsoft.com/office/drawing/2014/main" id="{42B8649C-8C8E-4822-B0EE-190A86AC8A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" y="2986096"/>
            <a:ext cx="1814504" cy="181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05EA5A-F4F5-69C2-6A6B-8BD657A7C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75" y="740418"/>
            <a:ext cx="5990392" cy="5571065"/>
          </a:xfrm>
          <a:prstGeom prst="rect">
            <a:avLst/>
          </a:prstGeom>
          <a:ln>
            <a:noFill/>
          </a:ln>
        </p:spPr>
      </p:pic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 descr="Badge 8 avec un remplissage uni">
            <a:extLst>
              <a:ext uri="{FF2B5EF4-FFF2-40B4-BE49-F238E27FC236}">
                <a16:creationId xmlns:a16="http://schemas.microsoft.com/office/drawing/2014/main" id="{FCEA083E-185C-67C3-BA18-7A3FF3DFC0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8140" y="2952287"/>
            <a:ext cx="1448879" cy="14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80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D76C4E-3F5E-1A5B-AD96-23863290D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33" y="544436"/>
            <a:ext cx="8346164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 descr="Badge 9 avec un remplissage uni">
            <a:extLst>
              <a:ext uri="{FF2B5EF4-FFF2-40B4-BE49-F238E27FC236}">
                <a16:creationId xmlns:a16="http://schemas.microsoft.com/office/drawing/2014/main" id="{2A0B79F7-3755-2F7C-C4CC-B0AEDDFCDF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23" y="3025140"/>
            <a:ext cx="1457980" cy="145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7ABB22-E708-562C-6AB0-E67B1CAE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666" y="643467"/>
            <a:ext cx="6421977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 descr="Badge 10 avec un remplissage uni">
            <a:extLst>
              <a:ext uri="{FF2B5EF4-FFF2-40B4-BE49-F238E27FC236}">
                <a16:creationId xmlns:a16="http://schemas.microsoft.com/office/drawing/2014/main" id="{8856073E-16FF-C4C5-B058-C3A60A4599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3063240"/>
            <a:ext cx="1691640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3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0EDC10-F213-2772-ED13-378B3DC4FB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05401" y="661383"/>
            <a:ext cx="4178298" cy="5568887"/>
          </a:xfrm>
          <a:prstGeom prst="rect">
            <a:avLst/>
          </a:prstGeom>
          <a:ln>
            <a:noFill/>
          </a:ln>
        </p:spPr>
      </p:pic>
      <p:pic>
        <p:nvPicPr>
          <p:cNvPr id="5" name="Graphique 4" descr="Joker avec un remplissage uni">
            <a:extLst>
              <a:ext uri="{FF2B5EF4-FFF2-40B4-BE49-F238E27FC236}">
                <a16:creationId xmlns:a16="http://schemas.microsoft.com/office/drawing/2014/main" id="{652BB68F-C44E-2262-1363-DFC272280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964" y="2181665"/>
            <a:ext cx="1836155" cy="183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099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</Words>
  <Application>Microsoft Office PowerPoint</Application>
  <PresentationFormat>Grand écran</PresentationFormat>
  <Paragraphs>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Thème Office</vt:lpstr>
      <vt:lpstr>NEWS QUIZ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Marine Boyer</dc:creator>
  <cp:lastModifiedBy>Marine Boyer</cp:lastModifiedBy>
  <cp:revision>1</cp:revision>
  <dcterms:created xsi:type="dcterms:W3CDTF">2026-08-26T13:13:55Z</dcterms:created>
  <dcterms:modified xsi:type="dcterms:W3CDTF">2026-08-26T14:24:20Z</dcterms:modified>
</cp:coreProperties>
</file>