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75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69583-E2E8-B1E2-376C-256E52DD46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F5117E-E353-B1C3-0124-1A5FE335CA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127CAB-74F7-45C3-94F0-4C1BCD358E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6FD06-799D-4321-932E-9F710600B13B}" type="datetimeFigureOut">
              <a:rPr lang="fr-FR" smtClean="0"/>
              <a:t>28/08/2025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F93169-B67E-1051-9B34-46CED1AF2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76718-8BEB-966E-19A9-BA23F44A8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16515-8523-4F9A-B6A1-2DB4AFF9167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7976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3115B9-C06C-9AF4-F896-72D8730EEC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F4EDCE-B52B-8014-6C5D-C1A3CB5556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0B38FD-23A6-5C01-72D1-5D8EBF12E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6FD06-799D-4321-932E-9F710600B13B}" type="datetimeFigureOut">
              <a:rPr lang="fr-FR" smtClean="0"/>
              <a:t>28/08/2025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BA248F-9ED1-7383-A76F-6E58EC031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17E676-266B-756D-E783-465B99224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16515-8523-4F9A-B6A1-2DB4AFF9167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1074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701F2A-45B1-F431-ACD5-179A87373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703248-D62B-9FD7-0943-BE25649434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949680-D2C8-4EA7-C6ED-74A8BFB879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6FD06-799D-4321-932E-9F710600B13B}" type="datetimeFigureOut">
              <a:rPr lang="fr-FR" smtClean="0"/>
              <a:t>28/08/2025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0EF2DC-CC51-BAB8-744D-52D85561E2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1EF758-87D9-F5D3-3156-E79FFDB18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16515-8523-4F9A-B6A1-2DB4AFF9167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82877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1E981-D551-7EFF-E9AD-B8D05A135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9371CE-3516-BCF8-BFF0-74A09412B3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5F4C9C-C997-5CFA-E4AA-305DE1C35A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529105-AC50-3CBB-64B0-65A432160B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6FD06-799D-4321-932E-9F710600B13B}" type="datetimeFigureOut">
              <a:rPr lang="fr-FR" smtClean="0"/>
              <a:t>28/08/2025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A98B27-6920-6D3B-56ED-0B1EDE92C1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E269E6-0C85-0A64-78A6-601B7A539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16515-8523-4F9A-B6A1-2DB4AFF9167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27111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777B24-8E5F-2BD8-25AF-A6A6C2555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BB555F-9507-900C-9D95-4A48DA871A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EAB39B-2D16-4B20-E5B0-320C9BA5F7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307437-0D1B-4791-0318-43631E621D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F5A3DBD-91FF-90A0-FED3-A6FEE0DB3F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5CEE334-7FC1-BB82-FC4F-5C2F201752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6FD06-799D-4321-932E-9F710600B13B}" type="datetimeFigureOut">
              <a:rPr lang="fr-FR" smtClean="0"/>
              <a:t>28/08/2025</a:t>
            </a:fld>
            <a:endParaRPr lang="fr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CFF451E-41B3-F46F-ADAE-B5E4C6EE93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890BFFB-03C1-BE3E-54F3-2C184102D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16515-8523-4F9A-B6A1-2DB4AFF9167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55873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35C2E0-8137-2DF3-9DE3-9539FE7C6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9E0335-4173-A2CB-A00C-C8D40FB129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6FD06-799D-4321-932E-9F710600B13B}" type="datetimeFigureOut">
              <a:rPr lang="fr-FR" smtClean="0"/>
              <a:t>28/08/2025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8716A6-7AE2-D17F-8ABA-5D4D1BDFBF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DEAC5A-936A-4B8D-E75C-F642B3CD0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16515-8523-4F9A-B6A1-2DB4AFF9167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72145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9912527-71CF-A5DC-6573-CDD15645A3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6FD06-799D-4321-932E-9F710600B13B}" type="datetimeFigureOut">
              <a:rPr lang="fr-FR" smtClean="0"/>
              <a:t>28/08/2025</a:t>
            </a:fld>
            <a:endParaRPr lang="fr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148E1E0-DB60-5B75-343E-A198DA2C4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79E88F-880E-2DF5-1968-21BD9DBE5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16515-8523-4F9A-B6A1-2DB4AFF9167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86905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BCBDE-FE72-9274-91E3-DB261CF34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620CFA-68CD-44FA-147C-EB167C0C53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8C1392-3E0D-6EB5-3EC3-60D80F05BE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0BA5CA-5912-47B2-FE0C-0E23D33002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6FD06-799D-4321-932E-9F710600B13B}" type="datetimeFigureOut">
              <a:rPr lang="fr-FR" smtClean="0"/>
              <a:t>28/08/2025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CD16B0-72D5-0B99-3939-F2E223BEC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87D993-6276-3F04-2463-2A64D315FF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16515-8523-4F9A-B6A1-2DB4AFF9167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0639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8948EB-C808-8890-4649-12D4ACD214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948526-6583-B2A4-6A10-8BBF7F44B7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6470E5-AABA-18A2-CBA9-8C6171BA1D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9E0513-8A9F-9D1E-B3D2-F76402F56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6FD06-799D-4321-932E-9F710600B13B}" type="datetimeFigureOut">
              <a:rPr lang="fr-FR" smtClean="0"/>
              <a:t>28/08/2025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67DDFE-1367-645D-2A42-B1B9CB5851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DB9E7B-BD71-2B5B-58AE-FC6605E77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16515-8523-4F9A-B6A1-2DB4AFF9167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0230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B9B770-CC27-3B4E-C012-80B43738C1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E7E68C-DBAB-DAFC-01F4-764FA2F43D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CF5D3E-DDAD-3EA4-8D37-7B9DA3DB7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6FD06-799D-4321-932E-9F710600B13B}" type="datetimeFigureOut">
              <a:rPr lang="fr-FR" smtClean="0"/>
              <a:t>28/08/2025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F713A9-F0A4-DE6B-6903-8357DCB0F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643D8B-3CAF-F94E-CBA1-C9CBC4137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16515-8523-4F9A-B6A1-2DB4AFF9167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94522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1B4EBC4-8688-371D-A48A-A4EBF97F951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44D623-B33B-D320-A606-7904C1E5FF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A068EA-4C74-5FCA-004A-36826BA750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6FD06-799D-4321-932E-9F710600B13B}" type="datetimeFigureOut">
              <a:rPr lang="fr-FR" smtClean="0"/>
              <a:t>28/08/2025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E40BDC-1400-4169-11B1-6EE3E433F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FAD93F-6913-5FC9-675A-C9BBC7919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16515-8523-4F9A-B6A1-2DB4AFF9167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725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163191-0A94-6BB5-D18C-685F4D961E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A6AF18-6A71-47DA-ED60-637B0D03EF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7489C2-30CD-3F6A-BF7A-F7A268C0F5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C6FD06-799D-4321-932E-9F710600B13B}" type="datetimeFigureOut">
              <a:rPr lang="fr-FR" smtClean="0"/>
              <a:t>28/08/2025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1630F2-8321-969D-2B99-4EBF1C61BD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5547CE-736F-20C3-B862-EF61813602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816515-8523-4F9A-B6A1-2DB4AFF9167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1144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AC25C5E-14F1-71C1-B1FC-86530F2E98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7796" y="1734532"/>
            <a:ext cx="8556407" cy="4413680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6E35DB7D-3B90-9338-ECC1-8037DCD7B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			</a:t>
            </a:r>
            <a:r>
              <a:rPr lang="fr-FR" dirty="0">
                <a:solidFill>
                  <a:srgbClr val="C00000"/>
                </a:solidFill>
              </a:rPr>
              <a:t>SUMMER 2025 </a:t>
            </a:r>
          </a:p>
        </p:txBody>
      </p:sp>
    </p:spTree>
    <p:extLst>
      <p:ext uri="{BB962C8B-B14F-4D97-AF65-F5344CB8AC3E}">
        <p14:creationId xmlns:p14="http://schemas.microsoft.com/office/powerpoint/2010/main" val="2596567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B41CCEF-C1EA-CA32-FFF6-97C411BBF8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0458" y="312471"/>
            <a:ext cx="9733233" cy="627754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9075FDB-A0A1-A677-1F24-421BACAEA3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57437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0005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9FF0787-1E43-A9F5-3031-AAB7E06CE1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7730" y="297206"/>
            <a:ext cx="9433481" cy="663809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1369EDF-D96C-A748-884F-FF6C963CCA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49078"/>
            <a:ext cx="2359843" cy="2359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6892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148630F-50A4-0543-C095-9DC720FF78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1377" y="89129"/>
            <a:ext cx="4920533" cy="333987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1AADA85-B644-CDE0-B1B5-1EE20E49FE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6314" y="297094"/>
            <a:ext cx="3876626" cy="29239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F37E5AF-78C0-2D02-8181-606A58A6FE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195" y="3429000"/>
            <a:ext cx="2714625" cy="27146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10EE381-1EE4-EEC0-2A46-39DB5E2887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3463" y="3619892"/>
            <a:ext cx="5756635" cy="3238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4545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F69893E-443F-78B2-4DFD-010253FD57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8100" y="571500"/>
            <a:ext cx="8572500" cy="5715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008A84B-D29B-AF48-33D7-7F7E5A3E15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985" y="1921007"/>
            <a:ext cx="2764115" cy="2764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8024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765573B-B81B-9C46-F39C-09B9522C93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1737" y="291641"/>
            <a:ext cx="9115720" cy="595774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6BF32C0-B174-4684-0CDF-E4BBA1E617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023817"/>
            <a:ext cx="2810366" cy="2810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9690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FE313F2-C64A-2D53-320C-9E42FAF894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4289" y="412422"/>
            <a:ext cx="9049733" cy="603315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4DF3A7A-3E7D-8601-1D02-DF2A02A3AF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164" y="2357436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0059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FC9C2B2-B0A7-FE48-305D-372E55AD8E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7280" y="772998"/>
            <a:ext cx="9950452" cy="557124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E82639A-3FA4-CFDA-3528-55B38A7409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447213"/>
            <a:ext cx="2181749" cy="1963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493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7FEC1C5-B7C7-36C6-7EB9-FF874C198C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6004" y="393569"/>
            <a:ext cx="8474697" cy="607086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5B54DD7-2F98-5451-64DE-FA6F27E799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112" y="2271859"/>
            <a:ext cx="2478463" cy="2175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1026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3DED090-C5A0-10AC-48C5-0EA4E8BE82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4118" y="868395"/>
            <a:ext cx="9101424" cy="512120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F2E4D0B-4160-04DB-ECD6-3F333CDA49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417" y="2403835"/>
            <a:ext cx="2356701" cy="2356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885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1F94A47-C0FF-BF13-203C-E44A524823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357" y="95250"/>
            <a:ext cx="6667500" cy="66675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EC55FA9-4B05-967E-BD29-B687CF4504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477" y="1092528"/>
            <a:ext cx="3642195" cy="4445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9664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</TotalTime>
  <Words>5</Words>
  <Application>Microsoft Office PowerPoint</Application>
  <PresentationFormat>Widescreen</PresentationFormat>
  <Paragraphs>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   SUMMER 2025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Marine</dc:creator>
  <cp:lastModifiedBy>Marine</cp:lastModifiedBy>
  <cp:revision>1</cp:revision>
  <dcterms:created xsi:type="dcterms:W3CDTF">2025-08-28T12:28:24Z</dcterms:created>
  <dcterms:modified xsi:type="dcterms:W3CDTF">2025-08-28T14:51:34Z</dcterms:modified>
</cp:coreProperties>
</file>