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37"/>
  </p:notesMasterIdLst>
  <p:handoutMasterIdLst>
    <p:handoutMasterId r:id="rId38"/>
  </p:handoutMasterIdLst>
  <p:sldIdLst>
    <p:sldId id="256" r:id="rId2"/>
    <p:sldId id="257" r:id="rId3"/>
    <p:sldId id="258" r:id="rId4"/>
    <p:sldId id="259" r:id="rId5"/>
    <p:sldId id="261" r:id="rId6"/>
    <p:sldId id="291" r:id="rId7"/>
    <p:sldId id="262" r:id="rId8"/>
    <p:sldId id="264" r:id="rId9"/>
    <p:sldId id="265" r:id="rId10"/>
    <p:sldId id="266" r:id="rId11"/>
    <p:sldId id="267" r:id="rId12"/>
    <p:sldId id="268" r:id="rId13"/>
    <p:sldId id="269" r:id="rId14"/>
    <p:sldId id="270" r:id="rId15"/>
    <p:sldId id="271" r:id="rId16"/>
    <p:sldId id="287" r:id="rId17"/>
    <p:sldId id="272" r:id="rId18"/>
    <p:sldId id="273" r:id="rId19"/>
    <p:sldId id="275" r:id="rId20"/>
    <p:sldId id="277" r:id="rId21"/>
    <p:sldId id="278" r:id="rId22"/>
    <p:sldId id="279" r:id="rId23"/>
    <p:sldId id="280" r:id="rId24"/>
    <p:sldId id="282" r:id="rId25"/>
    <p:sldId id="289" r:id="rId26"/>
    <p:sldId id="288" r:id="rId27"/>
    <p:sldId id="293" r:id="rId28"/>
    <p:sldId id="284" r:id="rId29"/>
    <p:sldId id="285" r:id="rId30"/>
    <p:sldId id="286" r:id="rId31"/>
    <p:sldId id="292" r:id="rId32"/>
    <p:sldId id="260" r:id="rId33"/>
    <p:sldId id="276" r:id="rId34"/>
    <p:sldId id="263" r:id="rId35"/>
    <p:sldId id="290" r:id="rId36"/>
  </p:sldIdLst>
  <p:sldSz cx="1008062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475AB6-44A1-48B4-A710-7AC6378C4EFA}" v="112" dt="2025-01-28T21:51:27.183"/>
  </p1510:revLst>
</p1510:revInfo>
</file>

<file path=ppt/tableStyles.xml><?xml version="1.0" encoding="utf-8"?>
<a:tblStyleLst xmlns:a="http://schemas.openxmlformats.org/drawingml/2006/main" def="{5C22544A-7EE6-4342-B048-85BDC9FD1C3A}">
  <a:tblStyle styleId="{049EE0D5-A76B-4B37-91E1-597A122CF972}" styleName="">
    <a:wholeTbl>
      <a:tcStyle>
        <a:tcBdr/>
      </a:tcStyle>
    </a:wholeTbl>
    <a:band1H>
      <a:tcStyle>
        <a:tcBdr/>
      </a:tcStyle>
    </a:band1H>
    <a:band1V>
      <a:tcStyle>
        <a:tcBdr/>
      </a:tcStyle>
    </a:band1V>
    <a:lastCol>
      <a:tcStyle>
        <a:tcBdr/>
      </a:tcStyle>
    </a:lastCol>
    <a:firstCol>
      <a:tcStyle>
        <a:tcBdr/>
      </a:tcStyle>
    </a:firstCol>
    <a:lastRow>
      <a:tcStyle>
        <a:tcBdr/>
      </a:tcStyle>
    </a:lastRow>
    <a:firstRow>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VALADE" userId="429c040f9f07cd62" providerId="LiveId" clId="{0EF24384-DB5F-4082-ABE4-153DE0239739}"/>
    <pc:docChg chg="undo custSel addSld delSld modSld modMainMaster">
      <pc:chgData name="Nadine VALADE" userId="429c040f9f07cd62" providerId="LiveId" clId="{0EF24384-DB5F-4082-ABE4-153DE0239739}" dt="2024-01-30T22:08:57.384" v="403" actId="26606"/>
      <pc:docMkLst>
        <pc:docMk/>
      </pc:docMkLst>
      <pc:sldChg chg="addSp delSp modSp mod setBg setClrOvrMap delDesignElem">
        <pc:chgData name="Nadine VALADE" userId="429c040f9f07cd62" providerId="LiveId" clId="{0EF24384-DB5F-4082-ABE4-153DE0239739}" dt="2024-01-23T22:43:29.939" v="252" actId="14100"/>
        <pc:sldMkLst>
          <pc:docMk/>
          <pc:sldMk cId="0" sldId="256"/>
        </pc:sldMkLst>
      </pc:sldChg>
      <pc:sldChg chg="modSp mod">
        <pc:chgData name="Nadine VALADE" userId="429c040f9f07cd62" providerId="LiveId" clId="{0EF24384-DB5F-4082-ABE4-153DE0239739}" dt="2024-01-30T21:55:16.563" v="256"/>
        <pc:sldMkLst>
          <pc:docMk/>
          <pc:sldMk cId="0" sldId="257"/>
        </pc:sldMkLst>
      </pc:sldChg>
      <pc:sldChg chg="modSp mod">
        <pc:chgData name="Nadine VALADE" userId="429c040f9f07cd62" providerId="LiveId" clId="{0EF24384-DB5F-4082-ABE4-153DE0239739}" dt="2024-01-30T21:56:06.369" v="260" actId="113"/>
        <pc:sldMkLst>
          <pc:docMk/>
          <pc:sldMk cId="0" sldId="258"/>
        </pc:sldMkLst>
      </pc:sldChg>
      <pc:sldChg chg="modSp">
        <pc:chgData name="Nadine VALADE" userId="429c040f9f07cd62" providerId="LiveId" clId="{0EF24384-DB5F-4082-ABE4-153DE0239739}" dt="2024-01-30T21:55:16.563" v="256"/>
        <pc:sldMkLst>
          <pc:docMk/>
          <pc:sldMk cId="0" sldId="259"/>
        </pc:sldMkLst>
      </pc:sldChg>
      <pc:sldChg chg="modSp">
        <pc:chgData name="Nadine VALADE" userId="429c040f9f07cd62" providerId="LiveId" clId="{0EF24384-DB5F-4082-ABE4-153DE0239739}" dt="2024-01-30T21:55:16.563" v="256"/>
        <pc:sldMkLst>
          <pc:docMk/>
          <pc:sldMk cId="2909212924" sldId="260"/>
        </pc:sldMkLst>
      </pc:sldChg>
      <pc:sldChg chg="modSp mod">
        <pc:chgData name="Nadine VALADE" userId="429c040f9f07cd62" providerId="LiveId" clId="{0EF24384-DB5F-4082-ABE4-153DE0239739}" dt="2024-01-30T21:56:27.431" v="266" actId="20577"/>
        <pc:sldMkLst>
          <pc:docMk/>
          <pc:sldMk cId="0" sldId="261"/>
        </pc:sldMkLst>
      </pc:sldChg>
      <pc:sldChg chg="modSp mod">
        <pc:chgData name="Nadine VALADE" userId="429c040f9f07cd62" providerId="LiveId" clId="{0EF24384-DB5F-4082-ABE4-153DE0239739}" dt="2024-01-30T21:55:16.563" v="256"/>
        <pc:sldMkLst>
          <pc:docMk/>
          <pc:sldMk cId="2675084069" sldId="262"/>
        </pc:sldMkLst>
      </pc:sldChg>
      <pc:sldChg chg="modSp">
        <pc:chgData name="Nadine VALADE" userId="429c040f9f07cd62" providerId="LiveId" clId="{0EF24384-DB5F-4082-ABE4-153DE0239739}" dt="2024-01-30T21:55:16.563" v="256"/>
        <pc:sldMkLst>
          <pc:docMk/>
          <pc:sldMk cId="170026099" sldId="263"/>
        </pc:sldMkLst>
      </pc:sldChg>
      <pc:sldChg chg="modSp mod">
        <pc:chgData name="Nadine VALADE" userId="429c040f9f07cd62" providerId="LiveId" clId="{0EF24384-DB5F-4082-ABE4-153DE0239739}" dt="2024-01-30T21:55:16.563" v="256"/>
        <pc:sldMkLst>
          <pc:docMk/>
          <pc:sldMk cId="0" sldId="264"/>
        </pc:sldMkLst>
      </pc:sldChg>
      <pc:sldChg chg="modSp">
        <pc:chgData name="Nadine VALADE" userId="429c040f9f07cd62" providerId="LiveId" clId="{0EF24384-DB5F-4082-ABE4-153DE0239739}" dt="2024-01-30T21:55:16.563" v="256"/>
        <pc:sldMkLst>
          <pc:docMk/>
          <pc:sldMk cId="0" sldId="265"/>
        </pc:sldMkLst>
      </pc:sldChg>
      <pc:sldChg chg="modSp">
        <pc:chgData name="Nadine VALADE" userId="429c040f9f07cd62" providerId="LiveId" clId="{0EF24384-DB5F-4082-ABE4-153DE0239739}" dt="2024-01-30T21:55:16.563" v="256"/>
        <pc:sldMkLst>
          <pc:docMk/>
          <pc:sldMk cId="0" sldId="266"/>
        </pc:sldMkLst>
      </pc:sldChg>
      <pc:sldChg chg="modSp">
        <pc:chgData name="Nadine VALADE" userId="429c040f9f07cd62" providerId="LiveId" clId="{0EF24384-DB5F-4082-ABE4-153DE0239739}" dt="2024-01-30T21:55:16.563" v="256"/>
        <pc:sldMkLst>
          <pc:docMk/>
          <pc:sldMk cId="0" sldId="267"/>
        </pc:sldMkLst>
      </pc:sldChg>
      <pc:sldChg chg="modSp">
        <pc:chgData name="Nadine VALADE" userId="429c040f9f07cd62" providerId="LiveId" clId="{0EF24384-DB5F-4082-ABE4-153DE0239739}" dt="2024-01-30T21:55:16.563" v="256"/>
        <pc:sldMkLst>
          <pc:docMk/>
          <pc:sldMk cId="0" sldId="268"/>
        </pc:sldMkLst>
      </pc:sldChg>
      <pc:sldChg chg="modSp mod">
        <pc:chgData name="Nadine VALADE" userId="429c040f9f07cd62" providerId="LiveId" clId="{0EF24384-DB5F-4082-ABE4-153DE0239739}" dt="2024-01-30T21:58:03.129" v="275" actId="403"/>
        <pc:sldMkLst>
          <pc:docMk/>
          <pc:sldMk cId="0" sldId="269"/>
        </pc:sldMkLst>
      </pc:sldChg>
      <pc:sldChg chg="modSp">
        <pc:chgData name="Nadine VALADE" userId="429c040f9f07cd62" providerId="LiveId" clId="{0EF24384-DB5F-4082-ABE4-153DE0239739}" dt="2024-01-30T21:55:16.563" v="256"/>
        <pc:sldMkLst>
          <pc:docMk/>
          <pc:sldMk cId="0" sldId="270"/>
        </pc:sldMkLst>
      </pc:sldChg>
      <pc:sldChg chg="modSp">
        <pc:chgData name="Nadine VALADE" userId="429c040f9f07cd62" providerId="LiveId" clId="{0EF24384-DB5F-4082-ABE4-153DE0239739}" dt="2024-01-30T21:55:16.563" v="256"/>
        <pc:sldMkLst>
          <pc:docMk/>
          <pc:sldMk cId="0" sldId="271"/>
        </pc:sldMkLst>
      </pc:sldChg>
      <pc:sldChg chg="addSp delSp modSp mod">
        <pc:chgData name="Nadine VALADE" userId="429c040f9f07cd62" providerId="LiveId" clId="{0EF24384-DB5F-4082-ABE4-153DE0239739}" dt="2024-01-30T21:59:20.119" v="286" actId="9405"/>
        <pc:sldMkLst>
          <pc:docMk/>
          <pc:sldMk cId="0" sldId="272"/>
        </pc:sldMkLst>
      </pc:sldChg>
      <pc:sldChg chg="modSp mod">
        <pc:chgData name="Nadine VALADE" userId="429c040f9f07cd62" providerId="LiveId" clId="{0EF24384-DB5F-4082-ABE4-153DE0239739}" dt="2024-01-30T22:00:10.425" v="295" actId="20577"/>
        <pc:sldMkLst>
          <pc:docMk/>
          <pc:sldMk cId="0" sldId="273"/>
        </pc:sldMkLst>
      </pc:sldChg>
      <pc:sldChg chg="modSp mod">
        <pc:chgData name="Nadine VALADE" userId="429c040f9f07cd62" providerId="LiveId" clId="{0EF24384-DB5F-4082-ABE4-153DE0239739}" dt="2024-01-30T22:01:19.918" v="326" actId="20577"/>
        <pc:sldMkLst>
          <pc:docMk/>
          <pc:sldMk cId="0" sldId="275"/>
        </pc:sldMkLst>
      </pc:sldChg>
      <pc:sldChg chg="modSp">
        <pc:chgData name="Nadine VALADE" userId="429c040f9f07cd62" providerId="LiveId" clId="{0EF24384-DB5F-4082-ABE4-153DE0239739}" dt="2024-01-30T21:55:16.563" v="256"/>
        <pc:sldMkLst>
          <pc:docMk/>
          <pc:sldMk cId="1273683421" sldId="276"/>
        </pc:sldMkLst>
      </pc:sldChg>
      <pc:sldChg chg="modSp">
        <pc:chgData name="Nadine VALADE" userId="429c040f9f07cd62" providerId="LiveId" clId="{0EF24384-DB5F-4082-ABE4-153DE0239739}" dt="2024-01-30T21:55:16.563" v="256"/>
        <pc:sldMkLst>
          <pc:docMk/>
          <pc:sldMk cId="0" sldId="277"/>
        </pc:sldMkLst>
      </pc:sldChg>
      <pc:sldChg chg="modSp mod setBg">
        <pc:chgData name="Nadine VALADE" userId="429c040f9f07cd62" providerId="LiveId" clId="{0EF24384-DB5F-4082-ABE4-153DE0239739}" dt="2024-01-30T21:55:16.563" v="256"/>
        <pc:sldMkLst>
          <pc:docMk/>
          <pc:sldMk cId="0" sldId="278"/>
        </pc:sldMkLst>
      </pc:sldChg>
      <pc:sldChg chg="modSp mod">
        <pc:chgData name="Nadine VALADE" userId="429c040f9f07cd62" providerId="LiveId" clId="{0EF24384-DB5F-4082-ABE4-153DE0239739}" dt="2024-01-30T21:55:16.563" v="256"/>
        <pc:sldMkLst>
          <pc:docMk/>
          <pc:sldMk cId="0" sldId="279"/>
        </pc:sldMkLst>
      </pc:sldChg>
      <pc:sldChg chg="modSp mod">
        <pc:chgData name="Nadine VALADE" userId="429c040f9f07cd62" providerId="LiveId" clId="{0EF24384-DB5F-4082-ABE4-153DE0239739}" dt="2024-01-30T21:55:16.563" v="256"/>
        <pc:sldMkLst>
          <pc:docMk/>
          <pc:sldMk cId="0" sldId="280"/>
        </pc:sldMkLst>
      </pc:sldChg>
      <pc:sldChg chg="addSp modSp mod">
        <pc:chgData name="Nadine VALADE" userId="429c040f9f07cd62" providerId="LiveId" clId="{0EF24384-DB5F-4082-ABE4-153DE0239739}" dt="2024-01-30T22:04:47.545" v="388" actId="20577"/>
        <pc:sldMkLst>
          <pc:docMk/>
          <pc:sldMk cId="0" sldId="282"/>
        </pc:sldMkLst>
      </pc:sldChg>
      <pc:sldChg chg="modSp mod">
        <pc:chgData name="Nadine VALADE" userId="429c040f9f07cd62" providerId="LiveId" clId="{0EF24384-DB5F-4082-ABE4-153DE0239739}" dt="2024-01-30T21:55:16.563" v="256"/>
        <pc:sldMkLst>
          <pc:docMk/>
          <pc:sldMk cId="0" sldId="284"/>
        </pc:sldMkLst>
      </pc:sldChg>
      <pc:sldChg chg="modSp">
        <pc:chgData name="Nadine VALADE" userId="429c040f9f07cd62" providerId="LiveId" clId="{0EF24384-DB5F-4082-ABE4-153DE0239739}" dt="2024-01-30T21:55:16.563" v="256"/>
        <pc:sldMkLst>
          <pc:docMk/>
          <pc:sldMk cId="0" sldId="285"/>
        </pc:sldMkLst>
      </pc:sldChg>
      <pc:sldChg chg="modSp">
        <pc:chgData name="Nadine VALADE" userId="429c040f9f07cd62" providerId="LiveId" clId="{0EF24384-DB5F-4082-ABE4-153DE0239739}" dt="2024-01-30T21:55:16.563" v="256"/>
        <pc:sldMkLst>
          <pc:docMk/>
          <pc:sldMk cId="0" sldId="286"/>
        </pc:sldMkLst>
      </pc:sldChg>
      <pc:sldChg chg="modSp mod">
        <pc:chgData name="Nadine VALADE" userId="429c040f9f07cd62" providerId="LiveId" clId="{0EF24384-DB5F-4082-ABE4-153DE0239739}" dt="2024-01-30T21:58:19.792" v="279" actId="27636"/>
        <pc:sldMkLst>
          <pc:docMk/>
          <pc:sldMk cId="3099506039" sldId="287"/>
        </pc:sldMkLst>
      </pc:sldChg>
      <pc:sldChg chg="modSp">
        <pc:chgData name="Nadine VALADE" userId="429c040f9f07cd62" providerId="LiveId" clId="{0EF24384-DB5F-4082-ABE4-153DE0239739}" dt="2024-01-30T21:55:16.563" v="256"/>
        <pc:sldMkLst>
          <pc:docMk/>
          <pc:sldMk cId="2763871786" sldId="288"/>
        </pc:sldMkLst>
      </pc:sldChg>
      <pc:sldChg chg="modSp mod">
        <pc:chgData name="Nadine VALADE" userId="429c040f9f07cd62" providerId="LiveId" clId="{0EF24384-DB5F-4082-ABE4-153DE0239739}" dt="2024-01-30T22:05:02.553" v="392" actId="20577"/>
        <pc:sldMkLst>
          <pc:docMk/>
          <pc:sldMk cId="2150865416" sldId="289"/>
        </pc:sldMkLst>
      </pc:sldChg>
      <pc:sldChg chg="modSp">
        <pc:chgData name="Nadine VALADE" userId="429c040f9f07cd62" providerId="LiveId" clId="{0EF24384-DB5F-4082-ABE4-153DE0239739}" dt="2024-01-30T21:55:16.563" v="256"/>
        <pc:sldMkLst>
          <pc:docMk/>
          <pc:sldMk cId="3116795689" sldId="290"/>
        </pc:sldMkLst>
      </pc:sldChg>
      <pc:sldChg chg="modSp mod">
        <pc:chgData name="Nadine VALADE" userId="429c040f9f07cd62" providerId="LiveId" clId="{0EF24384-DB5F-4082-ABE4-153DE0239739}" dt="2024-01-30T21:56:39.125" v="268" actId="14100"/>
        <pc:sldMkLst>
          <pc:docMk/>
          <pc:sldMk cId="335574503" sldId="291"/>
        </pc:sldMkLst>
      </pc:sldChg>
      <pc:sldChg chg="addSp delSp modSp new mod setBg modClrScheme chgLayout">
        <pc:chgData name="Nadine VALADE" userId="429c040f9f07cd62" providerId="LiveId" clId="{0EF24384-DB5F-4082-ABE4-153DE0239739}" dt="2024-01-30T22:08:57.384" v="403" actId="26606"/>
        <pc:sldMkLst>
          <pc:docMk/>
          <pc:sldMk cId="1306723982" sldId="292"/>
        </pc:sldMkLst>
      </pc:sldChg>
      <pc:sldChg chg="new del">
        <pc:chgData name="Nadine VALADE" userId="429c040f9f07cd62" providerId="LiveId" clId="{0EF24384-DB5F-4082-ABE4-153DE0239739}" dt="2024-01-23T22:39:32.668" v="206" actId="47"/>
        <pc:sldMkLst>
          <pc:docMk/>
          <pc:sldMk cId="1270011603" sldId="293"/>
        </pc:sldMkLst>
      </pc:sldChg>
      <pc:sldMasterChg chg="modSp setBg modSldLayout">
        <pc:chgData name="Nadine VALADE" userId="429c040f9f07cd62" providerId="LiveId" clId="{0EF24384-DB5F-4082-ABE4-153DE0239739}" dt="2024-01-30T21:55:16.563" v="256"/>
        <pc:sldMasterMkLst>
          <pc:docMk/>
          <pc:sldMasterMk cId="352433030" sldId="2147483786"/>
        </pc:sldMasterMkLst>
        <pc:sldLayoutChg chg="modSp setBg">
          <pc:chgData name="Nadine VALADE" userId="429c040f9f07cd62" providerId="LiveId" clId="{0EF24384-DB5F-4082-ABE4-153DE0239739}" dt="2024-01-30T21:55:16.563" v="256"/>
          <pc:sldLayoutMkLst>
            <pc:docMk/>
            <pc:sldMasterMk cId="352433030" sldId="2147483786"/>
            <pc:sldLayoutMk cId="3313806540" sldId="2147483787"/>
          </pc:sldLayoutMkLst>
        </pc:sldLayoutChg>
        <pc:sldLayoutChg chg="modSp setBg">
          <pc:chgData name="Nadine VALADE" userId="429c040f9f07cd62" providerId="LiveId" clId="{0EF24384-DB5F-4082-ABE4-153DE0239739}" dt="2024-01-30T21:55:16.563" v="256"/>
          <pc:sldLayoutMkLst>
            <pc:docMk/>
            <pc:sldMasterMk cId="352433030" sldId="2147483786"/>
            <pc:sldLayoutMk cId="3030751212" sldId="2147483788"/>
          </pc:sldLayoutMkLst>
        </pc:sldLayoutChg>
        <pc:sldLayoutChg chg="modSp setBg">
          <pc:chgData name="Nadine VALADE" userId="429c040f9f07cd62" providerId="LiveId" clId="{0EF24384-DB5F-4082-ABE4-153DE0239739}" dt="2024-01-30T21:55:16.563" v="256"/>
          <pc:sldLayoutMkLst>
            <pc:docMk/>
            <pc:sldMasterMk cId="352433030" sldId="2147483786"/>
            <pc:sldLayoutMk cId="968074239" sldId="2147483789"/>
          </pc:sldLayoutMkLst>
        </pc:sldLayoutChg>
        <pc:sldLayoutChg chg="modSp setBg">
          <pc:chgData name="Nadine VALADE" userId="429c040f9f07cd62" providerId="LiveId" clId="{0EF24384-DB5F-4082-ABE4-153DE0239739}" dt="2024-01-30T21:55:16.563" v="256"/>
          <pc:sldLayoutMkLst>
            <pc:docMk/>
            <pc:sldMasterMk cId="352433030" sldId="2147483786"/>
            <pc:sldLayoutMk cId="932738362" sldId="2147483790"/>
          </pc:sldLayoutMkLst>
        </pc:sldLayoutChg>
        <pc:sldLayoutChg chg="modSp setBg">
          <pc:chgData name="Nadine VALADE" userId="429c040f9f07cd62" providerId="LiveId" clId="{0EF24384-DB5F-4082-ABE4-153DE0239739}" dt="2024-01-30T21:55:16.563" v="256"/>
          <pc:sldLayoutMkLst>
            <pc:docMk/>
            <pc:sldMasterMk cId="352433030" sldId="2147483786"/>
            <pc:sldLayoutMk cId="1255333604" sldId="2147483791"/>
          </pc:sldLayoutMkLst>
        </pc:sldLayoutChg>
        <pc:sldLayoutChg chg="modSp setBg">
          <pc:chgData name="Nadine VALADE" userId="429c040f9f07cd62" providerId="LiveId" clId="{0EF24384-DB5F-4082-ABE4-153DE0239739}" dt="2024-01-30T21:55:16.563" v="256"/>
          <pc:sldLayoutMkLst>
            <pc:docMk/>
            <pc:sldMasterMk cId="352433030" sldId="2147483786"/>
            <pc:sldLayoutMk cId="3944450190" sldId="2147483792"/>
          </pc:sldLayoutMkLst>
        </pc:sldLayoutChg>
        <pc:sldLayoutChg chg="modSp setBg">
          <pc:chgData name="Nadine VALADE" userId="429c040f9f07cd62" providerId="LiveId" clId="{0EF24384-DB5F-4082-ABE4-153DE0239739}" dt="2024-01-30T21:55:16.563" v="256"/>
          <pc:sldLayoutMkLst>
            <pc:docMk/>
            <pc:sldMasterMk cId="352433030" sldId="2147483786"/>
            <pc:sldLayoutMk cId="1059401693" sldId="2147483793"/>
          </pc:sldLayoutMkLst>
        </pc:sldLayoutChg>
        <pc:sldLayoutChg chg="modSp setBg">
          <pc:chgData name="Nadine VALADE" userId="429c040f9f07cd62" providerId="LiveId" clId="{0EF24384-DB5F-4082-ABE4-153DE0239739}" dt="2024-01-30T21:55:16.563" v="256"/>
          <pc:sldLayoutMkLst>
            <pc:docMk/>
            <pc:sldMasterMk cId="352433030" sldId="2147483786"/>
            <pc:sldLayoutMk cId="772959473" sldId="2147483794"/>
          </pc:sldLayoutMkLst>
        </pc:sldLayoutChg>
        <pc:sldLayoutChg chg="modSp setBg">
          <pc:chgData name="Nadine VALADE" userId="429c040f9f07cd62" providerId="LiveId" clId="{0EF24384-DB5F-4082-ABE4-153DE0239739}" dt="2024-01-30T21:55:16.563" v="256"/>
          <pc:sldLayoutMkLst>
            <pc:docMk/>
            <pc:sldMasterMk cId="352433030" sldId="2147483786"/>
            <pc:sldLayoutMk cId="4257628279" sldId="2147483795"/>
          </pc:sldLayoutMkLst>
        </pc:sldLayoutChg>
        <pc:sldLayoutChg chg="modSp setBg">
          <pc:chgData name="Nadine VALADE" userId="429c040f9f07cd62" providerId="LiveId" clId="{0EF24384-DB5F-4082-ABE4-153DE0239739}" dt="2024-01-30T21:55:16.563" v="256"/>
          <pc:sldLayoutMkLst>
            <pc:docMk/>
            <pc:sldMasterMk cId="352433030" sldId="2147483786"/>
            <pc:sldLayoutMk cId="1501970143" sldId="2147483796"/>
          </pc:sldLayoutMkLst>
        </pc:sldLayoutChg>
        <pc:sldLayoutChg chg="modSp setBg">
          <pc:chgData name="Nadine VALADE" userId="429c040f9f07cd62" providerId="LiveId" clId="{0EF24384-DB5F-4082-ABE4-153DE0239739}" dt="2024-01-30T21:55:16.563" v="256"/>
          <pc:sldLayoutMkLst>
            <pc:docMk/>
            <pc:sldMasterMk cId="352433030" sldId="2147483786"/>
            <pc:sldLayoutMk cId="4290947585" sldId="2147483797"/>
          </pc:sldLayoutMkLst>
        </pc:sldLayoutChg>
        <pc:sldLayoutChg chg="modSp setBg">
          <pc:chgData name="Nadine VALADE" userId="429c040f9f07cd62" providerId="LiveId" clId="{0EF24384-DB5F-4082-ABE4-153DE0239739}" dt="2024-01-30T21:55:16.563" v="256"/>
          <pc:sldLayoutMkLst>
            <pc:docMk/>
            <pc:sldMasterMk cId="352433030" sldId="2147483786"/>
            <pc:sldLayoutMk cId="3610354045" sldId="2147483798"/>
          </pc:sldLayoutMkLst>
        </pc:sldLayoutChg>
        <pc:sldLayoutChg chg="modSp setBg">
          <pc:chgData name="Nadine VALADE" userId="429c040f9f07cd62" providerId="LiveId" clId="{0EF24384-DB5F-4082-ABE4-153DE0239739}" dt="2024-01-30T21:55:16.563" v="256"/>
          <pc:sldLayoutMkLst>
            <pc:docMk/>
            <pc:sldMasterMk cId="352433030" sldId="2147483786"/>
            <pc:sldLayoutMk cId="2524903223" sldId="2147483799"/>
          </pc:sldLayoutMkLst>
        </pc:sldLayoutChg>
        <pc:sldLayoutChg chg="modSp setBg">
          <pc:chgData name="Nadine VALADE" userId="429c040f9f07cd62" providerId="LiveId" clId="{0EF24384-DB5F-4082-ABE4-153DE0239739}" dt="2024-01-30T21:55:16.563" v="256"/>
          <pc:sldLayoutMkLst>
            <pc:docMk/>
            <pc:sldMasterMk cId="352433030" sldId="2147483786"/>
            <pc:sldLayoutMk cId="1216440496" sldId="2147483800"/>
          </pc:sldLayoutMkLst>
        </pc:sldLayoutChg>
        <pc:sldLayoutChg chg="modSp setBg">
          <pc:chgData name="Nadine VALADE" userId="429c040f9f07cd62" providerId="LiveId" clId="{0EF24384-DB5F-4082-ABE4-153DE0239739}" dt="2024-01-30T21:55:16.563" v="256"/>
          <pc:sldLayoutMkLst>
            <pc:docMk/>
            <pc:sldMasterMk cId="352433030" sldId="2147483786"/>
            <pc:sldLayoutMk cId="3243904873" sldId="2147483801"/>
          </pc:sldLayoutMkLst>
        </pc:sldLayoutChg>
        <pc:sldLayoutChg chg="modSp setBg">
          <pc:chgData name="Nadine VALADE" userId="429c040f9f07cd62" providerId="LiveId" clId="{0EF24384-DB5F-4082-ABE4-153DE0239739}" dt="2024-01-30T21:55:16.563" v="256"/>
          <pc:sldLayoutMkLst>
            <pc:docMk/>
            <pc:sldMasterMk cId="352433030" sldId="2147483786"/>
            <pc:sldLayoutMk cId="4105955252" sldId="2147483802"/>
          </pc:sldLayoutMkLst>
        </pc:sldLayoutChg>
        <pc:sldLayoutChg chg="modSp setBg">
          <pc:chgData name="Nadine VALADE" userId="429c040f9f07cd62" providerId="LiveId" clId="{0EF24384-DB5F-4082-ABE4-153DE0239739}" dt="2024-01-30T21:55:16.563" v="256"/>
          <pc:sldLayoutMkLst>
            <pc:docMk/>
            <pc:sldMasterMk cId="352433030" sldId="2147483786"/>
            <pc:sldLayoutMk cId="174723263" sldId="2147483803"/>
          </pc:sldLayoutMkLst>
        </pc:sldLayoutChg>
      </pc:sldMasterChg>
    </pc:docChg>
  </pc:docChgLst>
  <pc:docChgLst>
    <pc:chgData name="Nadine VALADE" userId="429c040f9f07cd62" providerId="LiveId" clId="{085CC6E7-3BCF-4707-B1CB-F096E5C2E6B3}"/>
    <pc:docChg chg="undo custSel addSld delSld modSld sldOrd modMainMaster">
      <pc:chgData name="Nadine VALADE" userId="429c040f9f07cd62" providerId="LiveId" clId="{085CC6E7-3BCF-4707-B1CB-F096E5C2E6B3}" dt="2023-01-30T13:54:43.826" v="442"/>
      <pc:docMkLst>
        <pc:docMk/>
      </pc:docMkLst>
      <pc:sldChg chg="addSp delSp modSp mod setBg modClrScheme setClrOvrMap chgLayout">
        <pc:chgData name="Nadine VALADE" userId="429c040f9f07cd62" providerId="LiveId" clId="{085CC6E7-3BCF-4707-B1CB-F096E5C2E6B3}" dt="2023-01-30T13:54:43.826" v="442"/>
        <pc:sldMkLst>
          <pc:docMk/>
          <pc:sldMk cId="0" sldId="256"/>
        </pc:sldMkLst>
      </pc:sldChg>
      <pc:sldChg chg="addSp delSp modSp mod setBg">
        <pc:chgData name="Nadine VALADE" userId="429c040f9f07cd62" providerId="LiveId" clId="{085CC6E7-3BCF-4707-B1CB-F096E5C2E6B3}" dt="2023-01-29T22:27:56.867" v="230" actId="1076"/>
        <pc:sldMkLst>
          <pc:docMk/>
          <pc:sldMk cId="0" sldId="257"/>
        </pc:sldMkLst>
      </pc:sldChg>
      <pc:sldChg chg="setBg">
        <pc:chgData name="Nadine VALADE" userId="429c040f9f07cd62" providerId="LiveId" clId="{085CC6E7-3BCF-4707-B1CB-F096E5C2E6B3}" dt="2023-01-29T22:00:09.212" v="80"/>
        <pc:sldMkLst>
          <pc:docMk/>
          <pc:sldMk cId="0" sldId="258"/>
        </pc:sldMkLst>
      </pc:sldChg>
      <pc:sldChg chg="setBg">
        <pc:chgData name="Nadine VALADE" userId="429c040f9f07cd62" providerId="LiveId" clId="{085CC6E7-3BCF-4707-B1CB-F096E5C2E6B3}" dt="2023-01-29T22:00:09.212" v="80"/>
        <pc:sldMkLst>
          <pc:docMk/>
          <pc:sldMk cId="0" sldId="259"/>
        </pc:sldMkLst>
      </pc:sldChg>
      <pc:sldChg chg="add">
        <pc:chgData name="Nadine VALADE" userId="429c040f9f07cd62" providerId="LiveId" clId="{085CC6E7-3BCF-4707-B1CB-F096E5C2E6B3}" dt="2023-01-29T22:17:54.398" v="157"/>
        <pc:sldMkLst>
          <pc:docMk/>
          <pc:sldMk cId="2909212924" sldId="260"/>
        </pc:sldMkLst>
      </pc:sldChg>
      <pc:sldChg chg="modSp mod setBg">
        <pc:chgData name="Nadine VALADE" userId="429c040f9f07cd62" providerId="LiveId" clId="{085CC6E7-3BCF-4707-B1CB-F096E5C2E6B3}" dt="2023-01-30T13:46:58.834" v="430" actId="20577"/>
        <pc:sldMkLst>
          <pc:docMk/>
          <pc:sldMk cId="0" sldId="261"/>
        </pc:sldMkLst>
      </pc:sldChg>
      <pc:sldChg chg="add del setBg">
        <pc:chgData name="Nadine VALADE" userId="429c040f9f07cd62" providerId="LiveId" clId="{085CC6E7-3BCF-4707-B1CB-F096E5C2E6B3}" dt="2023-01-29T22:18:08.982" v="158" actId="2696"/>
        <pc:sldMkLst>
          <pc:docMk/>
          <pc:sldMk cId="2609810471" sldId="262"/>
        </pc:sldMkLst>
      </pc:sldChg>
      <pc:sldChg chg="addSp delSp modSp del mod setBg">
        <pc:chgData name="Nadine VALADE" userId="429c040f9f07cd62" providerId="LiveId" clId="{085CC6E7-3BCF-4707-B1CB-F096E5C2E6B3}" dt="2023-01-29T22:33:00.517" v="413" actId="255"/>
        <pc:sldMkLst>
          <pc:docMk/>
          <pc:sldMk cId="2675084069" sldId="262"/>
        </pc:sldMkLst>
      </pc:sldChg>
      <pc:sldChg chg="modSp del mod setBg">
        <pc:chgData name="Nadine VALADE" userId="429c040f9f07cd62" providerId="LiveId" clId="{085CC6E7-3BCF-4707-B1CB-F096E5C2E6B3}" dt="2023-01-29T22:17:48.657" v="156" actId="2696"/>
        <pc:sldMkLst>
          <pc:docMk/>
          <pc:sldMk cId="170026099" sldId="263"/>
        </pc:sldMkLst>
      </pc:sldChg>
      <pc:sldChg chg="addSp delSp mod setBg">
        <pc:chgData name="Nadine VALADE" userId="429c040f9f07cd62" providerId="LiveId" clId="{085CC6E7-3BCF-4707-B1CB-F096E5C2E6B3}" dt="2023-01-29T22:05:29.464" v="102" actId="26606"/>
        <pc:sldMkLst>
          <pc:docMk/>
          <pc:sldMk cId="0" sldId="264"/>
        </pc:sldMkLst>
      </pc:sldChg>
      <pc:sldChg chg="setBg">
        <pc:chgData name="Nadine VALADE" userId="429c040f9f07cd62" providerId="LiveId" clId="{085CC6E7-3BCF-4707-B1CB-F096E5C2E6B3}" dt="2023-01-29T22:00:09.212" v="80"/>
        <pc:sldMkLst>
          <pc:docMk/>
          <pc:sldMk cId="0" sldId="265"/>
        </pc:sldMkLst>
      </pc:sldChg>
      <pc:sldChg chg="modSp mod setBg">
        <pc:chgData name="Nadine VALADE" userId="429c040f9f07cd62" providerId="LiveId" clId="{085CC6E7-3BCF-4707-B1CB-F096E5C2E6B3}" dt="2023-01-29T22:00:09.212" v="80"/>
        <pc:sldMkLst>
          <pc:docMk/>
          <pc:sldMk cId="0" sldId="266"/>
        </pc:sldMkLst>
      </pc:sldChg>
      <pc:sldChg chg="setBg">
        <pc:chgData name="Nadine VALADE" userId="429c040f9f07cd62" providerId="LiveId" clId="{085CC6E7-3BCF-4707-B1CB-F096E5C2E6B3}" dt="2023-01-29T22:00:09.212" v="80"/>
        <pc:sldMkLst>
          <pc:docMk/>
          <pc:sldMk cId="0" sldId="267"/>
        </pc:sldMkLst>
      </pc:sldChg>
      <pc:sldChg chg="setBg">
        <pc:chgData name="Nadine VALADE" userId="429c040f9f07cd62" providerId="LiveId" clId="{085CC6E7-3BCF-4707-B1CB-F096E5C2E6B3}" dt="2023-01-29T22:00:09.212" v="80"/>
        <pc:sldMkLst>
          <pc:docMk/>
          <pc:sldMk cId="0" sldId="268"/>
        </pc:sldMkLst>
      </pc:sldChg>
      <pc:sldChg chg="setBg">
        <pc:chgData name="Nadine VALADE" userId="429c040f9f07cd62" providerId="LiveId" clId="{085CC6E7-3BCF-4707-B1CB-F096E5C2E6B3}" dt="2023-01-29T22:00:09.212" v="80"/>
        <pc:sldMkLst>
          <pc:docMk/>
          <pc:sldMk cId="0" sldId="269"/>
        </pc:sldMkLst>
      </pc:sldChg>
      <pc:sldChg chg="setBg">
        <pc:chgData name="Nadine VALADE" userId="429c040f9f07cd62" providerId="LiveId" clId="{085CC6E7-3BCF-4707-B1CB-F096E5C2E6B3}" dt="2023-01-29T22:00:09.212" v="80"/>
        <pc:sldMkLst>
          <pc:docMk/>
          <pc:sldMk cId="0" sldId="270"/>
        </pc:sldMkLst>
      </pc:sldChg>
      <pc:sldChg chg="setBg">
        <pc:chgData name="Nadine VALADE" userId="429c040f9f07cd62" providerId="LiveId" clId="{085CC6E7-3BCF-4707-B1CB-F096E5C2E6B3}" dt="2023-01-29T22:00:09.212" v="80"/>
        <pc:sldMkLst>
          <pc:docMk/>
          <pc:sldMk cId="0" sldId="271"/>
        </pc:sldMkLst>
      </pc:sldChg>
      <pc:sldChg chg="setBg">
        <pc:chgData name="Nadine VALADE" userId="429c040f9f07cd62" providerId="LiveId" clId="{085CC6E7-3BCF-4707-B1CB-F096E5C2E6B3}" dt="2023-01-29T22:00:09.212" v="80"/>
        <pc:sldMkLst>
          <pc:docMk/>
          <pc:sldMk cId="0" sldId="272"/>
        </pc:sldMkLst>
      </pc:sldChg>
      <pc:sldChg chg="modSp mod setBg">
        <pc:chgData name="Nadine VALADE" userId="429c040f9f07cd62" providerId="LiveId" clId="{085CC6E7-3BCF-4707-B1CB-F096E5C2E6B3}" dt="2023-01-29T22:00:09.212" v="80"/>
        <pc:sldMkLst>
          <pc:docMk/>
          <pc:sldMk cId="0" sldId="273"/>
        </pc:sldMkLst>
      </pc:sldChg>
      <pc:sldChg chg="modSp mod setBg">
        <pc:chgData name="Nadine VALADE" userId="429c040f9f07cd62" providerId="LiveId" clId="{085CC6E7-3BCF-4707-B1CB-F096E5C2E6B3}" dt="2023-01-29T22:00:09.212" v="80"/>
        <pc:sldMkLst>
          <pc:docMk/>
          <pc:sldMk cId="0" sldId="275"/>
        </pc:sldMkLst>
      </pc:sldChg>
      <pc:sldChg chg="add">
        <pc:chgData name="Nadine VALADE" userId="429c040f9f07cd62" providerId="LiveId" clId="{085CC6E7-3BCF-4707-B1CB-F096E5C2E6B3}" dt="2023-01-29T22:17:54.398" v="157"/>
        <pc:sldMkLst>
          <pc:docMk/>
          <pc:sldMk cId="1273683421" sldId="276"/>
        </pc:sldMkLst>
      </pc:sldChg>
      <pc:sldChg chg="ord setBg">
        <pc:chgData name="Nadine VALADE" userId="429c040f9f07cd62" providerId="LiveId" clId="{085CC6E7-3BCF-4707-B1CB-F096E5C2E6B3}" dt="2023-01-29T22:00:09.212" v="80"/>
        <pc:sldMkLst>
          <pc:docMk/>
          <pc:sldMk cId="0" sldId="277"/>
        </pc:sldMkLst>
      </pc:sldChg>
      <pc:sldChg chg="addSp delSp modSp mod setBg">
        <pc:chgData name="Nadine VALADE" userId="429c040f9f07cd62" providerId="LiveId" clId="{085CC6E7-3BCF-4707-B1CB-F096E5C2E6B3}" dt="2023-01-29T22:07:00.452" v="117"/>
        <pc:sldMkLst>
          <pc:docMk/>
          <pc:sldMk cId="0" sldId="278"/>
        </pc:sldMkLst>
      </pc:sldChg>
      <pc:sldChg chg="setBg">
        <pc:chgData name="Nadine VALADE" userId="429c040f9f07cd62" providerId="LiveId" clId="{085CC6E7-3BCF-4707-B1CB-F096E5C2E6B3}" dt="2023-01-29T22:00:09.212" v="80"/>
        <pc:sldMkLst>
          <pc:docMk/>
          <pc:sldMk cId="0" sldId="279"/>
        </pc:sldMkLst>
      </pc:sldChg>
      <pc:sldChg chg="setBg">
        <pc:chgData name="Nadine VALADE" userId="429c040f9f07cd62" providerId="LiveId" clId="{085CC6E7-3BCF-4707-B1CB-F096E5C2E6B3}" dt="2023-01-29T22:00:09.212" v="80"/>
        <pc:sldMkLst>
          <pc:docMk/>
          <pc:sldMk cId="0" sldId="280"/>
        </pc:sldMkLst>
      </pc:sldChg>
      <pc:sldChg chg="modSp del mod setBg">
        <pc:chgData name="Nadine VALADE" userId="429c040f9f07cd62" providerId="LiveId" clId="{085CC6E7-3BCF-4707-B1CB-F096E5C2E6B3}" dt="2023-01-30T13:47:43.485" v="431" actId="47"/>
        <pc:sldMkLst>
          <pc:docMk/>
          <pc:sldMk cId="0" sldId="281"/>
        </pc:sldMkLst>
      </pc:sldChg>
      <pc:sldChg chg="setBg">
        <pc:chgData name="Nadine VALADE" userId="429c040f9f07cd62" providerId="LiveId" clId="{085CC6E7-3BCF-4707-B1CB-F096E5C2E6B3}" dt="2023-01-29T22:00:09.212" v="80"/>
        <pc:sldMkLst>
          <pc:docMk/>
          <pc:sldMk cId="0" sldId="282"/>
        </pc:sldMkLst>
      </pc:sldChg>
      <pc:sldChg chg="del setBg">
        <pc:chgData name="Nadine VALADE" userId="429c040f9f07cd62" providerId="LiveId" clId="{085CC6E7-3BCF-4707-B1CB-F096E5C2E6B3}" dt="2023-01-30T13:46:18.474" v="428" actId="2696"/>
        <pc:sldMkLst>
          <pc:docMk/>
          <pc:sldMk cId="0" sldId="283"/>
        </pc:sldMkLst>
      </pc:sldChg>
      <pc:sldChg chg="modSp mod setBg">
        <pc:chgData name="Nadine VALADE" userId="429c040f9f07cd62" providerId="LiveId" clId="{085CC6E7-3BCF-4707-B1CB-F096E5C2E6B3}" dt="2023-01-29T22:08:23.096" v="122" actId="20577"/>
        <pc:sldMkLst>
          <pc:docMk/>
          <pc:sldMk cId="0" sldId="284"/>
        </pc:sldMkLst>
      </pc:sldChg>
      <pc:sldChg chg="modSp mod setBg">
        <pc:chgData name="Nadine VALADE" userId="429c040f9f07cd62" providerId="LiveId" clId="{085CC6E7-3BCF-4707-B1CB-F096E5C2E6B3}" dt="2023-01-29T22:10:03.788" v="140" actId="20577"/>
        <pc:sldMkLst>
          <pc:docMk/>
          <pc:sldMk cId="0" sldId="285"/>
        </pc:sldMkLst>
      </pc:sldChg>
      <pc:sldChg chg="setBg">
        <pc:chgData name="Nadine VALADE" userId="429c040f9f07cd62" providerId="LiveId" clId="{085CC6E7-3BCF-4707-B1CB-F096E5C2E6B3}" dt="2023-01-29T22:00:09.212" v="80"/>
        <pc:sldMkLst>
          <pc:docMk/>
          <pc:sldMk cId="0" sldId="286"/>
        </pc:sldMkLst>
      </pc:sldChg>
      <pc:sldChg chg="modSp mod setBg">
        <pc:chgData name="Nadine VALADE" userId="429c040f9f07cd62" providerId="LiveId" clId="{085CC6E7-3BCF-4707-B1CB-F096E5C2E6B3}" dt="2023-01-29T22:00:09.212" v="80"/>
        <pc:sldMkLst>
          <pc:docMk/>
          <pc:sldMk cId="3099506039" sldId="287"/>
        </pc:sldMkLst>
      </pc:sldChg>
      <pc:sldChg chg="setBg">
        <pc:chgData name="Nadine VALADE" userId="429c040f9f07cd62" providerId="LiveId" clId="{085CC6E7-3BCF-4707-B1CB-F096E5C2E6B3}" dt="2023-01-29T22:00:09.212" v="80"/>
        <pc:sldMkLst>
          <pc:docMk/>
          <pc:sldMk cId="2763871786" sldId="288"/>
        </pc:sldMkLst>
      </pc:sldChg>
      <pc:sldChg chg="setBg">
        <pc:chgData name="Nadine VALADE" userId="429c040f9f07cd62" providerId="LiveId" clId="{085CC6E7-3BCF-4707-B1CB-F096E5C2E6B3}" dt="2023-01-29T22:00:09.212" v="80"/>
        <pc:sldMkLst>
          <pc:docMk/>
          <pc:sldMk cId="2150865416" sldId="289"/>
        </pc:sldMkLst>
      </pc:sldChg>
      <pc:sldChg chg="del setBg">
        <pc:chgData name="Nadine VALADE" userId="429c040f9f07cd62" providerId="LiveId" clId="{085CC6E7-3BCF-4707-B1CB-F096E5C2E6B3}" dt="2023-01-29T22:17:48.657" v="156" actId="2696"/>
        <pc:sldMkLst>
          <pc:docMk/>
          <pc:sldMk cId="1813263242" sldId="290"/>
        </pc:sldMkLst>
      </pc:sldChg>
      <pc:sldChg chg="add">
        <pc:chgData name="Nadine VALADE" userId="429c040f9f07cd62" providerId="LiveId" clId="{085CC6E7-3BCF-4707-B1CB-F096E5C2E6B3}" dt="2023-01-29T22:17:54.398" v="157"/>
        <pc:sldMkLst>
          <pc:docMk/>
          <pc:sldMk cId="3116795689" sldId="290"/>
        </pc:sldMkLst>
      </pc:sldChg>
      <pc:sldChg chg="addSp delSp modSp add mod setBg">
        <pc:chgData name="Nadine VALADE" userId="429c040f9f07cd62" providerId="LiveId" clId="{085CC6E7-3BCF-4707-B1CB-F096E5C2E6B3}" dt="2023-01-29T21:51:32.935" v="32" actId="1076"/>
        <pc:sldMkLst>
          <pc:docMk/>
          <pc:sldMk cId="335574503" sldId="291"/>
        </pc:sldMkLst>
      </pc:sldChg>
      <pc:sldChg chg="modSp add del mod">
        <pc:chgData name="Nadine VALADE" userId="429c040f9f07cd62" providerId="LiveId" clId="{085CC6E7-3BCF-4707-B1CB-F096E5C2E6B3}" dt="2023-01-29T22:29:26.199" v="265" actId="47"/>
        <pc:sldMkLst>
          <pc:docMk/>
          <pc:sldMk cId="1053180674" sldId="292"/>
        </pc:sldMkLst>
      </pc:sldChg>
      <pc:sldMasterChg chg="setBg modSldLayout">
        <pc:chgData name="Nadine VALADE" userId="429c040f9f07cd62" providerId="LiveId" clId="{085CC6E7-3BCF-4707-B1CB-F096E5C2E6B3}" dt="2023-01-29T22:27:47.141" v="229" actId="478"/>
        <pc:sldMasterMkLst>
          <pc:docMk/>
          <pc:sldMasterMk cId="352433030" sldId="2147483786"/>
        </pc:sldMasterMkLst>
        <pc:sldLayoutChg chg="setBg">
          <pc:chgData name="Nadine VALADE" userId="429c040f9f07cd62" providerId="LiveId" clId="{085CC6E7-3BCF-4707-B1CB-F096E5C2E6B3}" dt="2023-01-29T22:02:41.760" v="94"/>
          <pc:sldLayoutMkLst>
            <pc:docMk/>
            <pc:sldMasterMk cId="352433030" sldId="2147483786"/>
            <pc:sldLayoutMk cId="3313806540" sldId="2147483787"/>
          </pc:sldLayoutMkLst>
        </pc:sldLayoutChg>
        <pc:sldLayoutChg chg="setBg">
          <pc:chgData name="Nadine VALADE" userId="429c040f9f07cd62" providerId="LiveId" clId="{085CC6E7-3BCF-4707-B1CB-F096E5C2E6B3}" dt="2023-01-29T22:02:41.760" v="94"/>
          <pc:sldLayoutMkLst>
            <pc:docMk/>
            <pc:sldMasterMk cId="352433030" sldId="2147483786"/>
            <pc:sldLayoutMk cId="3030751212" sldId="2147483788"/>
          </pc:sldLayoutMkLst>
        </pc:sldLayoutChg>
        <pc:sldLayoutChg chg="setBg">
          <pc:chgData name="Nadine VALADE" userId="429c040f9f07cd62" providerId="LiveId" clId="{085CC6E7-3BCF-4707-B1CB-F096E5C2E6B3}" dt="2023-01-29T22:02:41.760" v="94"/>
          <pc:sldLayoutMkLst>
            <pc:docMk/>
            <pc:sldMasterMk cId="352433030" sldId="2147483786"/>
            <pc:sldLayoutMk cId="968074239" sldId="2147483789"/>
          </pc:sldLayoutMkLst>
        </pc:sldLayoutChg>
        <pc:sldLayoutChg chg="setBg">
          <pc:chgData name="Nadine VALADE" userId="429c040f9f07cd62" providerId="LiveId" clId="{085CC6E7-3BCF-4707-B1CB-F096E5C2E6B3}" dt="2023-01-29T22:02:41.760" v="94"/>
          <pc:sldLayoutMkLst>
            <pc:docMk/>
            <pc:sldMasterMk cId="352433030" sldId="2147483786"/>
            <pc:sldLayoutMk cId="932738362" sldId="2147483790"/>
          </pc:sldLayoutMkLst>
        </pc:sldLayoutChg>
        <pc:sldLayoutChg chg="setBg">
          <pc:chgData name="Nadine VALADE" userId="429c040f9f07cd62" providerId="LiveId" clId="{085CC6E7-3BCF-4707-B1CB-F096E5C2E6B3}" dt="2023-01-29T22:02:41.760" v="94"/>
          <pc:sldLayoutMkLst>
            <pc:docMk/>
            <pc:sldMasterMk cId="352433030" sldId="2147483786"/>
            <pc:sldLayoutMk cId="1255333604" sldId="2147483791"/>
          </pc:sldLayoutMkLst>
        </pc:sldLayoutChg>
        <pc:sldLayoutChg chg="setBg">
          <pc:chgData name="Nadine VALADE" userId="429c040f9f07cd62" providerId="LiveId" clId="{085CC6E7-3BCF-4707-B1CB-F096E5C2E6B3}" dt="2023-01-29T22:02:41.760" v="94"/>
          <pc:sldLayoutMkLst>
            <pc:docMk/>
            <pc:sldMasterMk cId="352433030" sldId="2147483786"/>
            <pc:sldLayoutMk cId="3944450190" sldId="2147483792"/>
          </pc:sldLayoutMkLst>
        </pc:sldLayoutChg>
        <pc:sldLayoutChg chg="addSp delSp modSp mod setBg">
          <pc:chgData name="Nadine VALADE" userId="429c040f9f07cd62" providerId="LiveId" clId="{085CC6E7-3BCF-4707-B1CB-F096E5C2E6B3}" dt="2023-01-29T22:27:47.141" v="229" actId="478"/>
          <pc:sldLayoutMkLst>
            <pc:docMk/>
            <pc:sldMasterMk cId="352433030" sldId="2147483786"/>
            <pc:sldLayoutMk cId="1059401693" sldId="2147483793"/>
          </pc:sldLayoutMkLst>
        </pc:sldLayoutChg>
        <pc:sldLayoutChg chg="setBg">
          <pc:chgData name="Nadine VALADE" userId="429c040f9f07cd62" providerId="LiveId" clId="{085CC6E7-3BCF-4707-B1CB-F096E5C2E6B3}" dt="2023-01-29T22:02:41.760" v="94"/>
          <pc:sldLayoutMkLst>
            <pc:docMk/>
            <pc:sldMasterMk cId="352433030" sldId="2147483786"/>
            <pc:sldLayoutMk cId="772959473" sldId="2147483794"/>
          </pc:sldLayoutMkLst>
        </pc:sldLayoutChg>
        <pc:sldLayoutChg chg="setBg">
          <pc:chgData name="Nadine VALADE" userId="429c040f9f07cd62" providerId="LiveId" clId="{085CC6E7-3BCF-4707-B1CB-F096E5C2E6B3}" dt="2023-01-29T22:02:41.760" v="94"/>
          <pc:sldLayoutMkLst>
            <pc:docMk/>
            <pc:sldMasterMk cId="352433030" sldId="2147483786"/>
            <pc:sldLayoutMk cId="4257628279" sldId="2147483795"/>
          </pc:sldLayoutMkLst>
        </pc:sldLayoutChg>
        <pc:sldLayoutChg chg="setBg">
          <pc:chgData name="Nadine VALADE" userId="429c040f9f07cd62" providerId="LiveId" clId="{085CC6E7-3BCF-4707-B1CB-F096E5C2E6B3}" dt="2023-01-29T22:02:41.760" v="94"/>
          <pc:sldLayoutMkLst>
            <pc:docMk/>
            <pc:sldMasterMk cId="352433030" sldId="2147483786"/>
            <pc:sldLayoutMk cId="1501970143" sldId="2147483796"/>
          </pc:sldLayoutMkLst>
        </pc:sldLayoutChg>
        <pc:sldLayoutChg chg="setBg">
          <pc:chgData name="Nadine VALADE" userId="429c040f9f07cd62" providerId="LiveId" clId="{085CC6E7-3BCF-4707-B1CB-F096E5C2E6B3}" dt="2023-01-29T22:02:41.760" v="94"/>
          <pc:sldLayoutMkLst>
            <pc:docMk/>
            <pc:sldMasterMk cId="352433030" sldId="2147483786"/>
            <pc:sldLayoutMk cId="4290947585" sldId="2147483797"/>
          </pc:sldLayoutMkLst>
        </pc:sldLayoutChg>
        <pc:sldLayoutChg chg="setBg">
          <pc:chgData name="Nadine VALADE" userId="429c040f9f07cd62" providerId="LiveId" clId="{085CC6E7-3BCF-4707-B1CB-F096E5C2E6B3}" dt="2023-01-29T22:02:41.760" v="94"/>
          <pc:sldLayoutMkLst>
            <pc:docMk/>
            <pc:sldMasterMk cId="352433030" sldId="2147483786"/>
            <pc:sldLayoutMk cId="3610354045" sldId="2147483798"/>
          </pc:sldLayoutMkLst>
        </pc:sldLayoutChg>
        <pc:sldLayoutChg chg="setBg">
          <pc:chgData name="Nadine VALADE" userId="429c040f9f07cd62" providerId="LiveId" clId="{085CC6E7-3BCF-4707-B1CB-F096E5C2E6B3}" dt="2023-01-29T22:02:41.760" v="94"/>
          <pc:sldLayoutMkLst>
            <pc:docMk/>
            <pc:sldMasterMk cId="352433030" sldId="2147483786"/>
            <pc:sldLayoutMk cId="2524903223" sldId="2147483799"/>
          </pc:sldLayoutMkLst>
        </pc:sldLayoutChg>
        <pc:sldLayoutChg chg="setBg">
          <pc:chgData name="Nadine VALADE" userId="429c040f9f07cd62" providerId="LiveId" clId="{085CC6E7-3BCF-4707-B1CB-F096E5C2E6B3}" dt="2023-01-29T22:02:41.760" v="94"/>
          <pc:sldLayoutMkLst>
            <pc:docMk/>
            <pc:sldMasterMk cId="352433030" sldId="2147483786"/>
            <pc:sldLayoutMk cId="1216440496" sldId="2147483800"/>
          </pc:sldLayoutMkLst>
        </pc:sldLayoutChg>
        <pc:sldLayoutChg chg="setBg">
          <pc:chgData name="Nadine VALADE" userId="429c040f9f07cd62" providerId="LiveId" clId="{085CC6E7-3BCF-4707-B1CB-F096E5C2E6B3}" dt="2023-01-29T22:02:41.760" v="94"/>
          <pc:sldLayoutMkLst>
            <pc:docMk/>
            <pc:sldMasterMk cId="352433030" sldId="2147483786"/>
            <pc:sldLayoutMk cId="3243904873" sldId="2147483801"/>
          </pc:sldLayoutMkLst>
        </pc:sldLayoutChg>
        <pc:sldLayoutChg chg="setBg">
          <pc:chgData name="Nadine VALADE" userId="429c040f9f07cd62" providerId="LiveId" clId="{085CC6E7-3BCF-4707-B1CB-F096E5C2E6B3}" dt="2023-01-29T22:02:41.760" v="94"/>
          <pc:sldLayoutMkLst>
            <pc:docMk/>
            <pc:sldMasterMk cId="352433030" sldId="2147483786"/>
            <pc:sldLayoutMk cId="4105955252" sldId="2147483802"/>
          </pc:sldLayoutMkLst>
        </pc:sldLayoutChg>
        <pc:sldLayoutChg chg="setBg">
          <pc:chgData name="Nadine VALADE" userId="429c040f9f07cd62" providerId="LiveId" clId="{085CC6E7-3BCF-4707-B1CB-F096E5C2E6B3}" dt="2023-01-29T22:02:41.760" v="94"/>
          <pc:sldLayoutMkLst>
            <pc:docMk/>
            <pc:sldMasterMk cId="352433030" sldId="2147483786"/>
            <pc:sldLayoutMk cId="174723263" sldId="2147483803"/>
          </pc:sldLayoutMkLst>
        </pc:sldLayoutChg>
      </pc:sldMasterChg>
    </pc:docChg>
  </pc:docChgLst>
  <pc:docChgLst>
    <pc:chgData name="Nadine VALADE" userId="429c040f9f07cd62" providerId="LiveId" clId="{04348615-0DDC-4B44-8F5A-519CB4972E4A}"/>
    <pc:docChg chg="undo custSel addSld delSld modSld sldOrd">
      <pc:chgData name="Nadine VALADE" userId="429c040f9f07cd62" providerId="LiveId" clId="{04348615-0DDC-4B44-8F5A-519CB4972E4A}" dt="2022-01-31T13:25:46.688" v="1018" actId="403"/>
      <pc:docMkLst>
        <pc:docMk/>
      </pc:docMkLst>
      <pc:sldChg chg="addSp delSp modSp mod setBg modClrScheme chgLayout">
        <pc:chgData name="Nadine VALADE" userId="429c040f9f07cd62" providerId="LiveId" clId="{04348615-0DDC-4B44-8F5A-519CB4972E4A}" dt="2022-01-31T13:25:46.688" v="1018" actId="403"/>
        <pc:sldMkLst>
          <pc:docMk/>
          <pc:sldMk cId="0" sldId="256"/>
        </pc:sldMkLst>
      </pc:sldChg>
      <pc:sldChg chg="modSp mod setBg">
        <pc:chgData name="Nadine VALADE" userId="429c040f9f07cd62" providerId="LiveId" clId="{04348615-0DDC-4B44-8F5A-519CB4972E4A}" dt="2022-01-31T13:25:25.391" v="1016" actId="14100"/>
        <pc:sldMkLst>
          <pc:docMk/>
          <pc:sldMk cId="0" sldId="257"/>
        </pc:sldMkLst>
      </pc:sldChg>
      <pc:sldChg chg="modSp mod setBg modClrScheme chgLayout">
        <pc:chgData name="Nadine VALADE" userId="429c040f9f07cd62" providerId="LiveId" clId="{04348615-0DDC-4B44-8F5A-519CB4972E4A}" dt="2022-01-31T13:24:39.752" v="1013"/>
        <pc:sldMkLst>
          <pc:docMk/>
          <pc:sldMk cId="0" sldId="258"/>
        </pc:sldMkLst>
      </pc:sldChg>
      <pc:sldChg chg="modSp mod setBg modClrScheme chgLayout">
        <pc:chgData name="Nadine VALADE" userId="429c040f9f07cd62" providerId="LiveId" clId="{04348615-0DDC-4B44-8F5A-519CB4972E4A}" dt="2022-01-31T13:24:39.752" v="1013"/>
        <pc:sldMkLst>
          <pc:docMk/>
          <pc:sldMk cId="0" sldId="259"/>
        </pc:sldMkLst>
      </pc:sldChg>
      <pc:sldChg chg="modSp mod setBg modClrScheme modShow chgLayout">
        <pc:chgData name="Nadine VALADE" userId="429c040f9f07cd62" providerId="LiveId" clId="{04348615-0DDC-4B44-8F5A-519CB4972E4A}" dt="2022-01-31T13:24:39.752" v="1013"/>
        <pc:sldMkLst>
          <pc:docMk/>
          <pc:sldMk cId="2909212924" sldId="260"/>
        </pc:sldMkLst>
      </pc:sldChg>
      <pc:sldChg chg="modSp mod setBg modClrScheme modShow chgLayout">
        <pc:chgData name="Nadine VALADE" userId="429c040f9f07cd62" providerId="LiveId" clId="{04348615-0DDC-4B44-8F5A-519CB4972E4A}" dt="2022-01-31T13:24:39.752" v="1013"/>
        <pc:sldMkLst>
          <pc:docMk/>
          <pc:sldMk cId="0" sldId="261"/>
        </pc:sldMkLst>
      </pc:sldChg>
      <pc:sldChg chg="modSp mod setBg modClrScheme chgLayout">
        <pc:chgData name="Nadine VALADE" userId="429c040f9f07cd62" providerId="LiveId" clId="{04348615-0DDC-4B44-8F5A-519CB4972E4A}" dt="2022-01-31T13:24:39.752" v="1013"/>
        <pc:sldMkLst>
          <pc:docMk/>
          <pc:sldMk cId="2675084069" sldId="262"/>
        </pc:sldMkLst>
      </pc:sldChg>
      <pc:sldChg chg="modSp mod setBg modClrScheme modShow chgLayout">
        <pc:chgData name="Nadine VALADE" userId="429c040f9f07cd62" providerId="LiveId" clId="{04348615-0DDC-4B44-8F5A-519CB4972E4A}" dt="2022-01-31T13:24:39.752" v="1013"/>
        <pc:sldMkLst>
          <pc:docMk/>
          <pc:sldMk cId="170026099" sldId="263"/>
        </pc:sldMkLst>
      </pc:sldChg>
      <pc:sldChg chg="modSp mod setBg modClrScheme chgLayout">
        <pc:chgData name="Nadine VALADE" userId="429c040f9f07cd62" providerId="LiveId" clId="{04348615-0DDC-4B44-8F5A-519CB4972E4A}" dt="2022-01-31T13:24:39.752" v="1013"/>
        <pc:sldMkLst>
          <pc:docMk/>
          <pc:sldMk cId="0" sldId="264"/>
        </pc:sldMkLst>
      </pc:sldChg>
      <pc:sldChg chg="modSp mod setBg modClrScheme chgLayout">
        <pc:chgData name="Nadine VALADE" userId="429c040f9f07cd62" providerId="LiveId" clId="{04348615-0DDC-4B44-8F5A-519CB4972E4A}" dt="2022-01-31T13:24:39.752" v="1013"/>
        <pc:sldMkLst>
          <pc:docMk/>
          <pc:sldMk cId="0" sldId="265"/>
        </pc:sldMkLst>
      </pc:sldChg>
      <pc:sldChg chg="addSp delSp modSp mod setBg modClrScheme chgLayout">
        <pc:chgData name="Nadine VALADE" userId="429c040f9f07cd62" providerId="LiveId" clId="{04348615-0DDC-4B44-8F5A-519CB4972E4A}" dt="2022-01-31T13:24:39.752" v="1013"/>
        <pc:sldMkLst>
          <pc:docMk/>
          <pc:sldMk cId="0" sldId="266"/>
        </pc:sldMkLst>
      </pc:sldChg>
      <pc:sldChg chg="modSp mod setBg">
        <pc:chgData name="Nadine VALADE" userId="429c040f9f07cd62" providerId="LiveId" clId="{04348615-0DDC-4B44-8F5A-519CB4972E4A}" dt="2022-01-31T13:24:39.752" v="1013"/>
        <pc:sldMkLst>
          <pc:docMk/>
          <pc:sldMk cId="0" sldId="267"/>
        </pc:sldMkLst>
      </pc:sldChg>
      <pc:sldChg chg="modSp mod setBg">
        <pc:chgData name="Nadine VALADE" userId="429c040f9f07cd62" providerId="LiveId" clId="{04348615-0DDC-4B44-8F5A-519CB4972E4A}" dt="2022-01-31T13:24:39.752" v="1013"/>
        <pc:sldMkLst>
          <pc:docMk/>
          <pc:sldMk cId="0" sldId="268"/>
        </pc:sldMkLst>
      </pc:sldChg>
      <pc:sldChg chg="modSp mod setBg modClrScheme chgLayout">
        <pc:chgData name="Nadine VALADE" userId="429c040f9f07cd62" providerId="LiveId" clId="{04348615-0DDC-4B44-8F5A-519CB4972E4A}" dt="2022-01-31T13:24:39.752" v="1013"/>
        <pc:sldMkLst>
          <pc:docMk/>
          <pc:sldMk cId="0" sldId="269"/>
        </pc:sldMkLst>
      </pc:sldChg>
      <pc:sldChg chg="modSp mod setBg modClrScheme chgLayout">
        <pc:chgData name="Nadine VALADE" userId="429c040f9f07cd62" providerId="LiveId" clId="{04348615-0DDC-4B44-8F5A-519CB4972E4A}" dt="2022-01-31T13:24:39.752" v="1013"/>
        <pc:sldMkLst>
          <pc:docMk/>
          <pc:sldMk cId="0" sldId="270"/>
        </pc:sldMkLst>
      </pc:sldChg>
      <pc:sldChg chg="modSp mod setBg modClrScheme chgLayout">
        <pc:chgData name="Nadine VALADE" userId="429c040f9f07cd62" providerId="LiveId" clId="{04348615-0DDC-4B44-8F5A-519CB4972E4A}" dt="2022-01-31T13:24:39.752" v="1013"/>
        <pc:sldMkLst>
          <pc:docMk/>
          <pc:sldMk cId="0" sldId="271"/>
        </pc:sldMkLst>
      </pc:sldChg>
      <pc:sldChg chg="addSp delSp modSp mod ord setBg modClrScheme chgLayout">
        <pc:chgData name="Nadine VALADE" userId="429c040f9f07cd62" providerId="LiveId" clId="{04348615-0DDC-4B44-8F5A-519CB4972E4A}" dt="2022-01-31T13:24:39.752" v="1013"/>
        <pc:sldMkLst>
          <pc:docMk/>
          <pc:sldMk cId="0" sldId="272"/>
        </pc:sldMkLst>
      </pc:sldChg>
      <pc:sldChg chg="modSp mod setBg modClrScheme chgLayout">
        <pc:chgData name="Nadine VALADE" userId="429c040f9f07cd62" providerId="LiveId" clId="{04348615-0DDC-4B44-8F5A-519CB4972E4A}" dt="2022-01-31T13:24:39.752" v="1013"/>
        <pc:sldMkLst>
          <pc:docMk/>
          <pc:sldMk cId="0" sldId="273"/>
        </pc:sldMkLst>
      </pc:sldChg>
      <pc:sldChg chg="modSp del mod modClrScheme chgLayout">
        <pc:chgData name="Nadine VALADE" userId="429c040f9f07cd62" providerId="LiveId" clId="{04348615-0DDC-4B44-8F5A-519CB4972E4A}" dt="2022-01-26T23:44:33.869" v="335" actId="47"/>
        <pc:sldMkLst>
          <pc:docMk/>
          <pc:sldMk cId="0" sldId="274"/>
        </pc:sldMkLst>
      </pc:sldChg>
      <pc:sldChg chg="modSp mod setBg modClrScheme chgLayout">
        <pc:chgData name="Nadine VALADE" userId="429c040f9f07cd62" providerId="LiveId" clId="{04348615-0DDC-4B44-8F5A-519CB4972E4A}" dt="2022-01-31T13:24:39.752" v="1013"/>
        <pc:sldMkLst>
          <pc:docMk/>
          <pc:sldMk cId="0" sldId="275"/>
        </pc:sldMkLst>
      </pc:sldChg>
      <pc:sldChg chg="modSp mod setBg modClrScheme chgLayout">
        <pc:chgData name="Nadine VALADE" userId="429c040f9f07cd62" providerId="LiveId" clId="{04348615-0DDC-4B44-8F5A-519CB4972E4A}" dt="2022-01-31T13:24:39.752" v="1013"/>
        <pc:sldMkLst>
          <pc:docMk/>
          <pc:sldMk cId="1273683421" sldId="276"/>
        </pc:sldMkLst>
      </pc:sldChg>
      <pc:sldChg chg="modSp mod ord setBg modClrScheme chgLayout">
        <pc:chgData name="Nadine VALADE" userId="429c040f9f07cd62" providerId="LiveId" clId="{04348615-0DDC-4B44-8F5A-519CB4972E4A}" dt="2022-01-31T13:24:39.752" v="1013"/>
        <pc:sldMkLst>
          <pc:docMk/>
          <pc:sldMk cId="0" sldId="277"/>
        </pc:sldMkLst>
      </pc:sldChg>
      <pc:sldChg chg="modSp mod setBg modClrScheme chgLayout">
        <pc:chgData name="Nadine VALADE" userId="429c040f9f07cd62" providerId="LiveId" clId="{04348615-0DDC-4B44-8F5A-519CB4972E4A}" dt="2022-01-31T13:24:39.752" v="1013"/>
        <pc:sldMkLst>
          <pc:docMk/>
          <pc:sldMk cId="0" sldId="278"/>
        </pc:sldMkLst>
      </pc:sldChg>
      <pc:sldChg chg="modSp mod setBg modClrScheme chgLayout">
        <pc:chgData name="Nadine VALADE" userId="429c040f9f07cd62" providerId="LiveId" clId="{04348615-0DDC-4B44-8F5A-519CB4972E4A}" dt="2022-01-31T13:24:39.752" v="1013"/>
        <pc:sldMkLst>
          <pc:docMk/>
          <pc:sldMk cId="0" sldId="279"/>
        </pc:sldMkLst>
      </pc:sldChg>
      <pc:sldChg chg="modSp mod setBg modClrScheme chgLayout">
        <pc:chgData name="Nadine VALADE" userId="429c040f9f07cd62" providerId="LiveId" clId="{04348615-0DDC-4B44-8F5A-519CB4972E4A}" dt="2022-01-31T13:24:39.752" v="1013"/>
        <pc:sldMkLst>
          <pc:docMk/>
          <pc:sldMk cId="0" sldId="280"/>
        </pc:sldMkLst>
      </pc:sldChg>
      <pc:sldChg chg="modSp mod setBg modClrScheme chgLayout">
        <pc:chgData name="Nadine VALADE" userId="429c040f9f07cd62" providerId="LiveId" clId="{04348615-0DDC-4B44-8F5A-519CB4972E4A}" dt="2022-01-31T13:24:39.752" v="1013"/>
        <pc:sldMkLst>
          <pc:docMk/>
          <pc:sldMk cId="0" sldId="281"/>
        </pc:sldMkLst>
      </pc:sldChg>
      <pc:sldChg chg="modSp mod setBg modClrScheme chgLayout">
        <pc:chgData name="Nadine VALADE" userId="429c040f9f07cd62" providerId="LiveId" clId="{04348615-0DDC-4B44-8F5A-519CB4972E4A}" dt="2022-01-31T13:24:39.752" v="1013"/>
        <pc:sldMkLst>
          <pc:docMk/>
          <pc:sldMk cId="0" sldId="282"/>
        </pc:sldMkLst>
      </pc:sldChg>
      <pc:sldChg chg="modSp mod setBg modClrScheme chgLayout">
        <pc:chgData name="Nadine VALADE" userId="429c040f9f07cd62" providerId="LiveId" clId="{04348615-0DDC-4B44-8F5A-519CB4972E4A}" dt="2022-01-31T13:24:39.752" v="1013"/>
        <pc:sldMkLst>
          <pc:docMk/>
          <pc:sldMk cId="0" sldId="283"/>
        </pc:sldMkLst>
      </pc:sldChg>
      <pc:sldChg chg="modSp mod setBg modClrScheme chgLayout">
        <pc:chgData name="Nadine VALADE" userId="429c040f9f07cd62" providerId="LiveId" clId="{04348615-0DDC-4B44-8F5A-519CB4972E4A}" dt="2022-01-31T13:24:39.752" v="1013"/>
        <pc:sldMkLst>
          <pc:docMk/>
          <pc:sldMk cId="0" sldId="284"/>
        </pc:sldMkLst>
      </pc:sldChg>
      <pc:sldChg chg="modSp mod setBg modClrScheme chgLayout">
        <pc:chgData name="Nadine VALADE" userId="429c040f9f07cd62" providerId="LiveId" clId="{04348615-0DDC-4B44-8F5A-519CB4972E4A}" dt="2022-01-31T13:24:39.752" v="1013"/>
        <pc:sldMkLst>
          <pc:docMk/>
          <pc:sldMk cId="0" sldId="285"/>
        </pc:sldMkLst>
      </pc:sldChg>
      <pc:sldChg chg="modSp mod setBg modClrScheme chgLayout">
        <pc:chgData name="Nadine VALADE" userId="429c040f9f07cd62" providerId="LiveId" clId="{04348615-0DDC-4B44-8F5A-519CB4972E4A}" dt="2022-01-31T13:24:39.752" v="1013"/>
        <pc:sldMkLst>
          <pc:docMk/>
          <pc:sldMk cId="0" sldId="286"/>
        </pc:sldMkLst>
      </pc:sldChg>
      <pc:sldChg chg="delSp modSp add mod setBg">
        <pc:chgData name="Nadine VALADE" userId="429c040f9f07cd62" providerId="LiveId" clId="{04348615-0DDC-4B44-8F5A-519CB4972E4A}" dt="2022-01-31T13:24:39.752" v="1013"/>
        <pc:sldMkLst>
          <pc:docMk/>
          <pc:sldMk cId="3099506039" sldId="287"/>
        </pc:sldMkLst>
      </pc:sldChg>
      <pc:sldChg chg="modSp add mod setBg">
        <pc:chgData name="Nadine VALADE" userId="429c040f9f07cd62" providerId="LiveId" clId="{04348615-0DDC-4B44-8F5A-519CB4972E4A}" dt="2022-01-31T13:24:39.752" v="1013"/>
        <pc:sldMkLst>
          <pc:docMk/>
          <pc:sldMk cId="2763871786" sldId="288"/>
        </pc:sldMkLst>
      </pc:sldChg>
      <pc:sldChg chg="modSp add mod setBg">
        <pc:chgData name="Nadine VALADE" userId="429c040f9f07cd62" providerId="LiveId" clId="{04348615-0DDC-4B44-8F5A-519CB4972E4A}" dt="2022-01-31T13:24:39.752" v="1013"/>
        <pc:sldMkLst>
          <pc:docMk/>
          <pc:sldMk cId="2150865416" sldId="289"/>
        </pc:sldMkLst>
      </pc:sldChg>
      <pc:sldChg chg="modSp add mod setBg modShow">
        <pc:chgData name="Nadine VALADE" userId="429c040f9f07cd62" providerId="LiveId" clId="{04348615-0DDC-4B44-8F5A-519CB4972E4A}" dt="2022-01-31T13:24:39.752" v="1013"/>
        <pc:sldMkLst>
          <pc:docMk/>
          <pc:sldMk cId="1813263242" sldId="290"/>
        </pc:sldMkLst>
      </pc:sldChg>
    </pc:docChg>
  </pc:docChgLst>
  <pc:docChgLst>
    <pc:chgData name="Nadine VALADE" userId="429c040f9f07cd62" providerId="LiveId" clId="{BBAE9C1E-2D90-4CB6-AE27-E4561BCCB53E}"/>
    <pc:docChg chg="undo custSel modSld">
      <pc:chgData name="Nadine VALADE" userId="429c040f9f07cd62" providerId="LiveId" clId="{BBAE9C1E-2D90-4CB6-AE27-E4561BCCB53E}" dt="2021-01-28T22:08:10.909" v="368" actId="20577"/>
      <pc:docMkLst>
        <pc:docMk/>
      </pc:docMkLst>
      <pc:sldChg chg="modSp mod">
        <pc:chgData name="Nadine VALADE" userId="429c040f9f07cd62" providerId="LiveId" clId="{BBAE9C1E-2D90-4CB6-AE27-E4561BCCB53E}" dt="2021-01-25T14:57:30.304" v="23" actId="403"/>
        <pc:sldMkLst>
          <pc:docMk/>
          <pc:sldMk cId="2909212924" sldId="260"/>
        </pc:sldMkLst>
      </pc:sldChg>
      <pc:sldChg chg="modSp mod">
        <pc:chgData name="Nadine VALADE" userId="429c040f9f07cd62" providerId="LiveId" clId="{BBAE9C1E-2D90-4CB6-AE27-E4561BCCB53E}" dt="2021-01-25T14:58:37.412" v="103" actId="1076"/>
        <pc:sldMkLst>
          <pc:docMk/>
          <pc:sldMk cId="0" sldId="261"/>
        </pc:sldMkLst>
      </pc:sldChg>
      <pc:sldChg chg="modSp mod">
        <pc:chgData name="Nadine VALADE" userId="429c040f9f07cd62" providerId="LiveId" clId="{BBAE9C1E-2D90-4CB6-AE27-E4561BCCB53E}" dt="2021-01-25T14:58:53.832" v="113" actId="20577"/>
        <pc:sldMkLst>
          <pc:docMk/>
          <pc:sldMk cId="2675084069" sldId="262"/>
        </pc:sldMkLst>
      </pc:sldChg>
      <pc:sldChg chg="modSp mod">
        <pc:chgData name="Nadine VALADE" userId="429c040f9f07cd62" providerId="LiveId" clId="{BBAE9C1E-2D90-4CB6-AE27-E4561BCCB53E}" dt="2021-01-25T14:59:04.062" v="115" actId="20577"/>
        <pc:sldMkLst>
          <pc:docMk/>
          <pc:sldMk cId="170026099" sldId="263"/>
        </pc:sldMkLst>
      </pc:sldChg>
      <pc:sldChg chg="modSp mod">
        <pc:chgData name="Nadine VALADE" userId="429c040f9f07cd62" providerId="LiveId" clId="{BBAE9C1E-2D90-4CB6-AE27-E4561BCCB53E}" dt="2021-01-25T14:59:08.582" v="117" actId="20577"/>
        <pc:sldMkLst>
          <pc:docMk/>
          <pc:sldMk cId="0" sldId="264"/>
        </pc:sldMkLst>
      </pc:sldChg>
      <pc:sldChg chg="modSp mod">
        <pc:chgData name="Nadine VALADE" userId="429c040f9f07cd62" providerId="LiveId" clId="{BBAE9C1E-2D90-4CB6-AE27-E4561BCCB53E}" dt="2021-01-25T14:56:44.513" v="2" actId="27636"/>
        <pc:sldMkLst>
          <pc:docMk/>
          <pc:sldMk cId="0" sldId="265"/>
        </pc:sldMkLst>
      </pc:sldChg>
      <pc:sldChg chg="delSp modSp mod">
        <pc:chgData name="Nadine VALADE" userId="429c040f9f07cd62" providerId="LiveId" clId="{BBAE9C1E-2D90-4CB6-AE27-E4561BCCB53E}" dt="2021-01-25T15:00:45.317" v="141" actId="14100"/>
        <pc:sldMkLst>
          <pc:docMk/>
          <pc:sldMk cId="0" sldId="268"/>
        </pc:sldMkLst>
      </pc:sldChg>
      <pc:sldChg chg="modSp mod">
        <pc:chgData name="Nadine VALADE" userId="429c040f9f07cd62" providerId="LiveId" clId="{BBAE9C1E-2D90-4CB6-AE27-E4561BCCB53E}" dt="2021-01-25T14:56:44.533" v="3" actId="27636"/>
        <pc:sldMkLst>
          <pc:docMk/>
          <pc:sldMk cId="0" sldId="270"/>
        </pc:sldMkLst>
      </pc:sldChg>
      <pc:sldChg chg="modSp mod">
        <pc:chgData name="Nadine VALADE" userId="429c040f9f07cd62" providerId="LiveId" clId="{BBAE9C1E-2D90-4CB6-AE27-E4561BCCB53E}" dt="2021-01-25T14:56:44.543" v="4" actId="27636"/>
        <pc:sldMkLst>
          <pc:docMk/>
          <pc:sldMk cId="0" sldId="271"/>
        </pc:sldMkLst>
      </pc:sldChg>
      <pc:sldChg chg="modSp mod">
        <pc:chgData name="Nadine VALADE" userId="429c040f9f07cd62" providerId="LiveId" clId="{BBAE9C1E-2D90-4CB6-AE27-E4561BCCB53E}" dt="2021-01-25T14:56:44.553" v="5" actId="27636"/>
        <pc:sldMkLst>
          <pc:docMk/>
          <pc:sldMk cId="0" sldId="272"/>
        </pc:sldMkLst>
      </pc:sldChg>
      <pc:sldChg chg="modSp mod">
        <pc:chgData name="Nadine VALADE" userId="429c040f9f07cd62" providerId="LiveId" clId="{BBAE9C1E-2D90-4CB6-AE27-E4561BCCB53E}" dt="2021-01-25T15:01:00.463" v="143" actId="20577"/>
        <pc:sldMkLst>
          <pc:docMk/>
          <pc:sldMk cId="0" sldId="273"/>
        </pc:sldMkLst>
      </pc:sldChg>
      <pc:sldChg chg="modSp mod">
        <pc:chgData name="Nadine VALADE" userId="429c040f9f07cd62" providerId="LiveId" clId="{BBAE9C1E-2D90-4CB6-AE27-E4561BCCB53E}" dt="2021-01-25T15:01:06.173" v="145" actId="20577"/>
        <pc:sldMkLst>
          <pc:docMk/>
          <pc:sldMk cId="0" sldId="274"/>
        </pc:sldMkLst>
      </pc:sldChg>
      <pc:sldChg chg="modSp mod">
        <pc:chgData name="Nadine VALADE" userId="429c040f9f07cd62" providerId="LiveId" clId="{BBAE9C1E-2D90-4CB6-AE27-E4561BCCB53E}" dt="2021-01-25T15:01:09.933" v="147" actId="20577"/>
        <pc:sldMkLst>
          <pc:docMk/>
          <pc:sldMk cId="0" sldId="275"/>
        </pc:sldMkLst>
      </pc:sldChg>
      <pc:sldChg chg="modSp mod">
        <pc:chgData name="Nadine VALADE" userId="429c040f9f07cd62" providerId="LiveId" clId="{BBAE9C1E-2D90-4CB6-AE27-E4561BCCB53E}" dt="2021-01-25T15:01:15.373" v="149" actId="20577"/>
        <pc:sldMkLst>
          <pc:docMk/>
          <pc:sldMk cId="1273683421" sldId="276"/>
        </pc:sldMkLst>
      </pc:sldChg>
      <pc:sldChg chg="modSp mod">
        <pc:chgData name="Nadine VALADE" userId="429c040f9f07cd62" providerId="LiveId" clId="{BBAE9C1E-2D90-4CB6-AE27-E4561BCCB53E}" dt="2021-01-25T15:01:28.583" v="157" actId="20577"/>
        <pc:sldMkLst>
          <pc:docMk/>
          <pc:sldMk cId="0" sldId="278"/>
        </pc:sldMkLst>
      </pc:sldChg>
      <pc:sldChg chg="modSp mod">
        <pc:chgData name="Nadine VALADE" userId="429c040f9f07cd62" providerId="LiveId" clId="{BBAE9C1E-2D90-4CB6-AE27-E4561BCCB53E}" dt="2021-01-28T22:07:07.709" v="177" actId="20577"/>
        <pc:sldMkLst>
          <pc:docMk/>
          <pc:sldMk cId="0" sldId="279"/>
        </pc:sldMkLst>
      </pc:sldChg>
      <pc:sldChg chg="modSp mod">
        <pc:chgData name="Nadine VALADE" userId="429c040f9f07cd62" providerId="LiveId" clId="{BBAE9C1E-2D90-4CB6-AE27-E4561BCCB53E}" dt="2021-01-28T22:07:55.722" v="343" actId="20577"/>
        <pc:sldMkLst>
          <pc:docMk/>
          <pc:sldMk cId="0" sldId="280"/>
        </pc:sldMkLst>
      </pc:sldChg>
      <pc:sldChg chg="modSp mod">
        <pc:chgData name="Nadine VALADE" userId="429c040f9f07cd62" providerId="LiveId" clId="{BBAE9C1E-2D90-4CB6-AE27-E4561BCCB53E}" dt="2021-01-28T22:08:10.909" v="368" actId="20577"/>
        <pc:sldMkLst>
          <pc:docMk/>
          <pc:sldMk cId="0" sldId="281"/>
        </pc:sldMkLst>
      </pc:sldChg>
      <pc:sldChg chg="modSp mod">
        <pc:chgData name="Nadine VALADE" userId="429c040f9f07cd62" providerId="LiveId" clId="{BBAE9C1E-2D90-4CB6-AE27-E4561BCCB53E}" dt="2021-01-25T15:12:19.088" v="171" actId="113"/>
        <pc:sldMkLst>
          <pc:docMk/>
          <pc:sldMk cId="0" sldId="282"/>
        </pc:sldMkLst>
      </pc:sldChg>
      <pc:sldChg chg="modSp mod">
        <pc:chgData name="Nadine VALADE" userId="429c040f9f07cd62" providerId="LiveId" clId="{BBAE9C1E-2D90-4CB6-AE27-E4561BCCB53E}" dt="2021-01-25T14:56:44.783" v="12" actId="27636"/>
        <pc:sldMkLst>
          <pc:docMk/>
          <pc:sldMk cId="0" sldId="284"/>
        </pc:sldMkLst>
      </pc:sldChg>
      <pc:sldChg chg="modSp mod">
        <pc:chgData name="Nadine VALADE" userId="429c040f9f07cd62" providerId="LiveId" clId="{BBAE9C1E-2D90-4CB6-AE27-E4561BCCB53E}" dt="2021-01-25T14:56:44.823" v="13" actId="27636"/>
        <pc:sldMkLst>
          <pc:docMk/>
          <pc:sldMk cId="0" sldId="286"/>
        </pc:sldMkLst>
      </pc:sldChg>
    </pc:docChg>
  </pc:docChgLst>
  <pc:docChgLst>
    <pc:chgData name="Nadine VALADE" userId="429c040f9f07cd62" providerId="LiveId" clId="{AF475AB6-44A1-48B4-A710-7AC6378C4EFA}"/>
    <pc:docChg chg="undo custSel addSld delSld modSld modMainMaster">
      <pc:chgData name="Nadine VALADE" userId="429c040f9f07cd62" providerId="LiveId" clId="{AF475AB6-44A1-48B4-A710-7AC6378C4EFA}" dt="2025-01-28T21:51:11.907" v="440"/>
      <pc:docMkLst>
        <pc:docMk/>
      </pc:docMkLst>
      <pc:sldChg chg="addSp delSp modSp mod setBg">
        <pc:chgData name="Nadine VALADE" userId="429c040f9f07cd62" providerId="LiveId" clId="{AF475AB6-44A1-48B4-A710-7AC6378C4EFA}" dt="2025-01-28T21:51:11.907" v="440"/>
        <pc:sldMkLst>
          <pc:docMk/>
          <pc:sldMk cId="0" sldId="256"/>
        </pc:sldMkLst>
        <pc:spChg chg="mod">
          <ac:chgData name="Nadine VALADE" userId="429c040f9f07cd62" providerId="LiveId" clId="{AF475AB6-44A1-48B4-A710-7AC6378C4EFA}" dt="2025-01-28T21:50:45.263" v="435" actId="26606"/>
          <ac:spMkLst>
            <pc:docMk/>
            <pc:sldMk cId="0" sldId="256"/>
            <ac:spMk id="4" creationId="{17B4E12B-6465-47C7-9A0E-5FE86BE3A9BB}"/>
          </ac:spMkLst>
        </pc:spChg>
        <pc:grpChg chg="del">
          <ac:chgData name="Nadine VALADE" userId="429c040f9f07cd62" providerId="LiveId" clId="{AF475AB6-44A1-48B4-A710-7AC6378C4EFA}" dt="2025-01-28T21:50:45.263" v="435" actId="26606"/>
          <ac:grpSpMkLst>
            <pc:docMk/>
            <pc:sldMk cId="0" sldId="256"/>
            <ac:grpSpMk id="7" creationId="{C93797FD-7F0A-483E-966E-7FE88F8D8798}"/>
          </ac:grpSpMkLst>
        </pc:grpChg>
        <pc:grpChg chg="add">
          <ac:chgData name="Nadine VALADE" userId="429c040f9f07cd62" providerId="LiveId" clId="{AF475AB6-44A1-48B4-A710-7AC6378C4EFA}" dt="2025-01-28T21:50:45.263" v="435" actId="26606"/>
          <ac:grpSpMkLst>
            <pc:docMk/>
            <pc:sldMk cId="0" sldId="256"/>
            <ac:grpSpMk id="21" creationId="{71D94D4C-1290-4405-A774-5C4C6C4E63AD}"/>
          </ac:grpSpMkLst>
        </pc:grpChg>
        <pc:graphicFrameChg chg="mod modGraphic">
          <ac:chgData name="Nadine VALADE" userId="429c040f9f07cd62" providerId="LiveId" clId="{AF475AB6-44A1-48B4-A710-7AC6378C4EFA}" dt="2025-01-28T21:50:54.384" v="438" actId="404"/>
          <ac:graphicFrameMkLst>
            <pc:docMk/>
            <pc:sldMk cId="0" sldId="256"/>
            <ac:graphicFrameMk id="9" creationId="{5F0F1D84-4151-FE9C-7FEE-5D64C17A1EE6}"/>
          </ac:graphicFrameMkLst>
        </pc:graphicFrameChg>
        <pc:picChg chg="del mod">
          <ac:chgData name="Nadine VALADE" userId="429c040f9f07cd62" providerId="LiveId" clId="{AF475AB6-44A1-48B4-A710-7AC6378C4EFA}" dt="2025-01-28T13:21:22.870" v="370" actId="478"/>
          <ac:picMkLst>
            <pc:docMk/>
            <pc:sldMk cId="0" sldId="256"/>
            <ac:picMk id="6" creationId="{7F717008-B1A3-EE1F-6C3B-6B1E78D06890}"/>
          </ac:picMkLst>
        </pc:picChg>
        <pc:cxnChg chg="del">
          <ac:chgData name="Nadine VALADE" userId="429c040f9f07cd62" providerId="LiveId" clId="{AF475AB6-44A1-48B4-A710-7AC6378C4EFA}" dt="2025-01-28T21:50:45.263" v="435" actId="26606"/>
          <ac:cxnSpMkLst>
            <pc:docMk/>
            <pc:sldMk cId="0" sldId="256"/>
            <ac:cxnSpMk id="16" creationId="{DDB3BAEE-5BE4-4B17-A2DA-B334759C47AB}"/>
          </ac:cxnSpMkLst>
        </pc:cxnChg>
        <pc:cxnChg chg="add">
          <ac:chgData name="Nadine VALADE" userId="429c040f9f07cd62" providerId="LiveId" clId="{AF475AB6-44A1-48B4-A710-7AC6378C4EFA}" dt="2025-01-28T21:50:45.263" v="435" actId="26606"/>
          <ac:cxnSpMkLst>
            <pc:docMk/>
            <pc:sldMk cId="0" sldId="256"/>
            <ac:cxnSpMk id="27" creationId="{AEB4F5DF-1284-423F-9B33-0489071718ED}"/>
          </ac:cxnSpMkLst>
        </pc:cxnChg>
      </pc:sldChg>
      <pc:sldChg chg="modSp mod setBg">
        <pc:chgData name="Nadine VALADE" userId="429c040f9f07cd62" providerId="LiveId" clId="{AF475AB6-44A1-48B4-A710-7AC6378C4EFA}" dt="2025-01-28T21:38:24.274" v="373"/>
        <pc:sldMkLst>
          <pc:docMk/>
          <pc:sldMk cId="0" sldId="257"/>
        </pc:sldMkLst>
        <pc:spChg chg="mod">
          <ac:chgData name="Nadine VALADE" userId="429c040f9f07cd62" providerId="LiveId" clId="{AF475AB6-44A1-48B4-A710-7AC6378C4EFA}" dt="2025-01-14T21:23:07.134" v="46" actId="20577"/>
          <ac:spMkLst>
            <pc:docMk/>
            <pc:sldMk cId="0" sldId="257"/>
            <ac:spMk id="4" creationId="{ACBED519-3CB2-91DE-5949-68D3EBD220DF}"/>
          </ac:spMkLst>
        </pc:spChg>
      </pc:sldChg>
      <pc:sldChg chg="modSp mod">
        <pc:chgData name="Nadine VALADE" userId="429c040f9f07cd62" providerId="LiveId" clId="{AF475AB6-44A1-48B4-A710-7AC6378C4EFA}" dt="2025-01-14T21:24:24.526" v="61" actId="20577"/>
        <pc:sldMkLst>
          <pc:docMk/>
          <pc:sldMk cId="0" sldId="258"/>
        </pc:sldMkLst>
        <pc:spChg chg="mod">
          <ac:chgData name="Nadine VALADE" userId="429c040f9f07cd62" providerId="LiveId" clId="{AF475AB6-44A1-48B4-A710-7AC6378C4EFA}" dt="2025-01-14T21:24:24.526" v="61" actId="20577"/>
          <ac:spMkLst>
            <pc:docMk/>
            <pc:sldMk cId="0" sldId="258"/>
            <ac:spMk id="2" creationId="{EC25CDF1-5FA4-44D8-A1EB-6176397C8039}"/>
          </ac:spMkLst>
        </pc:spChg>
      </pc:sldChg>
      <pc:sldChg chg="modSp mod">
        <pc:chgData name="Nadine VALADE" userId="429c040f9f07cd62" providerId="LiveId" clId="{AF475AB6-44A1-48B4-A710-7AC6378C4EFA}" dt="2025-01-28T08:56:00.304" v="67" actId="20577"/>
        <pc:sldMkLst>
          <pc:docMk/>
          <pc:sldMk cId="0" sldId="259"/>
        </pc:sldMkLst>
        <pc:spChg chg="mod">
          <ac:chgData name="Nadine VALADE" userId="429c040f9f07cd62" providerId="LiveId" clId="{AF475AB6-44A1-48B4-A710-7AC6378C4EFA}" dt="2025-01-28T08:56:00.304" v="67" actId="20577"/>
          <ac:spMkLst>
            <pc:docMk/>
            <pc:sldMk cId="0" sldId="259"/>
            <ac:spMk id="3" creationId="{61286EBB-A88B-4CF0-932F-14CC0127463E}"/>
          </ac:spMkLst>
        </pc:spChg>
      </pc:sldChg>
      <pc:sldChg chg="addSp delSp modSp mod setBg">
        <pc:chgData name="Nadine VALADE" userId="429c040f9f07cd62" providerId="LiveId" clId="{AF475AB6-44A1-48B4-A710-7AC6378C4EFA}" dt="2025-01-28T21:49:27.028" v="431"/>
        <pc:sldMkLst>
          <pc:docMk/>
          <pc:sldMk cId="0" sldId="261"/>
        </pc:sldMkLst>
        <pc:spChg chg="mod">
          <ac:chgData name="Nadine VALADE" userId="429c040f9f07cd62" providerId="LiveId" clId="{AF475AB6-44A1-48B4-A710-7AC6378C4EFA}" dt="2025-01-28T21:45:03.544" v="405" actId="26606"/>
          <ac:spMkLst>
            <pc:docMk/>
            <pc:sldMk cId="0" sldId="261"/>
            <ac:spMk id="2" creationId="{574FE477-B3AA-4676-BE1A-F32B37E9D4FD}"/>
          </ac:spMkLst>
        </pc:spChg>
        <pc:spChg chg="add del">
          <ac:chgData name="Nadine VALADE" userId="429c040f9f07cd62" providerId="LiveId" clId="{AF475AB6-44A1-48B4-A710-7AC6378C4EFA}" dt="2025-01-28T21:45:03.544" v="405" actId="26606"/>
          <ac:spMkLst>
            <pc:docMk/>
            <pc:sldMk cId="0" sldId="261"/>
            <ac:spMk id="3" creationId="{70778F75-8F91-484B-9336-190FF1C72A00}"/>
          </ac:spMkLst>
        </pc:spChg>
        <pc:spChg chg="mod ord">
          <ac:chgData name="Nadine VALADE" userId="429c040f9f07cd62" providerId="LiveId" clId="{AF475AB6-44A1-48B4-A710-7AC6378C4EFA}" dt="2025-01-28T21:45:03.544" v="405" actId="26606"/>
          <ac:spMkLst>
            <pc:docMk/>
            <pc:sldMk cId="0" sldId="261"/>
            <ac:spMk id="4" creationId="{AA2E4AC8-911E-BE3A-7D01-B420A8B233CA}"/>
          </ac:spMkLst>
        </pc:spChg>
        <pc:spChg chg="mod">
          <ac:chgData name="Nadine VALADE" userId="429c040f9f07cd62" providerId="LiveId" clId="{AF475AB6-44A1-48B4-A710-7AC6378C4EFA}" dt="2025-01-28T21:45:03.544" v="405" actId="26606"/>
          <ac:spMkLst>
            <pc:docMk/>
            <pc:sldMk cId="0" sldId="261"/>
            <ac:spMk id="5" creationId="{0C12886C-271C-AB03-8256-71C6BAB50C14}"/>
          </ac:spMkLst>
        </pc:spChg>
        <pc:spChg chg="mod">
          <ac:chgData name="Nadine VALADE" userId="429c040f9f07cd62" providerId="LiveId" clId="{AF475AB6-44A1-48B4-A710-7AC6378C4EFA}" dt="2025-01-28T21:45:03.544" v="405" actId="26606"/>
          <ac:spMkLst>
            <pc:docMk/>
            <pc:sldMk cId="0" sldId="261"/>
            <ac:spMk id="6" creationId="{791916DE-D5E2-D2B1-3F93-3053843EEF21}"/>
          </ac:spMkLst>
        </pc:spChg>
        <pc:spChg chg="add del">
          <ac:chgData name="Nadine VALADE" userId="429c040f9f07cd62" providerId="LiveId" clId="{AF475AB6-44A1-48B4-A710-7AC6378C4EFA}" dt="2025-01-28T21:44:45.003" v="402" actId="26606"/>
          <ac:spMkLst>
            <pc:docMk/>
            <pc:sldMk cId="0" sldId="261"/>
            <ac:spMk id="12" creationId="{95F11533-723E-420D-A991-D376E739358E}"/>
          </ac:spMkLst>
        </pc:spChg>
        <pc:spChg chg="add">
          <ac:chgData name="Nadine VALADE" userId="429c040f9f07cd62" providerId="LiveId" clId="{AF475AB6-44A1-48B4-A710-7AC6378C4EFA}" dt="2025-01-28T21:45:03.544" v="405" actId="26606"/>
          <ac:spMkLst>
            <pc:docMk/>
            <pc:sldMk cId="0" sldId="261"/>
            <ac:spMk id="16" creationId="{A1F375A4-17F0-4BA7-B751-68BFAAEC4F7F}"/>
          </ac:spMkLst>
        </pc:spChg>
        <pc:spChg chg="add">
          <ac:chgData name="Nadine VALADE" userId="429c040f9f07cd62" providerId="LiveId" clId="{AF475AB6-44A1-48B4-A710-7AC6378C4EFA}" dt="2025-01-28T21:45:03.544" v="405" actId="26606"/>
          <ac:spMkLst>
            <pc:docMk/>
            <pc:sldMk cId="0" sldId="261"/>
            <ac:spMk id="18" creationId="{5D2122D3-4056-4C50-B4AC-74BB2940E216}"/>
          </ac:spMkLst>
        </pc:spChg>
        <pc:spChg chg="add">
          <ac:chgData name="Nadine VALADE" userId="429c040f9f07cd62" providerId="LiveId" clId="{AF475AB6-44A1-48B4-A710-7AC6378C4EFA}" dt="2025-01-28T21:45:03.544" v="405" actId="26606"/>
          <ac:spMkLst>
            <pc:docMk/>
            <pc:sldMk cId="0" sldId="261"/>
            <ac:spMk id="22" creationId="{A7CA9E50-B76A-428A-92C9-9BAC41446DEA}"/>
          </ac:spMkLst>
        </pc:spChg>
        <pc:spChg chg="add">
          <ac:chgData name="Nadine VALADE" userId="429c040f9f07cd62" providerId="LiveId" clId="{AF475AB6-44A1-48B4-A710-7AC6378C4EFA}" dt="2025-01-28T21:45:03.544" v="405" actId="26606"/>
          <ac:spMkLst>
            <pc:docMk/>
            <pc:sldMk cId="0" sldId="261"/>
            <ac:spMk id="23" creationId="{C85E3F79-81BB-4454-A267-DDCA4282462A}"/>
          </ac:spMkLst>
        </pc:spChg>
        <pc:grpChg chg="add del">
          <ac:chgData name="Nadine VALADE" userId="429c040f9f07cd62" providerId="LiveId" clId="{AF475AB6-44A1-48B4-A710-7AC6378C4EFA}" dt="2025-01-28T21:44:45.003" v="402" actId="26606"/>
          <ac:grpSpMkLst>
            <pc:docMk/>
            <pc:sldMk cId="0" sldId="261"/>
            <ac:grpSpMk id="14" creationId="{C60393DE-86F5-4639-9D54-85E166A84348}"/>
          </ac:grpSpMkLst>
        </pc:grpChg>
        <pc:graphicFrameChg chg="add del">
          <ac:chgData name="Nadine VALADE" userId="429c040f9f07cd62" providerId="LiveId" clId="{AF475AB6-44A1-48B4-A710-7AC6378C4EFA}" dt="2025-01-28T21:44:45.003" v="402" actId="26606"/>
          <ac:graphicFrameMkLst>
            <pc:docMk/>
            <pc:sldMk cId="0" sldId="261"/>
            <ac:graphicFrameMk id="8" creationId="{D523EEF1-6B10-F9E5-C9AB-06CEA5DE4EF7}"/>
          </ac:graphicFrameMkLst>
        </pc:graphicFrameChg>
        <pc:graphicFrameChg chg="add del">
          <ac:chgData name="Nadine VALADE" userId="429c040f9f07cd62" providerId="LiveId" clId="{AF475AB6-44A1-48B4-A710-7AC6378C4EFA}" dt="2025-01-28T21:45:03.506" v="404" actId="26606"/>
          <ac:graphicFrameMkLst>
            <pc:docMk/>
            <pc:sldMk cId="0" sldId="261"/>
            <ac:graphicFrameMk id="20" creationId="{AF3EE303-DE10-69A6-CC21-1E8CC0C1FBB2}"/>
          </ac:graphicFrameMkLst>
        </pc:graphicFrameChg>
        <pc:graphicFrameChg chg="add mod">
          <ac:chgData name="Nadine VALADE" userId="429c040f9f07cd62" providerId="LiveId" clId="{AF475AB6-44A1-48B4-A710-7AC6378C4EFA}" dt="2025-01-28T21:45:26.915" v="414" actId="14100"/>
          <ac:graphicFrameMkLst>
            <pc:docMk/>
            <pc:sldMk cId="0" sldId="261"/>
            <ac:graphicFrameMk id="24" creationId="{54DB0E31-1CB5-1D44-49D6-B375EC978D27}"/>
          </ac:graphicFrameMkLst>
        </pc:graphicFrameChg>
      </pc:sldChg>
      <pc:sldChg chg="modSp">
        <pc:chgData name="Nadine VALADE" userId="429c040f9f07cd62" providerId="LiveId" clId="{AF475AB6-44A1-48B4-A710-7AC6378C4EFA}" dt="2025-01-14T21:23:29.326" v="54" actId="20577"/>
        <pc:sldMkLst>
          <pc:docMk/>
          <pc:sldMk cId="2675084069" sldId="262"/>
        </pc:sldMkLst>
        <pc:graphicFrameChg chg="mod">
          <ac:chgData name="Nadine VALADE" userId="429c040f9f07cd62" providerId="LiveId" clId="{AF475AB6-44A1-48B4-A710-7AC6378C4EFA}" dt="2025-01-14T21:23:29.326" v="54" actId="20577"/>
          <ac:graphicFrameMkLst>
            <pc:docMk/>
            <pc:sldMk cId="2675084069" sldId="262"/>
            <ac:graphicFrameMk id="5" creationId="{ABB4AA48-6F62-77EC-7B9C-68481BAECAC5}"/>
          </ac:graphicFrameMkLst>
        </pc:graphicFrameChg>
      </pc:sldChg>
      <pc:sldChg chg="modSp mod">
        <pc:chgData name="Nadine VALADE" userId="429c040f9f07cd62" providerId="LiveId" clId="{AF475AB6-44A1-48B4-A710-7AC6378C4EFA}" dt="2025-01-14T21:23:36.964" v="56" actId="20577"/>
        <pc:sldMkLst>
          <pc:docMk/>
          <pc:sldMk cId="0" sldId="264"/>
        </pc:sldMkLst>
        <pc:spChg chg="mod">
          <ac:chgData name="Nadine VALADE" userId="429c040f9f07cd62" providerId="LiveId" clId="{AF475AB6-44A1-48B4-A710-7AC6378C4EFA}" dt="2025-01-14T21:23:36.964" v="56" actId="20577"/>
          <ac:spMkLst>
            <pc:docMk/>
            <pc:sldMk cId="0" sldId="264"/>
            <ac:spMk id="2" creationId="{65402B10-1D20-44D0-A575-4F876A87039D}"/>
          </ac:spMkLst>
        </pc:spChg>
      </pc:sldChg>
      <pc:sldChg chg="modSp mod">
        <pc:chgData name="Nadine VALADE" userId="429c040f9f07cd62" providerId="LiveId" clId="{AF475AB6-44A1-48B4-A710-7AC6378C4EFA}" dt="2025-01-14T21:25:13.908" v="65" actId="14100"/>
        <pc:sldMkLst>
          <pc:docMk/>
          <pc:sldMk cId="0" sldId="268"/>
        </pc:sldMkLst>
        <pc:picChg chg="mod">
          <ac:chgData name="Nadine VALADE" userId="429c040f9f07cd62" providerId="LiveId" clId="{AF475AB6-44A1-48B4-A710-7AC6378C4EFA}" dt="2025-01-14T21:25:13.908" v="65" actId="14100"/>
          <ac:picMkLst>
            <pc:docMk/>
            <pc:sldMk cId="0" sldId="268"/>
            <ac:picMk id="2" creationId="{91939F1F-54D4-488B-833F-90D91F0946DE}"/>
          </ac:picMkLst>
        </pc:picChg>
        <pc:picChg chg="mod">
          <ac:chgData name="Nadine VALADE" userId="429c040f9f07cd62" providerId="LiveId" clId="{AF475AB6-44A1-48B4-A710-7AC6378C4EFA}" dt="2025-01-14T21:24:59.905" v="63" actId="1076"/>
          <ac:picMkLst>
            <pc:docMk/>
            <pc:sldMk cId="0" sldId="268"/>
            <ac:picMk id="3" creationId="{80D0D461-B7A9-458C-B8D7-5BAA5B224611}"/>
          </ac:picMkLst>
        </pc:picChg>
        <pc:picChg chg="mod">
          <ac:chgData name="Nadine VALADE" userId="429c040f9f07cd62" providerId="LiveId" clId="{AF475AB6-44A1-48B4-A710-7AC6378C4EFA}" dt="2025-01-14T21:24:55.390" v="62" actId="1076"/>
          <ac:picMkLst>
            <pc:docMk/>
            <pc:sldMk cId="0" sldId="268"/>
            <ac:picMk id="4" creationId="{0E0F7033-1705-4B2D-9FAF-74C0E873F9EC}"/>
          </ac:picMkLst>
        </pc:picChg>
      </pc:sldChg>
      <pc:sldChg chg="modSp mod">
        <pc:chgData name="Nadine VALADE" userId="429c040f9f07cd62" providerId="LiveId" clId="{AF475AB6-44A1-48B4-A710-7AC6378C4EFA}" dt="2025-01-14T21:23:51.801" v="58" actId="20577"/>
        <pc:sldMkLst>
          <pc:docMk/>
          <pc:sldMk cId="0" sldId="273"/>
        </pc:sldMkLst>
        <pc:spChg chg="mod">
          <ac:chgData name="Nadine VALADE" userId="429c040f9f07cd62" providerId="LiveId" clId="{AF475AB6-44A1-48B4-A710-7AC6378C4EFA}" dt="2025-01-14T21:23:51.801" v="58" actId="20577"/>
          <ac:spMkLst>
            <pc:docMk/>
            <pc:sldMk cId="0" sldId="273"/>
            <ac:spMk id="2" creationId="{F1B3BC62-1C00-43C4-BFB1-89CCE36C56D3}"/>
          </ac:spMkLst>
        </pc:spChg>
      </pc:sldChg>
      <pc:sldChg chg="modSp mod">
        <pc:chgData name="Nadine VALADE" userId="429c040f9f07cd62" providerId="LiveId" clId="{AF475AB6-44A1-48B4-A710-7AC6378C4EFA}" dt="2025-01-14T21:23:59.046" v="60" actId="20577"/>
        <pc:sldMkLst>
          <pc:docMk/>
          <pc:sldMk cId="0" sldId="275"/>
        </pc:sldMkLst>
        <pc:spChg chg="mod">
          <ac:chgData name="Nadine VALADE" userId="429c040f9f07cd62" providerId="LiveId" clId="{AF475AB6-44A1-48B4-A710-7AC6378C4EFA}" dt="2025-01-14T21:23:59.046" v="60" actId="20577"/>
          <ac:spMkLst>
            <pc:docMk/>
            <pc:sldMk cId="0" sldId="275"/>
            <ac:spMk id="2" creationId="{D683DD7A-0864-41CE-AFB3-90657CD72FF4}"/>
          </ac:spMkLst>
        </pc:spChg>
      </pc:sldChg>
      <pc:sldChg chg="modSp">
        <pc:chgData name="Nadine VALADE" userId="429c040f9f07cd62" providerId="LiveId" clId="{AF475AB6-44A1-48B4-A710-7AC6378C4EFA}" dt="2025-01-28T09:00:24.909" v="80" actId="20577"/>
        <pc:sldMkLst>
          <pc:docMk/>
          <pc:sldMk cId="0" sldId="278"/>
        </pc:sldMkLst>
        <pc:graphicFrameChg chg="mod">
          <ac:chgData name="Nadine VALADE" userId="429c040f9f07cd62" providerId="LiveId" clId="{AF475AB6-44A1-48B4-A710-7AC6378C4EFA}" dt="2025-01-28T09:00:24.909" v="80" actId="20577"/>
          <ac:graphicFrameMkLst>
            <pc:docMk/>
            <pc:sldMk cId="0" sldId="278"/>
            <ac:graphicFrameMk id="5" creationId="{4255A452-CD3B-42EA-21C9-6EA4720B353E}"/>
          </ac:graphicFrameMkLst>
        </pc:graphicFrameChg>
      </pc:sldChg>
      <pc:sldChg chg="modSp mod">
        <pc:chgData name="Nadine VALADE" userId="429c040f9f07cd62" providerId="LiveId" clId="{AF475AB6-44A1-48B4-A710-7AC6378C4EFA}" dt="2025-01-28T09:05:31.107" v="134" actId="20577"/>
        <pc:sldMkLst>
          <pc:docMk/>
          <pc:sldMk cId="0" sldId="279"/>
        </pc:sldMkLst>
        <pc:spChg chg="mod">
          <ac:chgData name="Nadine VALADE" userId="429c040f9f07cd62" providerId="LiveId" clId="{AF475AB6-44A1-48B4-A710-7AC6378C4EFA}" dt="2025-01-28T09:05:31.107" v="134" actId="20577"/>
          <ac:spMkLst>
            <pc:docMk/>
            <pc:sldMk cId="0" sldId="279"/>
            <ac:spMk id="2" creationId="{33A467C3-F6AB-49F6-B136-C50C9D6726C6}"/>
          </ac:spMkLst>
        </pc:spChg>
      </pc:sldChg>
      <pc:sldChg chg="modSp mod">
        <pc:chgData name="Nadine VALADE" userId="429c040f9f07cd62" providerId="LiveId" clId="{AF475AB6-44A1-48B4-A710-7AC6378C4EFA}" dt="2025-01-28T09:03:33.940" v="88" actId="20577"/>
        <pc:sldMkLst>
          <pc:docMk/>
          <pc:sldMk cId="0" sldId="280"/>
        </pc:sldMkLst>
        <pc:spChg chg="mod">
          <ac:chgData name="Nadine VALADE" userId="429c040f9f07cd62" providerId="LiveId" clId="{AF475AB6-44A1-48B4-A710-7AC6378C4EFA}" dt="2025-01-28T09:03:33.940" v="88" actId="20577"/>
          <ac:spMkLst>
            <pc:docMk/>
            <pc:sldMk cId="0" sldId="280"/>
            <ac:spMk id="3" creationId="{3FE8A52B-10F5-42D6-B4B0-D81A3A80693F}"/>
          </ac:spMkLst>
        </pc:spChg>
      </pc:sldChg>
      <pc:sldChg chg="modSp mod">
        <pc:chgData name="Nadine VALADE" userId="429c040f9f07cd62" providerId="LiveId" clId="{AF475AB6-44A1-48B4-A710-7AC6378C4EFA}" dt="2025-01-28T21:48:51.167" v="424" actId="404"/>
        <pc:sldMkLst>
          <pc:docMk/>
          <pc:sldMk cId="0" sldId="284"/>
        </pc:sldMkLst>
        <pc:spChg chg="mod">
          <ac:chgData name="Nadine VALADE" userId="429c040f9f07cd62" providerId="LiveId" clId="{AF475AB6-44A1-48B4-A710-7AC6378C4EFA}" dt="2025-01-28T21:48:51.167" v="424" actId="404"/>
          <ac:spMkLst>
            <pc:docMk/>
            <pc:sldMk cId="0" sldId="284"/>
            <ac:spMk id="2" creationId="{D948E5DD-1DED-4635-815D-9A4BA1E88924}"/>
          </ac:spMkLst>
        </pc:spChg>
        <pc:spChg chg="mod">
          <ac:chgData name="Nadine VALADE" userId="429c040f9f07cd62" providerId="LiveId" clId="{AF475AB6-44A1-48B4-A710-7AC6378C4EFA}" dt="2025-01-28T09:09:39.592" v="139" actId="20577"/>
          <ac:spMkLst>
            <pc:docMk/>
            <pc:sldMk cId="0" sldId="284"/>
            <ac:spMk id="3" creationId="{F0DA2F45-11B3-449F-A485-D997096E38C0}"/>
          </ac:spMkLst>
        </pc:spChg>
      </pc:sldChg>
      <pc:sldChg chg="modSp mod">
        <pc:chgData name="Nadine VALADE" userId="429c040f9f07cd62" providerId="LiveId" clId="{AF475AB6-44A1-48B4-A710-7AC6378C4EFA}" dt="2025-01-28T21:48:45.067" v="422" actId="14100"/>
        <pc:sldMkLst>
          <pc:docMk/>
          <pc:sldMk cId="0" sldId="285"/>
        </pc:sldMkLst>
        <pc:spChg chg="mod">
          <ac:chgData name="Nadine VALADE" userId="429c040f9f07cd62" providerId="LiveId" clId="{AF475AB6-44A1-48B4-A710-7AC6378C4EFA}" dt="2025-01-28T21:48:45.067" v="422" actId="14100"/>
          <ac:spMkLst>
            <pc:docMk/>
            <pc:sldMk cId="0" sldId="285"/>
            <ac:spMk id="2" creationId="{C4F59191-0EDD-409F-BCB7-9DAC7B671C28}"/>
          </ac:spMkLst>
        </pc:spChg>
      </pc:sldChg>
      <pc:sldChg chg="modSp mod">
        <pc:chgData name="Nadine VALADE" userId="429c040f9f07cd62" providerId="LiveId" clId="{AF475AB6-44A1-48B4-A710-7AC6378C4EFA}" dt="2025-01-28T21:49:05.899" v="430" actId="14100"/>
        <pc:sldMkLst>
          <pc:docMk/>
          <pc:sldMk cId="0" sldId="286"/>
        </pc:sldMkLst>
        <pc:spChg chg="mod">
          <ac:chgData name="Nadine VALADE" userId="429c040f9f07cd62" providerId="LiveId" clId="{AF475AB6-44A1-48B4-A710-7AC6378C4EFA}" dt="2025-01-28T21:49:05.899" v="430" actId="14100"/>
          <ac:spMkLst>
            <pc:docMk/>
            <pc:sldMk cId="0" sldId="286"/>
            <ac:spMk id="2" creationId="{3D3FC5BC-A5E7-41CD-99D1-FC80D7F244DA}"/>
          </ac:spMkLst>
        </pc:spChg>
        <pc:spChg chg="mod">
          <ac:chgData name="Nadine VALADE" userId="429c040f9f07cd62" providerId="LiveId" clId="{AF475AB6-44A1-48B4-A710-7AC6378C4EFA}" dt="2025-01-28T09:10:49.602" v="148" actId="27636"/>
          <ac:spMkLst>
            <pc:docMk/>
            <pc:sldMk cId="0" sldId="286"/>
            <ac:spMk id="3" creationId="{F6C10BEE-056B-4FD0-A250-C538C2DCCA1B}"/>
          </ac:spMkLst>
        </pc:spChg>
      </pc:sldChg>
      <pc:sldChg chg="setBg">
        <pc:chgData name="Nadine VALADE" userId="429c040f9f07cd62" providerId="LiveId" clId="{AF475AB6-44A1-48B4-A710-7AC6378C4EFA}" dt="2025-01-28T21:38:24.274" v="373"/>
        <pc:sldMkLst>
          <pc:docMk/>
          <pc:sldMk cId="1306723982" sldId="292"/>
        </pc:sldMkLst>
      </pc:sldChg>
      <pc:sldChg chg="modSp add mod">
        <pc:chgData name="Nadine VALADE" userId="429c040f9f07cd62" providerId="LiveId" clId="{AF475AB6-44A1-48B4-A710-7AC6378C4EFA}" dt="2025-01-28T09:13:52.694" v="366" actId="20577"/>
        <pc:sldMkLst>
          <pc:docMk/>
          <pc:sldMk cId="1180357623" sldId="293"/>
        </pc:sldMkLst>
        <pc:spChg chg="mod">
          <ac:chgData name="Nadine VALADE" userId="429c040f9f07cd62" providerId="LiveId" clId="{AF475AB6-44A1-48B4-A710-7AC6378C4EFA}" dt="2025-01-28T09:12:10.113" v="164" actId="20577"/>
          <ac:spMkLst>
            <pc:docMk/>
            <pc:sldMk cId="1180357623" sldId="293"/>
            <ac:spMk id="2" creationId="{360E4BFA-16E2-14E2-7ECF-57A11370C17D}"/>
          </ac:spMkLst>
        </pc:spChg>
        <pc:spChg chg="mod">
          <ac:chgData name="Nadine VALADE" userId="429c040f9f07cd62" providerId="LiveId" clId="{AF475AB6-44A1-48B4-A710-7AC6378C4EFA}" dt="2025-01-28T09:13:52.694" v="366" actId="20577"/>
          <ac:spMkLst>
            <pc:docMk/>
            <pc:sldMk cId="1180357623" sldId="293"/>
            <ac:spMk id="3" creationId="{429E9C33-AB3F-5D19-EEEE-996169D3BEC2}"/>
          </ac:spMkLst>
        </pc:spChg>
      </pc:sldChg>
      <pc:sldChg chg="delSp new del mod">
        <pc:chgData name="Nadine VALADE" userId="429c040f9f07cd62" providerId="LiveId" clId="{AF475AB6-44A1-48B4-A710-7AC6378C4EFA}" dt="2025-01-28T21:50:36.145" v="434" actId="2696"/>
        <pc:sldMkLst>
          <pc:docMk/>
          <pc:sldMk cId="2828008175" sldId="294"/>
        </pc:sldMkLst>
        <pc:spChg chg="del">
          <ac:chgData name="Nadine VALADE" userId="429c040f9f07cd62" providerId="LiveId" clId="{AF475AB6-44A1-48B4-A710-7AC6378C4EFA}" dt="2025-01-28T21:50:32.602" v="433" actId="478"/>
          <ac:spMkLst>
            <pc:docMk/>
            <pc:sldMk cId="2828008175" sldId="294"/>
            <ac:spMk id="3" creationId="{9915EC61-6D7C-F121-137F-DD6CCDA548EF}"/>
          </ac:spMkLst>
        </pc:spChg>
      </pc:sldChg>
      <pc:sldMasterChg chg="setBg modSldLayout">
        <pc:chgData name="Nadine VALADE" userId="429c040f9f07cd62" providerId="LiveId" clId="{AF475AB6-44A1-48B4-A710-7AC6378C4EFA}" dt="2025-01-28T21:49:27.028" v="431"/>
        <pc:sldMasterMkLst>
          <pc:docMk/>
          <pc:sldMasterMk cId="352433030" sldId="2147483786"/>
        </pc:sldMasterMkLst>
        <pc:sldLayoutChg chg="setBg">
          <pc:chgData name="Nadine VALADE" userId="429c040f9f07cd62" providerId="LiveId" clId="{AF475AB6-44A1-48B4-A710-7AC6378C4EFA}" dt="2025-01-28T21:49:27.028" v="431"/>
          <pc:sldLayoutMkLst>
            <pc:docMk/>
            <pc:sldMasterMk cId="352433030" sldId="2147483786"/>
            <pc:sldLayoutMk cId="3313806540" sldId="2147483787"/>
          </pc:sldLayoutMkLst>
        </pc:sldLayoutChg>
        <pc:sldLayoutChg chg="setBg">
          <pc:chgData name="Nadine VALADE" userId="429c040f9f07cd62" providerId="LiveId" clId="{AF475AB6-44A1-48B4-A710-7AC6378C4EFA}" dt="2025-01-28T21:49:27.028" v="431"/>
          <pc:sldLayoutMkLst>
            <pc:docMk/>
            <pc:sldMasterMk cId="352433030" sldId="2147483786"/>
            <pc:sldLayoutMk cId="3030751212" sldId="2147483788"/>
          </pc:sldLayoutMkLst>
        </pc:sldLayoutChg>
        <pc:sldLayoutChg chg="setBg">
          <pc:chgData name="Nadine VALADE" userId="429c040f9f07cd62" providerId="LiveId" clId="{AF475AB6-44A1-48B4-A710-7AC6378C4EFA}" dt="2025-01-28T21:49:27.028" v="431"/>
          <pc:sldLayoutMkLst>
            <pc:docMk/>
            <pc:sldMasterMk cId="352433030" sldId="2147483786"/>
            <pc:sldLayoutMk cId="968074239" sldId="2147483789"/>
          </pc:sldLayoutMkLst>
        </pc:sldLayoutChg>
        <pc:sldLayoutChg chg="setBg">
          <pc:chgData name="Nadine VALADE" userId="429c040f9f07cd62" providerId="LiveId" clId="{AF475AB6-44A1-48B4-A710-7AC6378C4EFA}" dt="2025-01-28T21:49:27.028" v="431"/>
          <pc:sldLayoutMkLst>
            <pc:docMk/>
            <pc:sldMasterMk cId="352433030" sldId="2147483786"/>
            <pc:sldLayoutMk cId="932738362" sldId="2147483790"/>
          </pc:sldLayoutMkLst>
        </pc:sldLayoutChg>
        <pc:sldLayoutChg chg="setBg">
          <pc:chgData name="Nadine VALADE" userId="429c040f9f07cd62" providerId="LiveId" clId="{AF475AB6-44A1-48B4-A710-7AC6378C4EFA}" dt="2025-01-28T21:49:27.028" v="431"/>
          <pc:sldLayoutMkLst>
            <pc:docMk/>
            <pc:sldMasterMk cId="352433030" sldId="2147483786"/>
            <pc:sldLayoutMk cId="1255333604" sldId="2147483791"/>
          </pc:sldLayoutMkLst>
        </pc:sldLayoutChg>
        <pc:sldLayoutChg chg="setBg">
          <pc:chgData name="Nadine VALADE" userId="429c040f9f07cd62" providerId="LiveId" clId="{AF475AB6-44A1-48B4-A710-7AC6378C4EFA}" dt="2025-01-28T21:49:27.028" v="431"/>
          <pc:sldLayoutMkLst>
            <pc:docMk/>
            <pc:sldMasterMk cId="352433030" sldId="2147483786"/>
            <pc:sldLayoutMk cId="3944450190" sldId="2147483792"/>
          </pc:sldLayoutMkLst>
        </pc:sldLayoutChg>
        <pc:sldLayoutChg chg="setBg">
          <pc:chgData name="Nadine VALADE" userId="429c040f9f07cd62" providerId="LiveId" clId="{AF475AB6-44A1-48B4-A710-7AC6378C4EFA}" dt="2025-01-28T21:49:27.028" v="431"/>
          <pc:sldLayoutMkLst>
            <pc:docMk/>
            <pc:sldMasterMk cId="352433030" sldId="2147483786"/>
            <pc:sldLayoutMk cId="1059401693" sldId="2147483793"/>
          </pc:sldLayoutMkLst>
        </pc:sldLayoutChg>
        <pc:sldLayoutChg chg="setBg">
          <pc:chgData name="Nadine VALADE" userId="429c040f9f07cd62" providerId="LiveId" clId="{AF475AB6-44A1-48B4-A710-7AC6378C4EFA}" dt="2025-01-28T21:49:27.028" v="431"/>
          <pc:sldLayoutMkLst>
            <pc:docMk/>
            <pc:sldMasterMk cId="352433030" sldId="2147483786"/>
            <pc:sldLayoutMk cId="772959473" sldId="2147483794"/>
          </pc:sldLayoutMkLst>
        </pc:sldLayoutChg>
        <pc:sldLayoutChg chg="setBg">
          <pc:chgData name="Nadine VALADE" userId="429c040f9f07cd62" providerId="LiveId" clId="{AF475AB6-44A1-48B4-A710-7AC6378C4EFA}" dt="2025-01-28T21:49:27.028" v="431"/>
          <pc:sldLayoutMkLst>
            <pc:docMk/>
            <pc:sldMasterMk cId="352433030" sldId="2147483786"/>
            <pc:sldLayoutMk cId="4257628279" sldId="2147483795"/>
          </pc:sldLayoutMkLst>
        </pc:sldLayoutChg>
        <pc:sldLayoutChg chg="setBg">
          <pc:chgData name="Nadine VALADE" userId="429c040f9f07cd62" providerId="LiveId" clId="{AF475AB6-44A1-48B4-A710-7AC6378C4EFA}" dt="2025-01-28T21:49:27.028" v="431"/>
          <pc:sldLayoutMkLst>
            <pc:docMk/>
            <pc:sldMasterMk cId="352433030" sldId="2147483786"/>
            <pc:sldLayoutMk cId="1501970143" sldId="2147483796"/>
          </pc:sldLayoutMkLst>
        </pc:sldLayoutChg>
        <pc:sldLayoutChg chg="setBg">
          <pc:chgData name="Nadine VALADE" userId="429c040f9f07cd62" providerId="LiveId" clId="{AF475AB6-44A1-48B4-A710-7AC6378C4EFA}" dt="2025-01-28T21:49:27.028" v="431"/>
          <pc:sldLayoutMkLst>
            <pc:docMk/>
            <pc:sldMasterMk cId="352433030" sldId="2147483786"/>
            <pc:sldLayoutMk cId="4290947585" sldId="2147483797"/>
          </pc:sldLayoutMkLst>
        </pc:sldLayoutChg>
        <pc:sldLayoutChg chg="setBg">
          <pc:chgData name="Nadine VALADE" userId="429c040f9f07cd62" providerId="LiveId" clId="{AF475AB6-44A1-48B4-A710-7AC6378C4EFA}" dt="2025-01-28T21:49:27.028" v="431"/>
          <pc:sldLayoutMkLst>
            <pc:docMk/>
            <pc:sldMasterMk cId="352433030" sldId="2147483786"/>
            <pc:sldLayoutMk cId="3610354045" sldId="2147483798"/>
          </pc:sldLayoutMkLst>
        </pc:sldLayoutChg>
        <pc:sldLayoutChg chg="setBg">
          <pc:chgData name="Nadine VALADE" userId="429c040f9f07cd62" providerId="LiveId" clId="{AF475AB6-44A1-48B4-A710-7AC6378C4EFA}" dt="2025-01-28T21:49:27.028" v="431"/>
          <pc:sldLayoutMkLst>
            <pc:docMk/>
            <pc:sldMasterMk cId="352433030" sldId="2147483786"/>
            <pc:sldLayoutMk cId="2524903223" sldId="2147483799"/>
          </pc:sldLayoutMkLst>
        </pc:sldLayoutChg>
        <pc:sldLayoutChg chg="setBg">
          <pc:chgData name="Nadine VALADE" userId="429c040f9f07cd62" providerId="LiveId" clId="{AF475AB6-44A1-48B4-A710-7AC6378C4EFA}" dt="2025-01-28T21:49:27.028" v="431"/>
          <pc:sldLayoutMkLst>
            <pc:docMk/>
            <pc:sldMasterMk cId="352433030" sldId="2147483786"/>
            <pc:sldLayoutMk cId="1216440496" sldId="2147483800"/>
          </pc:sldLayoutMkLst>
        </pc:sldLayoutChg>
        <pc:sldLayoutChg chg="setBg">
          <pc:chgData name="Nadine VALADE" userId="429c040f9f07cd62" providerId="LiveId" clId="{AF475AB6-44A1-48B4-A710-7AC6378C4EFA}" dt="2025-01-28T21:49:27.028" v="431"/>
          <pc:sldLayoutMkLst>
            <pc:docMk/>
            <pc:sldMasterMk cId="352433030" sldId="2147483786"/>
            <pc:sldLayoutMk cId="3243904873" sldId="2147483801"/>
          </pc:sldLayoutMkLst>
        </pc:sldLayoutChg>
        <pc:sldLayoutChg chg="setBg">
          <pc:chgData name="Nadine VALADE" userId="429c040f9f07cd62" providerId="LiveId" clId="{AF475AB6-44A1-48B4-A710-7AC6378C4EFA}" dt="2025-01-28T21:49:27.028" v="431"/>
          <pc:sldLayoutMkLst>
            <pc:docMk/>
            <pc:sldMasterMk cId="352433030" sldId="2147483786"/>
            <pc:sldLayoutMk cId="4105955252" sldId="2147483802"/>
          </pc:sldLayoutMkLst>
        </pc:sldLayoutChg>
        <pc:sldLayoutChg chg="setBg">
          <pc:chgData name="Nadine VALADE" userId="429c040f9f07cd62" providerId="LiveId" clId="{AF475AB6-44A1-48B4-A710-7AC6378C4EFA}" dt="2025-01-28T21:49:27.028" v="431"/>
          <pc:sldLayoutMkLst>
            <pc:docMk/>
            <pc:sldMasterMk cId="352433030" sldId="2147483786"/>
            <pc:sldLayoutMk cId="174723263" sldId="2147483803"/>
          </pc:sldLayoutMkLst>
        </pc:sldLayoutChg>
      </pc:sldMaster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71DCA-5120-4DFC-84AC-9A5CEF84ED5A}"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8DA1CD9D-A475-43E5-BEFB-554D6565D14B}">
      <dgm:prSet/>
      <dgm:spPr/>
      <dgm:t>
        <a:bodyPr/>
        <a:lstStyle/>
        <a:p>
          <a:r>
            <a:rPr lang="fr-FR" b="1" u="sng" dirty="0"/>
            <a:t>Thème 2026 : </a:t>
          </a:r>
          <a:br>
            <a:rPr lang="fr-FR" b="1" dirty="0"/>
          </a:br>
          <a:r>
            <a:rPr lang="fr-FR" b="1" dirty="0"/>
            <a:t>Cycle, boucle</a:t>
          </a:r>
          <a:endParaRPr lang="en-US" dirty="0"/>
        </a:p>
      </dgm:t>
    </dgm:pt>
    <dgm:pt modelId="{271DDE92-A55A-45D3-9AE3-6542500D3308}" type="parTrans" cxnId="{BEE59875-5276-4F98-B12B-5EAD4362A2C8}">
      <dgm:prSet/>
      <dgm:spPr/>
      <dgm:t>
        <a:bodyPr/>
        <a:lstStyle/>
        <a:p>
          <a:endParaRPr lang="en-US"/>
        </a:p>
      </dgm:t>
    </dgm:pt>
    <dgm:pt modelId="{6BF88E4E-0470-4B6E-A91C-EC8128BE70C2}" type="sibTrans" cxnId="{BEE59875-5276-4F98-B12B-5EAD4362A2C8}">
      <dgm:prSet/>
      <dgm:spPr/>
      <dgm:t>
        <a:bodyPr/>
        <a:lstStyle/>
        <a:p>
          <a:endParaRPr lang="en-US"/>
        </a:p>
      </dgm:t>
    </dgm:pt>
    <dgm:pt modelId="{1E578411-76C2-4176-B194-69CDA673958D}">
      <dgm:prSet custT="1"/>
      <dgm:spPr/>
      <dgm:t>
        <a:bodyPr/>
        <a:lstStyle/>
        <a:p>
          <a:r>
            <a:rPr lang="fr-FR" sz="4000" dirty="0"/>
            <a:t>Mme Brunel, M. </a:t>
          </a:r>
          <a:r>
            <a:rPr lang="fr-FR" sz="4000" dirty="0" err="1"/>
            <a:t>Sarlin</a:t>
          </a:r>
          <a:r>
            <a:rPr lang="fr-FR" sz="4000" dirty="0"/>
            <a:t>, Mme Valade</a:t>
          </a:r>
          <a:endParaRPr lang="en-US" sz="4000" dirty="0"/>
        </a:p>
      </dgm:t>
    </dgm:pt>
    <dgm:pt modelId="{24DB977C-AA2A-42A3-9217-E595B324B22B}" type="parTrans" cxnId="{74A11A1E-58D1-4BDE-A24E-3D6232529A6C}">
      <dgm:prSet/>
      <dgm:spPr/>
      <dgm:t>
        <a:bodyPr/>
        <a:lstStyle/>
        <a:p>
          <a:endParaRPr lang="en-US"/>
        </a:p>
      </dgm:t>
    </dgm:pt>
    <dgm:pt modelId="{890426EE-E20D-454F-BB3E-6084193A71F8}" type="sibTrans" cxnId="{74A11A1E-58D1-4BDE-A24E-3D6232529A6C}">
      <dgm:prSet/>
      <dgm:spPr/>
      <dgm:t>
        <a:bodyPr/>
        <a:lstStyle/>
        <a:p>
          <a:endParaRPr lang="en-US"/>
        </a:p>
      </dgm:t>
    </dgm:pt>
    <dgm:pt modelId="{3D760FF2-8DA2-4C99-911A-2D6BDE07A072}" type="pres">
      <dgm:prSet presAssocID="{F3771DCA-5120-4DFC-84AC-9A5CEF84ED5A}" presName="vert0" presStyleCnt="0">
        <dgm:presLayoutVars>
          <dgm:dir/>
          <dgm:animOne val="branch"/>
          <dgm:animLvl val="lvl"/>
        </dgm:presLayoutVars>
      </dgm:prSet>
      <dgm:spPr/>
    </dgm:pt>
    <dgm:pt modelId="{3C171024-6626-4F3E-89DE-181CD14407FD}" type="pres">
      <dgm:prSet presAssocID="{8DA1CD9D-A475-43E5-BEFB-554D6565D14B}" presName="thickLine" presStyleLbl="alignNode1" presStyleIdx="0" presStyleCnt="2"/>
      <dgm:spPr/>
    </dgm:pt>
    <dgm:pt modelId="{83965825-8608-4DA8-AB8F-BA206C50F446}" type="pres">
      <dgm:prSet presAssocID="{8DA1CD9D-A475-43E5-BEFB-554D6565D14B}" presName="horz1" presStyleCnt="0"/>
      <dgm:spPr/>
    </dgm:pt>
    <dgm:pt modelId="{2EF028CE-3761-4332-B714-5EBC6060679D}" type="pres">
      <dgm:prSet presAssocID="{8DA1CD9D-A475-43E5-BEFB-554D6565D14B}" presName="tx1" presStyleLbl="revTx" presStyleIdx="0" presStyleCnt="2"/>
      <dgm:spPr/>
    </dgm:pt>
    <dgm:pt modelId="{E8DCB6BA-A393-465D-8348-7D5224DF774D}" type="pres">
      <dgm:prSet presAssocID="{8DA1CD9D-A475-43E5-BEFB-554D6565D14B}" presName="vert1" presStyleCnt="0"/>
      <dgm:spPr/>
    </dgm:pt>
    <dgm:pt modelId="{8E284B03-90ED-42E4-B802-CD3C20CF3CE9}" type="pres">
      <dgm:prSet presAssocID="{1E578411-76C2-4176-B194-69CDA673958D}" presName="thickLine" presStyleLbl="alignNode1" presStyleIdx="1" presStyleCnt="2"/>
      <dgm:spPr/>
    </dgm:pt>
    <dgm:pt modelId="{B25C57EC-B1D2-4A5B-B9C9-B4816C3FF9DB}" type="pres">
      <dgm:prSet presAssocID="{1E578411-76C2-4176-B194-69CDA673958D}" presName="horz1" presStyleCnt="0"/>
      <dgm:spPr/>
    </dgm:pt>
    <dgm:pt modelId="{46216100-4698-45BD-8F5E-C59B2480071D}" type="pres">
      <dgm:prSet presAssocID="{1E578411-76C2-4176-B194-69CDA673958D}" presName="tx1" presStyleLbl="revTx" presStyleIdx="1" presStyleCnt="2"/>
      <dgm:spPr/>
    </dgm:pt>
    <dgm:pt modelId="{6562543F-14BB-49E2-BA8A-99820DD9C12E}" type="pres">
      <dgm:prSet presAssocID="{1E578411-76C2-4176-B194-69CDA673958D}" presName="vert1" presStyleCnt="0"/>
      <dgm:spPr/>
    </dgm:pt>
  </dgm:ptLst>
  <dgm:cxnLst>
    <dgm:cxn modelId="{40D58F13-446F-481D-8461-A769B1C7D1B3}" type="presOf" srcId="{1E578411-76C2-4176-B194-69CDA673958D}" destId="{46216100-4698-45BD-8F5E-C59B2480071D}" srcOrd="0" destOrd="0" presId="urn:microsoft.com/office/officeart/2008/layout/LinedList"/>
    <dgm:cxn modelId="{74A11A1E-58D1-4BDE-A24E-3D6232529A6C}" srcId="{F3771DCA-5120-4DFC-84AC-9A5CEF84ED5A}" destId="{1E578411-76C2-4176-B194-69CDA673958D}" srcOrd="1" destOrd="0" parTransId="{24DB977C-AA2A-42A3-9217-E595B324B22B}" sibTransId="{890426EE-E20D-454F-BB3E-6084193A71F8}"/>
    <dgm:cxn modelId="{3A8F3066-F322-4AD9-9FD6-E9D5BA25211E}" type="presOf" srcId="{F3771DCA-5120-4DFC-84AC-9A5CEF84ED5A}" destId="{3D760FF2-8DA2-4C99-911A-2D6BDE07A072}" srcOrd="0" destOrd="0" presId="urn:microsoft.com/office/officeart/2008/layout/LinedList"/>
    <dgm:cxn modelId="{BEE59875-5276-4F98-B12B-5EAD4362A2C8}" srcId="{F3771DCA-5120-4DFC-84AC-9A5CEF84ED5A}" destId="{8DA1CD9D-A475-43E5-BEFB-554D6565D14B}" srcOrd="0" destOrd="0" parTransId="{271DDE92-A55A-45D3-9AE3-6542500D3308}" sibTransId="{6BF88E4E-0470-4B6E-A91C-EC8128BE70C2}"/>
    <dgm:cxn modelId="{8778428B-14B3-4D39-98D1-FAA472FD5A7F}" type="presOf" srcId="{8DA1CD9D-A475-43E5-BEFB-554D6565D14B}" destId="{2EF028CE-3761-4332-B714-5EBC6060679D}" srcOrd="0" destOrd="0" presId="urn:microsoft.com/office/officeart/2008/layout/LinedList"/>
    <dgm:cxn modelId="{BBEA845C-1412-48FB-86B3-303A65EDA5FA}" type="presParOf" srcId="{3D760FF2-8DA2-4C99-911A-2D6BDE07A072}" destId="{3C171024-6626-4F3E-89DE-181CD14407FD}" srcOrd="0" destOrd="0" presId="urn:microsoft.com/office/officeart/2008/layout/LinedList"/>
    <dgm:cxn modelId="{F45BC9B8-F7FF-4B50-9A2C-70F1352450A7}" type="presParOf" srcId="{3D760FF2-8DA2-4C99-911A-2D6BDE07A072}" destId="{83965825-8608-4DA8-AB8F-BA206C50F446}" srcOrd="1" destOrd="0" presId="urn:microsoft.com/office/officeart/2008/layout/LinedList"/>
    <dgm:cxn modelId="{BC2C66CF-3706-4868-8FA6-8C8BC5087A83}" type="presParOf" srcId="{83965825-8608-4DA8-AB8F-BA206C50F446}" destId="{2EF028CE-3761-4332-B714-5EBC6060679D}" srcOrd="0" destOrd="0" presId="urn:microsoft.com/office/officeart/2008/layout/LinedList"/>
    <dgm:cxn modelId="{DA8BC2EB-20BD-48AA-9AAD-7E02477EB874}" type="presParOf" srcId="{83965825-8608-4DA8-AB8F-BA206C50F446}" destId="{E8DCB6BA-A393-465D-8348-7D5224DF774D}" srcOrd="1" destOrd="0" presId="urn:microsoft.com/office/officeart/2008/layout/LinedList"/>
    <dgm:cxn modelId="{3605664E-D559-45DF-8E38-650BF22EB021}" type="presParOf" srcId="{3D760FF2-8DA2-4C99-911A-2D6BDE07A072}" destId="{8E284B03-90ED-42E4-B802-CD3C20CF3CE9}" srcOrd="2" destOrd="0" presId="urn:microsoft.com/office/officeart/2008/layout/LinedList"/>
    <dgm:cxn modelId="{B22EA430-584C-47CE-8CCB-16F5135DBD42}" type="presParOf" srcId="{3D760FF2-8DA2-4C99-911A-2D6BDE07A072}" destId="{B25C57EC-B1D2-4A5B-B9C9-B4816C3FF9DB}" srcOrd="3" destOrd="0" presId="urn:microsoft.com/office/officeart/2008/layout/LinedList"/>
    <dgm:cxn modelId="{D2E31F25-85D3-4A52-9D52-DB8C894EFA7B}" type="presParOf" srcId="{B25C57EC-B1D2-4A5B-B9C9-B4816C3FF9DB}" destId="{46216100-4698-45BD-8F5E-C59B2480071D}" srcOrd="0" destOrd="0" presId="urn:microsoft.com/office/officeart/2008/layout/LinedList"/>
    <dgm:cxn modelId="{62429CA3-798A-44F7-998D-B008C90708F2}" type="presParOf" srcId="{B25C57EC-B1D2-4A5B-B9C9-B4816C3FF9DB}" destId="{6562543F-14BB-49E2-BA8A-99820DD9C12E}"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DD5964-7FB7-4AF1-8EE7-2D6AD6C1C5C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D218F2A-C46C-4449-9290-394ABF28EFB0}">
      <dgm:prSet/>
      <dgm:spPr/>
      <dgm:t>
        <a:bodyPr/>
        <a:lstStyle/>
        <a:p>
          <a:r>
            <a:rPr lang="fr-FR" b="1"/>
            <a:t>Épreuve Orale d'admission</a:t>
          </a:r>
          <a:endParaRPr lang="en-US"/>
        </a:p>
      </dgm:t>
    </dgm:pt>
    <dgm:pt modelId="{6DAB73F4-5C15-452E-B1F5-DDFD37162DB1}" type="parTrans" cxnId="{85EE98B9-860C-4EBB-9FD8-BD0092533A02}">
      <dgm:prSet/>
      <dgm:spPr/>
      <dgm:t>
        <a:bodyPr/>
        <a:lstStyle/>
        <a:p>
          <a:endParaRPr lang="en-US"/>
        </a:p>
      </dgm:t>
    </dgm:pt>
    <dgm:pt modelId="{182B2BA9-A835-47F3-A8C0-F92ACFEF8567}" type="sibTrans" cxnId="{85EE98B9-860C-4EBB-9FD8-BD0092533A02}">
      <dgm:prSet/>
      <dgm:spPr/>
      <dgm:t>
        <a:bodyPr/>
        <a:lstStyle/>
        <a:p>
          <a:endParaRPr lang="en-US"/>
        </a:p>
      </dgm:t>
    </dgm:pt>
    <dgm:pt modelId="{83FFB7D0-2C1B-41C6-B657-6D43936F41B3}">
      <dgm:prSet/>
      <dgm:spPr/>
      <dgm:t>
        <a:bodyPr/>
        <a:lstStyle/>
        <a:p>
          <a:r>
            <a:rPr lang="fr-FR"/>
            <a:t>30 min (oral 15 min + 15 min de questions)</a:t>
          </a:r>
          <a:endParaRPr lang="en-US"/>
        </a:p>
      </dgm:t>
    </dgm:pt>
    <dgm:pt modelId="{55107231-87E8-4924-9B31-B3C7E43C219B}" type="parTrans" cxnId="{35249191-863B-4F88-8E0C-9F56D61D2DB3}">
      <dgm:prSet/>
      <dgm:spPr/>
      <dgm:t>
        <a:bodyPr/>
        <a:lstStyle/>
        <a:p>
          <a:endParaRPr lang="en-US"/>
        </a:p>
      </dgm:t>
    </dgm:pt>
    <dgm:pt modelId="{1F66EBCB-AF13-49E5-9E25-CCE3D445160A}" type="sibTrans" cxnId="{35249191-863B-4F88-8E0C-9F56D61D2DB3}">
      <dgm:prSet/>
      <dgm:spPr/>
      <dgm:t>
        <a:bodyPr/>
        <a:lstStyle/>
        <a:p>
          <a:endParaRPr lang="en-US"/>
        </a:p>
      </dgm:t>
    </dgm:pt>
    <dgm:pt modelId="{33E1A92D-2C3E-4D60-B9B5-9085C7902C0B}">
      <dgm:prSet/>
      <dgm:spPr/>
      <dgm:t>
        <a:bodyPr/>
        <a:lstStyle/>
        <a:p>
          <a:r>
            <a:rPr lang="fr-FR" dirty="0"/>
            <a:t>Passée 1 seule fois en juin-juillet 2026</a:t>
          </a:r>
          <a:endParaRPr lang="en-US" dirty="0"/>
        </a:p>
      </dgm:t>
    </dgm:pt>
    <dgm:pt modelId="{CF710B94-7BB3-4F3E-A957-8991790D7049}" type="parTrans" cxnId="{F3810A4E-EF90-44AF-A473-C4584B1B7E62}">
      <dgm:prSet/>
      <dgm:spPr/>
      <dgm:t>
        <a:bodyPr/>
        <a:lstStyle/>
        <a:p>
          <a:endParaRPr lang="en-US"/>
        </a:p>
      </dgm:t>
    </dgm:pt>
    <dgm:pt modelId="{09946460-8A2A-4E9E-A396-1A42FCFB8417}" type="sibTrans" cxnId="{F3810A4E-EF90-44AF-A473-C4584B1B7E62}">
      <dgm:prSet/>
      <dgm:spPr/>
      <dgm:t>
        <a:bodyPr/>
        <a:lstStyle/>
        <a:p>
          <a:endParaRPr lang="en-US"/>
        </a:p>
      </dgm:t>
    </dgm:pt>
    <dgm:pt modelId="{0E627D66-6685-4299-9301-5107C4B1944B}">
      <dgm:prSet/>
      <dgm:spPr/>
      <dgm:t>
        <a:bodyPr/>
        <a:lstStyle/>
        <a:p>
          <a:r>
            <a:rPr lang="fr-FR"/>
            <a:t>Compte pour TOUS les concours :</a:t>
          </a:r>
          <a:endParaRPr lang="en-US"/>
        </a:p>
      </dgm:t>
    </dgm:pt>
    <dgm:pt modelId="{102CBF0D-71D6-449B-A39C-2A3229964DEC}" type="parTrans" cxnId="{55E7E493-5F24-4A98-BCB2-F42CB10CABC3}">
      <dgm:prSet/>
      <dgm:spPr/>
      <dgm:t>
        <a:bodyPr/>
        <a:lstStyle/>
        <a:p>
          <a:endParaRPr lang="en-US"/>
        </a:p>
      </dgm:t>
    </dgm:pt>
    <dgm:pt modelId="{B7481430-7AA1-4BFE-B0FB-C933B4D8A90E}" type="sibTrans" cxnId="{55E7E493-5F24-4A98-BCB2-F42CB10CABC3}">
      <dgm:prSet/>
      <dgm:spPr/>
      <dgm:t>
        <a:bodyPr/>
        <a:lstStyle/>
        <a:p>
          <a:endParaRPr lang="en-US"/>
        </a:p>
      </dgm:t>
    </dgm:pt>
    <dgm:pt modelId="{BA2DEF4E-1904-445E-8211-2B4D1740934D}">
      <dgm:prSet/>
      <dgm:spPr/>
      <dgm:t>
        <a:bodyPr/>
        <a:lstStyle/>
        <a:p>
          <a:r>
            <a:rPr lang="fr-FR"/>
            <a:t>CCINP, </a:t>
          </a:r>
          <a:endParaRPr lang="en-US"/>
        </a:p>
      </dgm:t>
    </dgm:pt>
    <dgm:pt modelId="{A89338C4-C797-46A1-BB34-129A112EB1ED}" type="parTrans" cxnId="{12D3CB8D-6948-49E6-B52D-4531B8761A91}">
      <dgm:prSet/>
      <dgm:spPr/>
      <dgm:t>
        <a:bodyPr/>
        <a:lstStyle/>
        <a:p>
          <a:endParaRPr lang="en-US"/>
        </a:p>
      </dgm:t>
    </dgm:pt>
    <dgm:pt modelId="{249DCAEE-9758-48C1-91BF-CA2D87EB6308}" type="sibTrans" cxnId="{12D3CB8D-6948-49E6-B52D-4531B8761A91}">
      <dgm:prSet/>
      <dgm:spPr/>
      <dgm:t>
        <a:bodyPr/>
        <a:lstStyle/>
        <a:p>
          <a:endParaRPr lang="en-US"/>
        </a:p>
      </dgm:t>
    </dgm:pt>
    <dgm:pt modelId="{F4589F39-F985-419E-87AE-916CBAF96054}">
      <dgm:prSet/>
      <dgm:spPr/>
      <dgm:t>
        <a:bodyPr/>
        <a:lstStyle/>
        <a:p>
          <a:r>
            <a:rPr lang="fr-FR"/>
            <a:t>Centrale, </a:t>
          </a:r>
          <a:endParaRPr lang="en-US"/>
        </a:p>
      </dgm:t>
    </dgm:pt>
    <dgm:pt modelId="{D20AE00F-EA0F-4519-A05D-30AFB81041E1}" type="parTrans" cxnId="{FE87EB08-A6CA-4D4F-A650-15ED3D15E58F}">
      <dgm:prSet/>
      <dgm:spPr/>
      <dgm:t>
        <a:bodyPr/>
        <a:lstStyle/>
        <a:p>
          <a:endParaRPr lang="en-US"/>
        </a:p>
      </dgm:t>
    </dgm:pt>
    <dgm:pt modelId="{D9A75B8E-2FCC-4498-8B8C-F6480FF8DD99}" type="sibTrans" cxnId="{FE87EB08-A6CA-4D4F-A650-15ED3D15E58F}">
      <dgm:prSet/>
      <dgm:spPr/>
      <dgm:t>
        <a:bodyPr/>
        <a:lstStyle/>
        <a:p>
          <a:endParaRPr lang="en-US"/>
        </a:p>
      </dgm:t>
    </dgm:pt>
    <dgm:pt modelId="{167223E2-DF0A-4752-A7FA-5D3D53716943}">
      <dgm:prSet/>
      <dgm:spPr/>
      <dgm:t>
        <a:bodyPr/>
        <a:lstStyle/>
        <a:p>
          <a:r>
            <a:rPr lang="fr-FR"/>
            <a:t>Mines-Ponts,</a:t>
          </a:r>
          <a:endParaRPr lang="en-US"/>
        </a:p>
      </dgm:t>
    </dgm:pt>
    <dgm:pt modelId="{3D5AA714-D6EF-46F9-B89C-AA9D5349EBD6}" type="parTrans" cxnId="{3EBAF407-7837-4CEF-BE22-C9FE2C5544CB}">
      <dgm:prSet/>
      <dgm:spPr/>
      <dgm:t>
        <a:bodyPr/>
        <a:lstStyle/>
        <a:p>
          <a:endParaRPr lang="en-US"/>
        </a:p>
      </dgm:t>
    </dgm:pt>
    <dgm:pt modelId="{A1DD1455-0176-4D00-9DB4-7E4575B2F26E}" type="sibTrans" cxnId="{3EBAF407-7837-4CEF-BE22-C9FE2C5544CB}">
      <dgm:prSet/>
      <dgm:spPr/>
      <dgm:t>
        <a:bodyPr/>
        <a:lstStyle/>
        <a:p>
          <a:endParaRPr lang="en-US"/>
        </a:p>
      </dgm:t>
    </dgm:pt>
    <dgm:pt modelId="{6B555517-83BB-47E0-B400-92A48590CF62}">
      <dgm:prSet/>
      <dgm:spPr/>
      <dgm:t>
        <a:bodyPr/>
        <a:lstStyle/>
        <a:p>
          <a:r>
            <a:rPr lang="fr-FR"/>
            <a:t>Certaines écoles du concours E3A</a:t>
          </a:r>
          <a:endParaRPr lang="en-US"/>
        </a:p>
      </dgm:t>
    </dgm:pt>
    <dgm:pt modelId="{C0A1EAA6-2D0C-4B5C-8E0D-484DD53047BB}" type="parTrans" cxnId="{903AD104-8FEA-448A-AC98-BAD127381D5E}">
      <dgm:prSet/>
      <dgm:spPr/>
      <dgm:t>
        <a:bodyPr/>
        <a:lstStyle/>
        <a:p>
          <a:endParaRPr lang="en-US"/>
        </a:p>
      </dgm:t>
    </dgm:pt>
    <dgm:pt modelId="{E9C1265C-C5B1-4517-93D3-2B2684B53598}" type="sibTrans" cxnId="{903AD104-8FEA-448A-AC98-BAD127381D5E}">
      <dgm:prSet/>
      <dgm:spPr/>
      <dgm:t>
        <a:bodyPr/>
        <a:lstStyle/>
        <a:p>
          <a:endParaRPr lang="en-US"/>
        </a:p>
      </dgm:t>
    </dgm:pt>
    <dgm:pt modelId="{F18BA8F5-58DA-40AC-A473-FDD37C4ADD84}" type="pres">
      <dgm:prSet presAssocID="{2CDD5964-7FB7-4AF1-8EE7-2D6AD6C1C5C7}" presName="linear" presStyleCnt="0">
        <dgm:presLayoutVars>
          <dgm:animLvl val="lvl"/>
          <dgm:resizeHandles val="exact"/>
        </dgm:presLayoutVars>
      </dgm:prSet>
      <dgm:spPr/>
    </dgm:pt>
    <dgm:pt modelId="{ABB00858-E4BD-4A1A-AD87-9B159ACF7331}" type="pres">
      <dgm:prSet presAssocID="{8D218F2A-C46C-4449-9290-394ABF28EFB0}" presName="parentText" presStyleLbl="node1" presStyleIdx="0" presStyleCnt="2">
        <dgm:presLayoutVars>
          <dgm:chMax val="0"/>
          <dgm:bulletEnabled val="1"/>
        </dgm:presLayoutVars>
      </dgm:prSet>
      <dgm:spPr/>
    </dgm:pt>
    <dgm:pt modelId="{D378062D-9623-4087-AD5A-C802E86E136B}" type="pres">
      <dgm:prSet presAssocID="{8D218F2A-C46C-4449-9290-394ABF28EFB0}" presName="childText" presStyleLbl="revTx" presStyleIdx="0" presStyleCnt="2">
        <dgm:presLayoutVars>
          <dgm:bulletEnabled val="1"/>
        </dgm:presLayoutVars>
      </dgm:prSet>
      <dgm:spPr/>
    </dgm:pt>
    <dgm:pt modelId="{8BDD9D98-A528-45D3-88FF-B06EEA346172}" type="pres">
      <dgm:prSet presAssocID="{0E627D66-6685-4299-9301-5107C4B1944B}" presName="parentText" presStyleLbl="node1" presStyleIdx="1" presStyleCnt="2">
        <dgm:presLayoutVars>
          <dgm:chMax val="0"/>
          <dgm:bulletEnabled val="1"/>
        </dgm:presLayoutVars>
      </dgm:prSet>
      <dgm:spPr/>
    </dgm:pt>
    <dgm:pt modelId="{D2C381DD-4B30-4D10-BDA6-61A77B247253}" type="pres">
      <dgm:prSet presAssocID="{0E627D66-6685-4299-9301-5107C4B1944B}" presName="childText" presStyleLbl="revTx" presStyleIdx="1" presStyleCnt="2">
        <dgm:presLayoutVars>
          <dgm:bulletEnabled val="1"/>
        </dgm:presLayoutVars>
      </dgm:prSet>
      <dgm:spPr/>
    </dgm:pt>
  </dgm:ptLst>
  <dgm:cxnLst>
    <dgm:cxn modelId="{903AD104-8FEA-448A-AC98-BAD127381D5E}" srcId="{0E627D66-6685-4299-9301-5107C4B1944B}" destId="{6B555517-83BB-47E0-B400-92A48590CF62}" srcOrd="3" destOrd="0" parTransId="{C0A1EAA6-2D0C-4B5C-8E0D-484DD53047BB}" sibTransId="{E9C1265C-C5B1-4517-93D3-2B2684B53598}"/>
    <dgm:cxn modelId="{3EBAF407-7837-4CEF-BE22-C9FE2C5544CB}" srcId="{0E627D66-6685-4299-9301-5107C4B1944B}" destId="{167223E2-DF0A-4752-A7FA-5D3D53716943}" srcOrd="2" destOrd="0" parTransId="{3D5AA714-D6EF-46F9-B89C-AA9D5349EBD6}" sibTransId="{A1DD1455-0176-4D00-9DB4-7E4575B2F26E}"/>
    <dgm:cxn modelId="{FE87EB08-A6CA-4D4F-A650-15ED3D15E58F}" srcId="{0E627D66-6685-4299-9301-5107C4B1944B}" destId="{F4589F39-F985-419E-87AE-916CBAF96054}" srcOrd="1" destOrd="0" parTransId="{D20AE00F-EA0F-4519-A05D-30AFB81041E1}" sibTransId="{D9A75B8E-2FCC-4498-8B8C-F6480FF8DD99}"/>
    <dgm:cxn modelId="{697E4911-E63A-46DE-82D7-133675E84588}" type="presOf" srcId="{0E627D66-6685-4299-9301-5107C4B1944B}" destId="{8BDD9D98-A528-45D3-88FF-B06EEA346172}" srcOrd="0" destOrd="0" presId="urn:microsoft.com/office/officeart/2005/8/layout/vList2"/>
    <dgm:cxn modelId="{E3A2942F-23D7-45C8-8D7B-F70BC84CCA96}" type="presOf" srcId="{167223E2-DF0A-4752-A7FA-5D3D53716943}" destId="{D2C381DD-4B30-4D10-BDA6-61A77B247253}" srcOrd="0" destOrd="2" presId="urn:microsoft.com/office/officeart/2005/8/layout/vList2"/>
    <dgm:cxn modelId="{71E8D763-9161-459D-B40E-746B7021E86C}" type="presOf" srcId="{2CDD5964-7FB7-4AF1-8EE7-2D6AD6C1C5C7}" destId="{F18BA8F5-58DA-40AC-A473-FDD37C4ADD84}" srcOrd="0" destOrd="0" presId="urn:microsoft.com/office/officeart/2005/8/layout/vList2"/>
    <dgm:cxn modelId="{F3810A4E-EF90-44AF-A473-C4584B1B7E62}" srcId="{8D218F2A-C46C-4449-9290-394ABF28EFB0}" destId="{33E1A92D-2C3E-4D60-B9B5-9085C7902C0B}" srcOrd="1" destOrd="0" parTransId="{CF710B94-7BB3-4F3E-A957-8991790D7049}" sibTransId="{09946460-8A2A-4E9E-A396-1A42FCFB8417}"/>
    <dgm:cxn modelId="{262F846E-131D-4ED7-83DE-2502B95BB58F}" type="presOf" srcId="{8D218F2A-C46C-4449-9290-394ABF28EFB0}" destId="{ABB00858-E4BD-4A1A-AD87-9B159ACF7331}" srcOrd="0" destOrd="0" presId="urn:microsoft.com/office/officeart/2005/8/layout/vList2"/>
    <dgm:cxn modelId="{6E75068D-CBAD-4475-ACB8-E11641F8263E}" type="presOf" srcId="{83FFB7D0-2C1B-41C6-B657-6D43936F41B3}" destId="{D378062D-9623-4087-AD5A-C802E86E136B}" srcOrd="0" destOrd="0" presId="urn:microsoft.com/office/officeart/2005/8/layout/vList2"/>
    <dgm:cxn modelId="{12D3CB8D-6948-49E6-B52D-4531B8761A91}" srcId="{0E627D66-6685-4299-9301-5107C4B1944B}" destId="{BA2DEF4E-1904-445E-8211-2B4D1740934D}" srcOrd="0" destOrd="0" parTransId="{A89338C4-C797-46A1-BB34-129A112EB1ED}" sibTransId="{249DCAEE-9758-48C1-91BF-CA2D87EB6308}"/>
    <dgm:cxn modelId="{35249191-863B-4F88-8E0C-9F56D61D2DB3}" srcId="{8D218F2A-C46C-4449-9290-394ABF28EFB0}" destId="{83FFB7D0-2C1B-41C6-B657-6D43936F41B3}" srcOrd="0" destOrd="0" parTransId="{55107231-87E8-4924-9B31-B3C7E43C219B}" sibTransId="{1F66EBCB-AF13-49E5-9E25-CCE3D445160A}"/>
    <dgm:cxn modelId="{55E7E493-5F24-4A98-BCB2-F42CB10CABC3}" srcId="{2CDD5964-7FB7-4AF1-8EE7-2D6AD6C1C5C7}" destId="{0E627D66-6685-4299-9301-5107C4B1944B}" srcOrd="1" destOrd="0" parTransId="{102CBF0D-71D6-449B-A39C-2A3229964DEC}" sibTransId="{B7481430-7AA1-4BFE-B0FB-C933B4D8A90E}"/>
    <dgm:cxn modelId="{DE5949A4-BD7D-485B-A50F-F08EFF3433D6}" type="presOf" srcId="{BA2DEF4E-1904-445E-8211-2B4D1740934D}" destId="{D2C381DD-4B30-4D10-BDA6-61A77B247253}" srcOrd="0" destOrd="0" presId="urn:microsoft.com/office/officeart/2005/8/layout/vList2"/>
    <dgm:cxn modelId="{85EE98B9-860C-4EBB-9FD8-BD0092533A02}" srcId="{2CDD5964-7FB7-4AF1-8EE7-2D6AD6C1C5C7}" destId="{8D218F2A-C46C-4449-9290-394ABF28EFB0}" srcOrd="0" destOrd="0" parTransId="{6DAB73F4-5C15-452E-B1F5-DDFD37162DB1}" sibTransId="{182B2BA9-A835-47F3-A8C0-F92ACFEF8567}"/>
    <dgm:cxn modelId="{CDE4FDB9-7B55-4A0F-B9E1-E51BF339DCE0}" type="presOf" srcId="{33E1A92D-2C3E-4D60-B9B5-9085C7902C0B}" destId="{D378062D-9623-4087-AD5A-C802E86E136B}" srcOrd="0" destOrd="1" presId="urn:microsoft.com/office/officeart/2005/8/layout/vList2"/>
    <dgm:cxn modelId="{F474FFDA-93CC-426C-9EE9-7A8CF700D948}" type="presOf" srcId="{F4589F39-F985-419E-87AE-916CBAF96054}" destId="{D2C381DD-4B30-4D10-BDA6-61A77B247253}" srcOrd="0" destOrd="1" presId="urn:microsoft.com/office/officeart/2005/8/layout/vList2"/>
    <dgm:cxn modelId="{314B0CF8-C182-4A1F-94F9-9168C80847DC}" type="presOf" srcId="{6B555517-83BB-47E0-B400-92A48590CF62}" destId="{D2C381DD-4B30-4D10-BDA6-61A77B247253}" srcOrd="0" destOrd="3" presId="urn:microsoft.com/office/officeart/2005/8/layout/vList2"/>
    <dgm:cxn modelId="{163A740C-22EF-4E18-8BC9-05F75AD7F8F8}" type="presParOf" srcId="{F18BA8F5-58DA-40AC-A473-FDD37C4ADD84}" destId="{ABB00858-E4BD-4A1A-AD87-9B159ACF7331}" srcOrd="0" destOrd="0" presId="urn:microsoft.com/office/officeart/2005/8/layout/vList2"/>
    <dgm:cxn modelId="{F81654F6-60EE-4D62-9D78-3C9F2E0BC6F7}" type="presParOf" srcId="{F18BA8F5-58DA-40AC-A473-FDD37C4ADD84}" destId="{D378062D-9623-4087-AD5A-C802E86E136B}" srcOrd="1" destOrd="0" presId="urn:microsoft.com/office/officeart/2005/8/layout/vList2"/>
    <dgm:cxn modelId="{CC02D0A7-D910-4F89-9103-911B883903DF}" type="presParOf" srcId="{F18BA8F5-58DA-40AC-A473-FDD37C4ADD84}" destId="{8BDD9D98-A528-45D3-88FF-B06EEA346172}" srcOrd="2" destOrd="0" presId="urn:microsoft.com/office/officeart/2005/8/layout/vList2"/>
    <dgm:cxn modelId="{C50BB8DD-B1C5-4887-B4AE-0CC497A80F48}" type="presParOf" srcId="{F18BA8F5-58DA-40AC-A473-FDD37C4ADD84}" destId="{D2C381DD-4B30-4D10-BDA6-61A77B247253}"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C9E2AA-3722-4356-A323-EBF76980BB1F}" type="doc">
      <dgm:prSet loTypeId="urn:microsoft.com/office/officeart/2016/7/layout/BasicTimeline" loCatId="process" qsTypeId="urn:microsoft.com/office/officeart/2005/8/quickstyle/simple1" qsCatId="simple" csTypeId="urn:microsoft.com/office/officeart/2005/8/colors/colorful5" csCatId="colorful" phldr="1"/>
      <dgm:spPr/>
      <dgm:t>
        <a:bodyPr/>
        <a:lstStyle/>
        <a:p>
          <a:endParaRPr lang="en-US"/>
        </a:p>
      </dgm:t>
    </dgm:pt>
    <dgm:pt modelId="{0693E835-BC16-41BB-A57B-01D8D39DB355}">
      <dgm:prSet/>
      <dgm:spPr/>
      <dgm:t>
        <a:bodyPr/>
        <a:lstStyle/>
        <a:p>
          <a:pPr>
            <a:defRPr b="1"/>
          </a:pPr>
          <a:r>
            <a:rPr lang="en-US" dirty="0" err="1"/>
            <a:t>févr</a:t>
          </a:r>
          <a:r>
            <a:rPr lang="en-US" dirty="0"/>
            <a:t>. 2026</a:t>
          </a:r>
        </a:p>
      </dgm:t>
    </dgm:pt>
    <dgm:pt modelId="{D3F1237F-0AD5-46E6-88C0-6A89D98E5854}" type="parTrans" cxnId="{50B304D8-9C6E-443B-A47E-F08253E9A63C}">
      <dgm:prSet/>
      <dgm:spPr/>
      <dgm:t>
        <a:bodyPr/>
        <a:lstStyle/>
        <a:p>
          <a:endParaRPr lang="en-US"/>
        </a:p>
      </dgm:t>
    </dgm:pt>
    <dgm:pt modelId="{275353CC-5227-477E-A5D2-6ED7AE55C012}" type="sibTrans" cxnId="{50B304D8-9C6E-443B-A47E-F08253E9A63C}">
      <dgm:prSet/>
      <dgm:spPr/>
      <dgm:t>
        <a:bodyPr/>
        <a:lstStyle/>
        <a:p>
          <a:endParaRPr lang="en-US"/>
        </a:p>
      </dgm:t>
    </dgm:pt>
    <dgm:pt modelId="{AC040F9D-3816-4068-AE34-943259162166}">
      <dgm:prSet custT="1"/>
      <dgm:spPr/>
      <dgm:t>
        <a:bodyPr/>
        <a:lstStyle/>
        <a:p>
          <a:endParaRPr lang="en-US" sz="200" dirty="0"/>
        </a:p>
      </dgm:t>
    </dgm:pt>
    <dgm:pt modelId="{19DD758D-45E1-40BB-B7AE-3227F544D58D}" type="parTrans" cxnId="{8A95AB8E-4585-4DF8-BCF7-C0D6C8959E86}">
      <dgm:prSet/>
      <dgm:spPr/>
      <dgm:t>
        <a:bodyPr/>
        <a:lstStyle/>
        <a:p>
          <a:endParaRPr lang="en-US"/>
        </a:p>
      </dgm:t>
    </dgm:pt>
    <dgm:pt modelId="{14D1CF0A-435E-4CB9-B752-31901F7A9078}" type="sibTrans" cxnId="{8A95AB8E-4585-4DF8-BCF7-C0D6C8959E86}">
      <dgm:prSet/>
      <dgm:spPr/>
      <dgm:t>
        <a:bodyPr/>
        <a:lstStyle/>
        <a:p>
          <a:endParaRPr lang="en-US"/>
        </a:p>
      </dgm:t>
    </dgm:pt>
    <dgm:pt modelId="{4DAA4D97-0BF7-43EA-AFDB-E543EFB1CAAD}">
      <dgm:prSet custT="1"/>
      <dgm:spPr/>
      <dgm:t>
        <a:bodyPr/>
        <a:lstStyle/>
        <a:p>
          <a:r>
            <a:rPr lang="en-US" sz="1400" dirty="0"/>
            <a:t>Lien avec le </a:t>
          </a:r>
          <a:r>
            <a:rPr lang="en-US" sz="1400" dirty="0" err="1"/>
            <a:t>thème</a:t>
          </a:r>
          <a:r>
            <a:rPr lang="en-US" sz="1400" dirty="0"/>
            <a:t> de </a:t>
          </a:r>
          <a:r>
            <a:rPr lang="en-US" sz="1400" dirty="0" err="1"/>
            <a:t>l’année</a:t>
          </a:r>
          <a:r>
            <a:rPr lang="en-US" sz="1400" dirty="0"/>
            <a:t> </a:t>
          </a:r>
        </a:p>
      </dgm:t>
    </dgm:pt>
    <dgm:pt modelId="{703E5D8D-EA63-4776-B894-99AC1E1AD2C2}" type="parTrans" cxnId="{B9243724-95A9-43EB-B437-885344238035}">
      <dgm:prSet/>
      <dgm:spPr/>
      <dgm:t>
        <a:bodyPr/>
        <a:lstStyle/>
        <a:p>
          <a:endParaRPr lang="en-US"/>
        </a:p>
      </dgm:t>
    </dgm:pt>
    <dgm:pt modelId="{3671A126-A4D7-461E-916A-CE72104B68AF}" type="sibTrans" cxnId="{B9243724-95A9-43EB-B437-885344238035}">
      <dgm:prSet/>
      <dgm:spPr/>
      <dgm:t>
        <a:bodyPr/>
        <a:lstStyle/>
        <a:p>
          <a:endParaRPr lang="en-US"/>
        </a:p>
      </dgm:t>
    </dgm:pt>
    <dgm:pt modelId="{5A672109-E2FC-426F-9B52-7AD3D6A48801}">
      <dgm:prSet custT="1"/>
      <dgm:spPr/>
      <dgm:t>
        <a:bodyPr/>
        <a:lstStyle/>
        <a:p>
          <a:r>
            <a:rPr lang="en-US" sz="1400" dirty="0"/>
            <a:t>MCOT (mise </a:t>
          </a:r>
          <a:r>
            <a:rPr lang="en-US" sz="1400" dirty="0" err="1"/>
            <a:t>en</a:t>
          </a:r>
          <a:r>
            <a:rPr lang="en-US" sz="1400" dirty="0"/>
            <a:t> </a:t>
          </a:r>
          <a:r>
            <a:rPr lang="en-US" sz="1400" dirty="0" err="1"/>
            <a:t>cohérence</a:t>
          </a:r>
          <a:r>
            <a:rPr lang="en-US" sz="1400" dirty="0"/>
            <a:t> des </a:t>
          </a:r>
          <a:r>
            <a:rPr lang="en-US" sz="1400" dirty="0" err="1"/>
            <a:t>objectifs</a:t>
          </a:r>
          <a:r>
            <a:rPr lang="en-US" sz="1400" dirty="0"/>
            <a:t> du TIPE).</a:t>
          </a:r>
        </a:p>
      </dgm:t>
    </dgm:pt>
    <dgm:pt modelId="{358C173B-B44F-43A0-86B9-3E1F6D57F72E}" type="parTrans" cxnId="{DBF2E42A-9292-4347-9835-012CA625CB7C}">
      <dgm:prSet/>
      <dgm:spPr/>
      <dgm:t>
        <a:bodyPr/>
        <a:lstStyle/>
        <a:p>
          <a:endParaRPr lang="en-US"/>
        </a:p>
      </dgm:t>
    </dgm:pt>
    <dgm:pt modelId="{50A07E57-E675-43C3-95BF-E73EBAA47A0C}" type="sibTrans" cxnId="{DBF2E42A-9292-4347-9835-012CA625CB7C}">
      <dgm:prSet/>
      <dgm:spPr/>
      <dgm:t>
        <a:bodyPr/>
        <a:lstStyle/>
        <a:p>
          <a:endParaRPr lang="en-US"/>
        </a:p>
      </dgm:t>
    </dgm:pt>
    <dgm:pt modelId="{5DABA242-862B-4838-B972-021B4EC99C70}">
      <dgm:prSet/>
      <dgm:spPr/>
      <dgm:t>
        <a:bodyPr/>
        <a:lstStyle/>
        <a:p>
          <a:pPr>
            <a:defRPr b="1"/>
          </a:pPr>
          <a:r>
            <a:rPr lang="en-US" dirty="0" err="1"/>
            <a:t>juin</a:t>
          </a:r>
          <a:r>
            <a:rPr lang="en-US" dirty="0"/>
            <a:t> 2026</a:t>
          </a:r>
        </a:p>
      </dgm:t>
    </dgm:pt>
    <dgm:pt modelId="{48608C5F-EECC-4430-A20C-F8466E057078}" type="parTrans" cxnId="{DD2D56E8-2EC2-4107-B4E4-6E7449397015}">
      <dgm:prSet/>
      <dgm:spPr/>
      <dgm:t>
        <a:bodyPr/>
        <a:lstStyle/>
        <a:p>
          <a:endParaRPr lang="en-US"/>
        </a:p>
      </dgm:t>
    </dgm:pt>
    <dgm:pt modelId="{110B7EB2-6AED-41ED-9C44-B904B65C743B}" type="sibTrans" cxnId="{DD2D56E8-2EC2-4107-B4E4-6E7449397015}">
      <dgm:prSet/>
      <dgm:spPr/>
      <dgm:t>
        <a:bodyPr/>
        <a:lstStyle/>
        <a:p>
          <a:endParaRPr lang="en-US"/>
        </a:p>
      </dgm:t>
    </dgm:pt>
    <dgm:pt modelId="{EB7B475B-1312-4366-9BC9-3DFE0B5E9AA3}">
      <dgm:prSet custT="1"/>
      <dgm:spPr/>
      <dgm:t>
        <a:bodyPr/>
        <a:lstStyle/>
        <a:p>
          <a:r>
            <a:rPr lang="en-US" sz="1400" dirty="0"/>
            <a:t>* </a:t>
          </a:r>
          <a:r>
            <a:rPr lang="en-US" sz="1400" dirty="0" err="1"/>
            <a:t>dépôt</a:t>
          </a:r>
          <a:r>
            <a:rPr lang="en-US" sz="1400" dirty="0"/>
            <a:t> </a:t>
          </a:r>
          <a:r>
            <a:rPr lang="en-US" sz="1400" dirty="0" err="1"/>
            <a:t>en</a:t>
          </a:r>
          <a:r>
            <a:rPr lang="en-US" sz="1400" dirty="0"/>
            <a:t> </a:t>
          </a:r>
          <a:r>
            <a:rPr lang="en-US" sz="1400" dirty="0" err="1"/>
            <a:t>ligne</a:t>
          </a:r>
          <a:r>
            <a:rPr lang="en-US" sz="1400" dirty="0"/>
            <a:t> du DOT (</a:t>
          </a:r>
          <a:r>
            <a:rPr lang="en-US" sz="1400" dirty="0" err="1"/>
            <a:t>Déroulé</a:t>
          </a:r>
          <a:r>
            <a:rPr lang="en-US" sz="1400" dirty="0"/>
            <a:t> </a:t>
          </a:r>
          <a:r>
            <a:rPr lang="en-US" sz="1400" dirty="0" err="1"/>
            <a:t>Opérationnel</a:t>
          </a:r>
          <a:r>
            <a:rPr lang="en-US" sz="1400" dirty="0"/>
            <a:t> du TIPE)</a:t>
          </a:r>
        </a:p>
        <a:p>
          <a:r>
            <a:rPr lang="en-US" sz="1400" dirty="0"/>
            <a:t>* et de la </a:t>
          </a:r>
          <a:r>
            <a:rPr lang="en-US" sz="1400" dirty="0" err="1"/>
            <a:t>présentation</a:t>
          </a:r>
          <a:r>
            <a:rPr lang="en-US" sz="1400" dirty="0"/>
            <a:t> que le </a:t>
          </a:r>
          <a:r>
            <a:rPr lang="en-US" sz="1400" dirty="0" err="1"/>
            <a:t>candidat</a:t>
          </a:r>
          <a:r>
            <a:rPr lang="en-US" sz="1400" dirty="0"/>
            <a:t> </a:t>
          </a:r>
          <a:r>
            <a:rPr lang="en-US" sz="1400" dirty="0" err="1"/>
            <a:t>trouvera</a:t>
          </a:r>
          <a:r>
            <a:rPr lang="en-US" sz="1400" dirty="0"/>
            <a:t> </a:t>
          </a:r>
          <a:r>
            <a:rPr lang="en-US" sz="1400" dirty="0" err="1"/>
            <a:t>en</a:t>
          </a:r>
          <a:r>
            <a:rPr lang="en-US" sz="1400" dirty="0"/>
            <a:t> salle </a:t>
          </a:r>
          <a:r>
            <a:rPr lang="en-US" sz="1400" dirty="0" err="1"/>
            <a:t>lorsqu’il</a:t>
          </a:r>
          <a:r>
            <a:rPr lang="en-US" sz="1400" dirty="0"/>
            <a:t> se </a:t>
          </a:r>
          <a:r>
            <a:rPr lang="en-US" sz="1400" dirty="0" err="1"/>
            <a:t>présentera</a:t>
          </a:r>
          <a:r>
            <a:rPr lang="en-US" sz="1400" dirty="0"/>
            <a:t> </a:t>
          </a:r>
          <a:r>
            <a:rPr lang="en-US" sz="1400" dirty="0" err="1"/>
            <a:t>devant</a:t>
          </a:r>
          <a:r>
            <a:rPr lang="en-US" sz="1400" dirty="0"/>
            <a:t> les </a:t>
          </a:r>
          <a:r>
            <a:rPr lang="en-US" sz="1400" dirty="0" err="1"/>
            <a:t>examinateurs</a:t>
          </a:r>
          <a:r>
            <a:rPr lang="en-US" sz="1400" dirty="0"/>
            <a:t>.</a:t>
          </a:r>
        </a:p>
      </dgm:t>
    </dgm:pt>
    <dgm:pt modelId="{8041014D-103F-4C4C-8AAC-DF270FF1766E}" type="parTrans" cxnId="{060AB00E-24D4-4913-9286-4BF292D9A4CE}">
      <dgm:prSet/>
      <dgm:spPr/>
      <dgm:t>
        <a:bodyPr/>
        <a:lstStyle/>
        <a:p>
          <a:endParaRPr lang="en-US"/>
        </a:p>
      </dgm:t>
    </dgm:pt>
    <dgm:pt modelId="{178201A4-C4A8-41EB-BF7C-91FCE9E6938E}" type="sibTrans" cxnId="{060AB00E-24D4-4913-9286-4BF292D9A4CE}">
      <dgm:prSet/>
      <dgm:spPr/>
      <dgm:t>
        <a:bodyPr/>
        <a:lstStyle/>
        <a:p>
          <a:endParaRPr lang="en-US"/>
        </a:p>
      </dgm:t>
    </dgm:pt>
    <dgm:pt modelId="{1B846D34-31A7-40D0-AA4A-57EBB5E4770B}">
      <dgm:prSet/>
      <dgm:spPr/>
      <dgm:t>
        <a:bodyPr/>
        <a:lstStyle/>
        <a:p>
          <a:pPr>
            <a:defRPr b="1"/>
          </a:pPr>
          <a:r>
            <a:rPr lang="en-US" dirty="0" err="1"/>
            <a:t>juin</a:t>
          </a:r>
          <a:r>
            <a:rPr lang="en-US" dirty="0"/>
            <a:t> 2026</a:t>
          </a:r>
        </a:p>
      </dgm:t>
    </dgm:pt>
    <dgm:pt modelId="{A5C33F99-57AF-42F2-833F-C119859C0906}" type="parTrans" cxnId="{7D049112-DA0A-4B07-B22A-F59522DD03E6}">
      <dgm:prSet/>
      <dgm:spPr/>
      <dgm:t>
        <a:bodyPr/>
        <a:lstStyle/>
        <a:p>
          <a:endParaRPr lang="en-US"/>
        </a:p>
      </dgm:t>
    </dgm:pt>
    <dgm:pt modelId="{0822383D-A03E-4CEB-B22C-AE5949B7C5EC}" type="sibTrans" cxnId="{7D049112-DA0A-4B07-B22A-F59522DD03E6}">
      <dgm:prSet/>
      <dgm:spPr/>
      <dgm:t>
        <a:bodyPr/>
        <a:lstStyle/>
        <a:p>
          <a:endParaRPr lang="en-US"/>
        </a:p>
      </dgm:t>
    </dgm:pt>
    <dgm:pt modelId="{CFBF179E-20AB-4FC2-AB43-3CFD424797FE}">
      <dgm:prSet custT="1"/>
      <dgm:spPr/>
      <dgm:t>
        <a:bodyPr/>
        <a:lstStyle/>
        <a:p>
          <a:r>
            <a:rPr lang="en-US" sz="1400" dirty="0"/>
            <a:t>Validation par le </a:t>
          </a:r>
          <a:r>
            <a:rPr lang="en-US" sz="1400" dirty="0" err="1"/>
            <a:t>professeur</a:t>
          </a:r>
          <a:r>
            <a:rPr lang="en-US" sz="1400" dirty="0"/>
            <a:t> </a:t>
          </a:r>
          <a:r>
            <a:rPr lang="en-US" sz="1400" dirty="0" err="1"/>
            <a:t>encadrant</a:t>
          </a:r>
          <a:r>
            <a:rPr lang="en-US" sz="1400" dirty="0"/>
            <a:t> le T.I.P.E </a:t>
          </a:r>
        </a:p>
      </dgm:t>
    </dgm:pt>
    <dgm:pt modelId="{72AB8806-FEFD-403C-807D-803527BBA1E2}" type="parTrans" cxnId="{72308DAB-B378-4354-8881-74EADBB84F76}">
      <dgm:prSet/>
      <dgm:spPr/>
      <dgm:t>
        <a:bodyPr/>
        <a:lstStyle/>
        <a:p>
          <a:endParaRPr lang="en-US"/>
        </a:p>
      </dgm:t>
    </dgm:pt>
    <dgm:pt modelId="{96C773C8-7BE3-41E3-B447-683D98F14307}" type="sibTrans" cxnId="{72308DAB-B378-4354-8881-74EADBB84F76}">
      <dgm:prSet/>
      <dgm:spPr/>
      <dgm:t>
        <a:bodyPr/>
        <a:lstStyle/>
        <a:p>
          <a:endParaRPr lang="en-US"/>
        </a:p>
      </dgm:t>
    </dgm:pt>
    <dgm:pt modelId="{40A17910-ECCA-4874-8E53-1210450DC3BA}">
      <dgm:prSet/>
      <dgm:spPr/>
      <dgm:t>
        <a:bodyPr/>
        <a:lstStyle/>
        <a:p>
          <a:pPr>
            <a:defRPr b="1"/>
          </a:pPr>
          <a:r>
            <a:rPr lang="en-US" dirty="0"/>
            <a:t>20 </a:t>
          </a:r>
          <a:r>
            <a:rPr lang="en-US" dirty="0" err="1"/>
            <a:t>juin</a:t>
          </a:r>
          <a:r>
            <a:rPr lang="en-US" dirty="0"/>
            <a:t> et 20 </a:t>
          </a:r>
          <a:r>
            <a:rPr lang="en-US" dirty="0" err="1"/>
            <a:t>juil</a:t>
          </a:r>
          <a:r>
            <a:rPr lang="en-US" dirty="0"/>
            <a:t>. 2026</a:t>
          </a:r>
        </a:p>
      </dgm:t>
    </dgm:pt>
    <dgm:pt modelId="{6762A0C3-0617-4C0B-A0A5-A192384FAC19}" type="parTrans" cxnId="{3DA48A0E-6A3B-492A-9999-52C83060F1FE}">
      <dgm:prSet/>
      <dgm:spPr/>
      <dgm:t>
        <a:bodyPr/>
        <a:lstStyle/>
        <a:p>
          <a:endParaRPr lang="en-US"/>
        </a:p>
      </dgm:t>
    </dgm:pt>
    <dgm:pt modelId="{02B7C834-14D4-4D1C-B6D3-575C4C54370D}" type="sibTrans" cxnId="{3DA48A0E-6A3B-492A-9999-52C83060F1FE}">
      <dgm:prSet/>
      <dgm:spPr/>
      <dgm:t>
        <a:bodyPr/>
        <a:lstStyle/>
        <a:p>
          <a:endParaRPr lang="en-US"/>
        </a:p>
      </dgm:t>
    </dgm:pt>
    <dgm:pt modelId="{2052E5A9-4578-4950-96EB-A66D75178111}">
      <dgm:prSet custT="1"/>
      <dgm:spPr/>
      <dgm:t>
        <a:bodyPr/>
        <a:lstStyle/>
        <a:p>
          <a:r>
            <a:rPr lang="en-US" sz="1400" dirty="0"/>
            <a:t>Oral </a:t>
          </a:r>
          <a:r>
            <a:rPr lang="en-US" sz="1400" dirty="0" err="1"/>
            <a:t>d’admission</a:t>
          </a:r>
          <a:r>
            <a:rPr lang="en-US" sz="1400" dirty="0"/>
            <a:t> </a:t>
          </a:r>
        </a:p>
      </dgm:t>
    </dgm:pt>
    <dgm:pt modelId="{EBEE5FB5-094D-4456-8295-F0C34FB1A1D2}" type="parTrans" cxnId="{917E1CFB-1543-4BA2-84B9-0811F04B48DB}">
      <dgm:prSet/>
      <dgm:spPr/>
      <dgm:t>
        <a:bodyPr/>
        <a:lstStyle/>
        <a:p>
          <a:endParaRPr lang="en-US"/>
        </a:p>
      </dgm:t>
    </dgm:pt>
    <dgm:pt modelId="{3AA3B014-7D9B-41D2-A6AD-CE8BD1E0C4B6}" type="sibTrans" cxnId="{917E1CFB-1543-4BA2-84B9-0811F04B48DB}">
      <dgm:prSet/>
      <dgm:spPr/>
      <dgm:t>
        <a:bodyPr/>
        <a:lstStyle/>
        <a:p>
          <a:endParaRPr lang="en-US"/>
        </a:p>
      </dgm:t>
    </dgm:pt>
    <dgm:pt modelId="{E7942ACD-B430-423F-A0C5-05FC602339B1}">
      <dgm:prSet custT="1"/>
      <dgm:spPr/>
      <dgm:t>
        <a:bodyPr/>
        <a:lstStyle/>
        <a:p>
          <a:r>
            <a:rPr lang="en-US" sz="1400" dirty="0"/>
            <a:t>Motivation du </a:t>
          </a:r>
          <a:r>
            <a:rPr lang="en-US" sz="1400" dirty="0" err="1"/>
            <a:t>choix</a:t>
          </a:r>
          <a:r>
            <a:rPr lang="en-US" sz="1400" dirty="0"/>
            <a:t> du </a:t>
          </a:r>
          <a:r>
            <a:rPr lang="en-US" sz="1400" dirty="0" err="1"/>
            <a:t>sujet</a:t>
          </a:r>
          <a:endParaRPr lang="en-US" sz="1400" dirty="0"/>
        </a:p>
      </dgm:t>
    </dgm:pt>
    <dgm:pt modelId="{B714557B-1072-4AFB-950B-DE9532972811}" type="parTrans" cxnId="{19D44D58-B9ED-4921-A42C-EC00D7CE54A5}">
      <dgm:prSet/>
      <dgm:spPr/>
      <dgm:t>
        <a:bodyPr/>
        <a:lstStyle/>
        <a:p>
          <a:endParaRPr lang="fr-FR"/>
        </a:p>
      </dgm:t>
    </dgm:pt>
    <dgm:pt modelId="{A52C6F3E-EBA2-4BBD-A05D-F05F017C1073}" type="sibTrans" cxnId="{19D44D58-B9ED-4921-A42C-EC00D7CE54A5}">
      <dgm:prSet/>
      <dgm:spPr/>
      <dgm:t>
        <a:bodyPr/>
        <a:lstStyle/>
        <a:p>
          <a:endParaRPr lang="fr-FR"/>
        </a:p>
      </dgm:t>
    </dgm:pt>
    <dgm:pt modelId="{4CEC7E07-B582-4999-9840-C84808DD7FB3}">
      <dgm:prSet custT="1"/>
      <dgm:spPr/>
      <dgm:t>
        <a:bodyPr/>
        <a:lstStyle/>
        <a:p>
          <a:r>
            <a:rPr lang="en-US" sz="1400" dirty="0"/>
            <a:t> </a:t>
          </a:r>
          <a:r>
            <a:rPr lang="en-US" sz="1400" dirty="0" err="1"/>
            <a:t>Titre</a:t>
          </a:r>
          <a:endParaRPr lang="en-US" sz="1400" dirty="0"/>
        </a:p>
      </dgm:t>
    </dgm:pt>
    <dgm:pt modelId="{5BE3D1FF-504C-4F51-A1B4-D494191EC315}" type="sibTrans" cxnId="{970F225C-7F8C-4908-81FB-A433E66027E4}">
      <dgm:prSet/>
      <dgm:spPr/>
      <dgm:t>
        <a:bodyPr/>
        <a:lstStyle/>
        <a:p>
          <a:endParaRPr lang="fr-FR"/>
        </a:p>
      </dgm:t>
    </dgm:pt>
    <dgm:pt modelId="{D57E06D7-3B92-46F4-A340-2DA4165A7BE8}" type="parTrans" cxnId="{970F225C-7F8C-4908-81FB-A433E66027E4}">
      <dgm:prSet/>
      <dgm:spPr/>
      <dgm:t>
        <a:bodyPr/>
        <a:lstStyle/>
        <a:p>
          <a:endParaRPr lang="fr-FR"/>
        </a:p>
      </dgm:t>
    </dgm:pt>
    <dgm:pt modelId="{FBCEDC70-C9CB-467D-A0D8-BD72562071F2}" type="pres">
      <dgm:prSet presAssocID="{BDC9E2AA-3722-4356-A323-EBF76980BB1F}" presName="root" presStyleCnt="0">
        <dgm:presLayoutVars>
          <dgm:chMax/>
          <dgm:chPref/>
          <dgm:animLvl val="lvl"/>
        </dgm:presLayoutVars>
      </dgm:prSet>
      <dgm:spPr/>
    </dgm:pt>
    <dgm:pt modelId="{BF33E7C2-417F-41E1-982F-FF990B91B64E}" type="pres">
      <dgm:prSet presAssocID="{BDC9E2AA-3722-4356-A323-EBF76980BB1F}" presName="divider" presStyleLbl="fgAccFollowNode1" presStyleIdx="0" presStyleCnt="1"/>
      <dgm:spPr>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tailEnd type="triangle" w="lg" len="lg"/>
        </a:ln>
        <a:effectLst/>
      </dgm:spPr>
    </dgm:pt>
    <dgm:pt modelId="{197C02CC-AC67-4744-98C9-26C7102768CF}" type="pres">
      <dgm:prSet presAssocID="{BDC9E2AA-3722-4356-A323-EBF76980BB1F}" presName="nodes" presStyleCnt="0">
        <dgm:presLayoutVars>
          <dgm:chMax/>
          <dgm:chPref/>
          <dgm:animLvl val="lvl"/>
        </dgm:presLayoutVars>
      </dgm:prSet>
      <dgm:spPr/>
    </dgm:pt>
    <dgm:pt modelId="{A3BCA64E-6862-4630-90FC-7F0F71E87CDB}" type="pres">
      <dgm:prSet presAssocID="{0693E835-BC16-41BB-A57B-01D8D39DB355}" presName="composite" presStyleCnt="0"/>
      <dgm:spPr/>
    </dgm:pt>
    <dgm:pt modelId="{16710C0E-B289-4F4A-B17F-D1725AF3AB78}" type="pres">
      <dgm:prSet presAssocID="{0693E835-BC16-41BB-A57B-01D8D39DB355}" presName="L1TextContainer" presStyleLbl="revTx" presStyleIdx="0" presStyleCnt="4">
        <dgm:presLayoutVars>
          <dgm:chMax val="1"/>
          <dgm:chPref val="1"/>
          <dgm:bulletEnabled val="1"/>
        </dgm:presLayoutVars>
      </dgm:prSet>
      <dgm:spPr/>
    </dgm:pt>
    <dgm:pt modelId="{BB71B700-B393-45F5-942F-7887989F8EB5}" type="pres">
      <dgm:prSet presAssocID="{0693E835-BC16-41BB-A57B-01D8D39DB355}" presName="L2TextContainerWrapper" presStyleCnt="0">
        <dgm:presLayoutVars>
          <dgm:chMax val="0"/>
          <dgm:chPref val="0"/>
          <dgm:bulletEnabled val="1"/>
        </dgm:presLayoutVars>
      </dgm:prSet>
      <dgm:spPr/>
    </dgm:pt>
    <dgm:pt modelId="{390DB8B9-B2EB-4D71-AD0C-16FBF94F1313}" type="pres">
      <dgm:prSet presAssocID="{0693E835-BC16-41BB-A57B-01D8D39DB355}" presName="L2TextContainer" presStyleLbl="bgAcc1" presStyleIdx="0" presStyleCnt="4" custScaleX="112855" custScaleY="119994"/>
      <dgm:spPr/>
    </dgm:pt>
    <dgm:pt modelId="{5349F606-B199-410F-86B0-5455E23D52F8}" type="pres">
      <dgm:prSet presAssocID="{0693E835-BC16-41BB-A57B-01D8D39DB355}" presName="FlexibleEmptyPlaceHolder" presStyleCnt="0"/>
      <dgm:spPr/>
    </dgm:pt>
    <dgm:pt modelId="{37E614DA-7989-4755-8D1A-F18E7F3AA9A1}" type="pres">
      <dgm:prSet presAssocID="{0693E835-BC16-41BB-A57B-01D8D39DB355}" presName="ConnectLine" presStyleLbl="sibTrans1D1" presStyleIdx="0" presStyleCnt="4"/>
      <dgm:spPr>
        <a:noFill/>
        <a:ln w="9525" cap="rnd" cmpd="sng" algn="ctr">
          <a:solidFill>
            <a:schemeClr val="accent5">
              <a:hueOff val="0"/>
              <a:satOff val="0"/>
              <a:lumOff val="0"/>
              <a:alphaOff val="0"/>
            </a:schemeClr>
          </a:solidFill>
          <a:prstDash val="dash"/>
        </a:ln>
        <a:effectLst/>
      </dgm:spPr>
    </dgm:pt>
    <dgm:pt modelId="{8532911F-AF3A-41CB-BA4B-9750905B1819}" type="pres">
      <dgm:prSet presAssocID="{0693E835-BC16-41BB-A57B-01D8D39DB355}" presName="ConnectorPoint" presStyleLbl="alignNode1" presStyleIdx="0" presStyleCnt="4"/>
      <dgm:spPr/>
    </dgm:pt>
    <dgm:pt modelId="{A7FBE158-C0B0-40B1-A634-9C60FE83CF18}" type="pres">
      <dgm:prSet presAssocID="{0693E835-BC16-41BB-A57B-01D8D39DB355}" presName="EmptyPlaceHolder" presStyleCnt="0"/>
      <dgm:spPr/>
    </dgm:pt>
    <dgm:pt modelId="{11643B5F-6256-4470-9084-CA9B6CB965B9}" type="pres">
      <dgm:prSet presAssocID="{275353CC-5227-477E-A5D2-6ED7AE55C012}" presName="spaceBetweenRectangles" presStyleCnt="0"/>
      <dgm:spPr/>
    </dgm:pt>
    <dgm:pt modelId="{FE7E5004-0A76-4AC0-B51E-29D100B9F9BA}" type="pres">
      <dgm:prSet presAssocID="{5DABA242-862B-4838-B972-021B4EC99C70}" presName="composite" presStyleCnt="0"/>
      <dgm:spPr/>
    </dgm:pt>
    <dgm:pt modelId="{53D08B8A-2B7A-45B6-9929-9871EC9DC900}" type="pres">
      <dgm:prSet presAssocID="{5DABA242-862B-4838-B972-021B4EC99C70}" presName="L1TextContainer" presStyleLbl="revTx" presStyleIdx="1" presStyleCnt="4">
        <dgm:presLayoutVars>
          <dgm:chMax val="1"/>
          <dgm:chPref val="1"/>
          <dgm:bulletEnabled val="1"/>
        </dgm:presLayoutVars>
      </dgm:prSet>
      <dgm:spPr/>
    </dgm:pt>
    <dgm:pt modelId="{81B4FBE2-BA1B-4183-8A7A-92B2F6B2DFDE}" type="pres">
      <dgm:prSet presAssocID="{5DABA242-862B-4838-B972-021B4EC99C70}" presName="L2TextContainerWrapper" presStyleCnt="0">
        <dgm:presLayoutVars>
          <dgm:chMax val="0"/>
          <dgm:chPref val="0"/>
          <dgm:bulletEnabled val="1"/>
        </dgm:presLayoutVars>
      </dgm:prSet>
      <dgm:spPr/>
    </dgm:pt>
    <dgm:pt modelId="{F6055C62-0CA0-4EC6-99E6-71358AE3BA02}" type="pres">
      <dgm:prSet presAssocID="{5DABA242-862B-4838-B972-021B4EC99C70}" presName="L2TextContainer" presStyleLbl="bgAcc1" presStyleIdx="1" presStyleCnt="4"/>
      <dgm:spPr/>
    </dgm:pt>
    <dgm:pt modelId="{1B711E78-273E-47F5-BB79-F4399B7354AA}" type="pres">
      <dgm:prSet presAssocID="{5DABA242-862B-4838-B972-021B4EC99C70}" presName="FlexibleEmptyPlaceHolder" presStyleCnt="0"/>
      <dgm:spPr/>
    </dgm:pt>
    <dgm:pt modelId="{652F0E8F-1D43-44AB-BFCA-A337BB0D56FB}" type="pres">
      <dgm:prSet presAssocID="{5DABA242-862B-4838-B972-021B4EC99C70}" presName="ConnectLine" presStyleLbl="sibTrans1D1" presStyleIdx="1" presStyleCnt="4"/>
      <dgm:spPr>
        <a:noFill/>
        <a:ln w="9525" cap="rnd" cmpd="sng" algn="ctr">
          <a:solidFill>
            <a:schemeClr val="accent5">
              <a:hueOff val="-6529"/>
              <a:satOff val="-7157"/>
              <a:lumOff val="-3595"/>
              <a:alphaOff val="0"/>
            </a:schemeClr>
          </a:solidFill>
          <a:prstDash val="dash"/>
        </a:ln>
        <a:effectLst/>
      </dgm:spPr>
    </dgm:pt>
    <dgm:pt modelId="{24ABF490-66DD-45A6-9B21-A4E1D1E6063B}" type="pres">
      <dgm:prSet presAssocID="{5DABA242-862B-4838-B972-021B4EC99C70}" presName="ConnectorPoint" presStyleLbl="alignNode1" presStyleIdx="1" presStyleCnt="4"/>
      <dgm:spPr/>
    </dgm:pt>
    <dgm:pt modelId="{7846E44D-2F3A-46EC-89F4-E2BCE227905E}" type="pres">
      <dgm:prSet presAssocID="{5DABA242-862B-4838-B972-021B4EC99C70}" presName="EmptyPlaceHolder" presStyleCnt="0"/>
      <dgm:spPr/>
    </dgm:pt>
    <dgm:pt modelId="{8DEF055B-A2E3-4E89-8D09-9FB2907AFC90}" type="pres">
      <dgm:prSet presAssocID="{110B7EB2-6AED-41ED-9C44-B904B65C743B}" presName="spaceBetweenRectangles" presStyleCnt="0"/>
      <dgm:spPr/>
    </dgm:pt>
    <dgm:pt modelId="{9FC5DB9F-0B40-4213-8226-F6A0A7AC78A5}" type="pres">
      <dgm:prSet presAssocID="{1B846D34-31A7-40D0-AA4A-57EBB5E4770B}" presName="composite" presStyleCnt="0"/>
      <dgm:spPr/>
    </dgm:pt>
    <dgm:pt modelId="{125CC663-0D0D-43CC-BD4C-5BCA329BF050}" type="pres">
      <dgm:prSet presAssocID="{1B846D34-31A7-40D0-AA4A-57EBB5E4770B}" presName="L1TextContainer" presStyleLbl="revTx" presStyleIdx="2" presStyleCnt="4">
        <dgm:presLayoutVars>
          <dgm:chMax val="1"/>
          <dgm:chPref val="1"/>
          <dgm:bulletEnabled val="1"/>
        </dgm:presLayoutVars>
      </dgm:prSet>
      <dgm:spPr/>
    </dgm:pt>
    <dgm:pt modelId="{FB6BD9A3-9E15-4A26-9D55-075747302A72}" type="pres">
      <dgm:prSet presAssocID="{1B846D34-31A7-40D0-AA4A-57EBB5E4770B}" presName="L2TextContainerWrapper" presStyleCnt="0">
        <dgm:presLayoutVars>
          <dgm:chMax val="0"/>
          <dgm:chPref val="0"/>
          <dgm:bulletEnabled val="1"/>
        </dgm:presLayoutVars>
      </dgm:prSet>
      <dgm:spPr/>
    </dgm:pt>
    <dgm:pt modelId="{5392B21B-3727-4E93-B6D2-337782AC71B2}" type="pres">
      <dgm:prSet presAssocID="{1B846D34-31A7-40D0-AA4A-57EBB5E4770B}" presName="L2TextContainer" presStyleLbl="bgAcc1" presStyleIdx="2" presStyleCnt="4" custScaleX="89348" custLinFactNeighborX="4879" custLinFactNeighborY="-6538"/>
      <dgm:spPr/>
    </dgm:pt>
    <dgm:pt modelId="{6DA54A64-9898-4FE9-A919-20533F9497D6}" type="pres">
      <dgm:prSet presAssocID="{1B846D34-31A7-40D0-AA4A-57EBB5E4770B}" presName="FlexibleEmptyPlaceHolder" presStyleCnt="0"/>
      <dgm:spPr/>
    </dgm:pt>
    <dgm:pt modelId="{F61F53C9-B8FA-4F85-8230-29EFBED616FB}" type="pres">
      <dgm:prSet presAssocID="{1B846D34-31A7-40D0-AA4A-57EBB5E4770B}" presName="ConnectLine" presStyleLbl="sibTrans1D1" presStyleIdx="2" presStyleCnt="4"/>
      <dgm:spPr>
        <a:noFill/>
        <a:ln w="9525" cap="rnd" cmpd="sng" algn="ctr">
          <a:solidFill>
            <a:schemeClr val="accent5">
              <a:hueOff val="-13058"/>
              <a:satOff val="-14314"/>
              <a:lumOff val="-7190"/>
              <a:alphaOff val="0"/>
            </a:schemeClr>
          </a:solidFill>
          <a:prstDash val="dash"/>
        </a:ln>
        <a:effectLst/>
      </dgm:spPr>
    </dgm:pt>
    <dgm:pt modelId="{0B7DC2D1-4AEE-494D-BE1D-3C8E5DBCF1DA}" type="pres">
      <dgm:prSet presAssocID="{1B846D34-31A7-40D0-AA4A-57EBB5E4770B}" presName="ConnectorPoint" presStyleLbl="alignNode1" presStyleIdx="2" presStyleCnt="4"/>
      <dgm:spPr/>
    </dgm:pt>
    <dgm:pt modelId="{4BAFBFF3-63B7-4584-8AB7-FFFEE08F5347}" type="pres">
      <dgm:prSet presAssocID="{1B846D34-31A7-40D0-AA4A-57EBB5E4770B}" presName="EmptyPlaceHolder" presStyleCnt="0"/>
      <dgm:spPr/>
    </dgm:pt>
    <dgm:pt modelId="{0D4E0807-428B-4FE5-94A2-77C148C21E4E}" type="pres">
      <dgm:prSet presAssocID="{0822383D-A03E-4CEB-B22C-AE5949B7C5EC}" presName="spaceBetweenRectangles" presStyleCnt="0"/>
      <dgm:spPr/>
    </dgm:pt>
    <dgm:pt modelId="{9AA39376-C455-4547-BE6B-CD0C9CE4976A}" type="pres">
      <dgm:prSet presAssocID="{40A17910-ECCA-4874-8E53-1210450DC3BA}" presName="composite" presStyleCnt="0"/>
      <dgm:spPr/>
    </dgm:pt>
    <dgm:pt modelId="{C008AB66-A81E-4733-A33B-FE401D5F0AE7}" type="pres">
      <dgm:prSet presAssocID="{40A17910-ECCA-4874-8E53-1210450DC3BA}" presName="L1TextContainer" presStyleLbl="revTx" presStyleIdx="3" presStyleCnt="4">
        <dgm:presLayoutVars>
          <dgm:chMax val="1"/>
          <dgm:chPref val="1"/>
          <dgm:bulletEnabled val="1"/>
        </dgm:presLayoutVars>
      </dgm:prSet>
      <dgm:spPr/>
    </dgm:pt>
    <dgm:pt modelId="{6941D362-6027-4E60-94E8-78E47462AEE9}" type="pres">
      <dgm:prSet presAssocID="{40A17910-ECCA-4874-8E53-1210450DC3BA}" presName="L2TextContainerWrapper" presStyleCnt="0">
        <dgm:presLayoutVars>
          <dgm:chMax val="0"/>
          <dgm:chPref val="0"/>
          <dgm:bulletEnabled val="1"/>
        </dgm:presLayoutVars>
      </dgm:prSet>
      <dgm:spPr/>
    </dgm:pt>
    <dgm:pt modelId="{40ABA9E2-748E-432B-A1C2-9D64905D5EC3}" type="pres">
      <dgm:prSet presAssocID="{40A17910-ECCA-4874-8E53-1210450DC3BA}" presName="L2TextContainer" presStyleLbl="bgAcc1" presStyleIdx="3" presStyleCnt="4" custScaleX="74199" custLinFactNeighborX="17388" custLinFactNeighborY="5959"/>
      <dgm:spPr/>
    </dgm:pt>
    <dgm:pt modelId="{3A0B94FB-21E1-4FDB-9E3A-738388A45839}" type="pres">
      <dgm:prSet presAssocID="{40A17910-ECCA-4874-8E53-1210450DC3BA}" presName="FlexibleEmptyPlaceHolder" presStyleCnt="0"/>
      <dgm:spPr/>
    </dgm:pt>
    <dgm:pt modelId="{1C382118-0D14-4A8A-992C-AD02E7D0D8B5}" type="pres">
      <dgm:prSet presAssocID="{40A17910-ECCA-4874-8E53-1210450DC3BA}" presName="ConnectLine" presStyleLbl="sibTrans1D1" presStyleIdx="3" presStyleCnt="4"/>
      <dgm:spPr>
        <a:noFill/>
        <a:ln w="9525" cap="rnd" cmpd="sng" algn="ctr">
          <a:solidFill>
            <a:schemeClr val="accent5">
              <a:hueOff val="-19587"/>
              <a:satOff val="-21471"/>
              <a:lumOff val="-10785"/>
              <a:alphaOff val="0"/>
            </a:schemeClr>
          </a:solidFill>
          <a:prstDash val="dash"/>
        </a:ln>
        <a:effectLst/>
      </dgm:spPr>
    </dgm:pt>
    <dgm:pt modelId="{0F2BE40D-4059-485C-9BB3-ADDC96448B10}" type="pres">
      <dgm:prSet presAssocID="{40A17910-ECCA-4874-8E53-1210450DC3BA}" presName="ConnectorPoint" presStyleLbl="alignNode1" presStyleIdx="3" presStyleCnt="4"/>
      <dgm:spPr/>
    </dgm:pt>
    <dgm:pt modelId="{BFEF8EC1-151B-4A3A-B57E-66A687B8DEA4}" type="pres">
      <dgm:prSet presAssocID="{40A17910-ECCA-4874-8E53-1210450DC3BA}" presName="EmptyPlaceHolder" presStyleCnt="0"/>
      <dgm:spPr/>
    </dgm:pt>
  </dgm:ptLst>
  <dgm:cxnLst>
    <dgm:cxn modelId="{655E7D01-49C5-4C77-A2D1-499FD8DD20E0}" type="presOf" srcId="{1B846D34-31A7-40D0-AA4A-57EBB5E4770B}" destId="{125CC663-0D0D-43CC-BD4C-5BCA329BF050}" srcOrd="0" destOrd="0" presId="urn:microsoft.com/office/officeart/2016/7/layout/BasicTimeline"/>
    <dgm:cxn modelId="{3DA48A0E-6A3B-492A-9999-52C83060F1FE}" srcId="{BDC9E2AA-3722-4356-A323-EBF76980BB1F}" destId="{40A17910-ECCA-4874-8E53-1210450DC3BA}" srcOrd="3" destOrd="0" parTransId="{6762A0C3-0617-4C0B-A0A5-A192384FAC19}" sibTransId="{02B7C834-14D4-4D1C-B6D3-575C4C54370D}"/>
    <dgm:cxn modelId="{060AB00E-24D4-4913-9286-4BF292D9A4CE}" srcId="{5DABA242-862B-4838-B972-021B4EC99C70}" destId="{EB7B475B-1312-4366-9BC9-3DFE0B5E9AA3}" srcOrd="0" destOrd="0" parTransId="{8041014D-103F-4C4C-8AAC-DF270FF1766E}" sibTransId="{178201A4-C4A8-41EB-BF7C-91FCE9E6938E}"/>
    <dgm:cxn modelId="{7D049112-DA0A-4B07-B22A-F59522DD03E6}" srcId="{BDC9E2AA-3722-4356-A323-EBF76980BB1F}" destId="{1B846D34-31A7-40D0-AA4A-57EBB5E4770B}" srcOrd="2" destOrd="0" parTransId="{A5C33F99-57AF-42F2-833F-C119859C0906}" sibTransId="{0822383D-A03E-4CEB-B22C-AE5949B7C5EC}"/>
    <dgm:cxn modelId="{B9243724-95A9-43EB-B437-885344238035}" srcId="{AC040F9D-3816-4068-AE34-943259162166}" destId="{4DAA4D97-0BF7-43EA-AFDB-E543EFB1CAAD}" srcOrd="2" destOrd="0" parTransId="{703E5D8D-EA63-4776-B894-99AC1E1AD2C2}" sibTransId="{3671A126-A4D7-461E-916A-CE72104B68AF}"/>
    <dgm:cxn modelId="{DBF2E42A-9292-4347-9835-012CA625CB7C}" srcId="{AC040F9D-3816-4068-AE34-943259162166}" destId="{5A672109-E2FC-426F-9B52-7AD3D6A48801}" srcOrd="3" destOrd="0" parTransId="{358C173B-B44F-43A0-86B9-3E1F6D57F72E}" sibTransId="{50A07E57-E675-43C3-95BF-E73EBAA47A0C}"/>
    <dgm:cxn modelId="{FEA2F22B-DEC6-4C55-963E-2C01FC02E238}" type="presOf" srcId="{CFBF179E-20AB-4FC2-AB43-3CFD424797FE}" destId="{5392B21B-3727-4E93-B6D2-337782AC71B2}" srcOrd="0" destOrd="0" presId="urn:microsoft.com/office/officeart/2016/7/layout/BasicTimeline"/>
    <dgm:cxn modelId="{0733E12C-C214-4C56-AC8A-93D563C1419E}" type="presOf" srcId="{2052E5A9-4578-4950-96EB-A66D75178111}" destId="{40ABA9E2-748E-432B-A1C2-9D64905D5EC3}" srcOrd="0" destOrd="0" presId="urn:microsoft.com/office/officeart/2016/7/layout/BasicTimeline"/>
    <dgm:cxn modelId="{9B00C434-8328-499F-80FC-FC43CBB16452}" type="presOf" srcId="{AC040F9D-3816-4068-AE34-943259162166}" destId="{390DB8B9-B2EB-4D71-AD0C-16FBF94F1313}" srcOrd="0" destOrd="0" presId="urn:microsoft.com/office/officeart/2016/7/layout/BasicTimeline"/>
    <dgm:cxn modelId="{F119EF5B-65C6-40FF-AC3A-CEE6FFE0FED8}" type="presOf" srcId="{E7942ACD-B430-423F-A0C5-05FC602339B1}" destId="{390DB8B9-B2EB-4D71-AD0C-16FBF94F1313}" srcOrd="0" destOrd="2" presId="urn:microsoft.com/office/officeart/2016/7/layout/BasicTimeline"/>
    <dgm:cxn modelId="{970F225C-7F8C-4908-81FB-A433E66027E4}" srcId="{AC040F9D-3816-4068-AE34-943259162166}" destId="{4CEC7E07-B582-4999-9840-C84808DD7FB3}" srcOrd="0" destOrd="0" parTransId="{D57E06D7-3B92-46F4-A340-2DA4165A7BE8}" sibTransId="{5BE3D1FF-504C-4F51-A1B4-D494191EC315}"/>
    <dgm:cxn modelId="{ADA7C364-E0CC-4402-A51D-BD6BA6C06CFF}" type="presOf" srcId="{BDC9E2AA-3722-4356-A323-EBF76980BB1F}" destId="{FBCEDC70-C9CB-467D-A0D8-BD72562071F2}" srcOrd="0" destOrd="0" presId="urn:microsoft.com/office/officeart/2016/7/layout/BasicTimeline"/>
    <dgm:cxn modelId="{8D03DA51-CB55-419E-A9D3-0B5A144A09D6}" type="presOf" srcId="{40A17910-ECCA-4874-8E53-1210450DC3BA}" destId="{C008AB66-A81E-4733-A33B-FE401D5F0AE7}" srcOrd="0" destOrd="0" presId="urn:microsoft.com/office/officeart/2016/7/layout/BasicTimeline"/>
    <dgm:cxn modelId="{19D44D58-B9ED-4921-A42C-EC00D7CE54A5}" srcId="{AC040F9D-3816-4068-AE34-943259162166}" destId="{E7942ACD-B430-423F-A0C5-05FC602339B1}" srcOrd="1" destOrd="0" parTransId="{B714557B-1072-4AFB-950B-DE9532972811}" sibTransId="{A52C6F3E-EBA2-4BBD-A05D-F05F017C1073}"/>
    <dgm:cxn modelId="{22EE308C-0861-456E-88ED-14896BA19468}" type="presOf" srcId="{4DAA4D97-0BF7-43EA-AFDB-E543EFB1CAAD}" destId="{390DB8B9-B2EB-4D71-AD0C-16FBF94F1313}" srcOrd="0" destOrd="3" presId="urn:microsoft.com/office/officeart/2016/7/layout/BasicTimeline"/>
    <dgm:cxn modelId="{8A95AB8E-4585-4DF8-BCF7-C0D6C8959E86}" srcId="{0693E835-BC16-41BB-A57B-01D8D39DB355}" destId="{AC040F9D-3816-4068-AE34-943259162166}" srcOrd="0" destOrd="0" parTransId="{19DD758D-45E1-40BB-B7AE-3227F544D58D}" sibTransId="{14D1CF0A-435E-4CB9-B752-31901F7A9078}"/>
    <dgm:cxn modelId="{7104A38F-6BF5-4DF9-98B0-517A992D7EEC}" type="presOf" srcId="{5A672109-E2FC-426F-9B52-7AD3D6A48801}" destId="{390DB8B9-B2EB-4D71-AD0C-16FBF94F1313}" srcOrd="0" destOrd="4" presId="urn:microsoft.com/office/officeart/2016/7/layout/BasicTimeline"/>
    <dgm:cxn modelId="{72308DAB-B378-4354-8881-74EADBB84F76}" srcId="{1B846D34-31A7-40D0-AA4A-57EBB5E4770B}" destId="{CFBF179E-20AB-4FC2-AB43-3CFD424797FE}" srcOrd="0" destOrd="0" parTransId="{72AB8806-FEFD-403C-807D-803527BBA1E2}" sibTransId="{96C773C8-7BE3-41E3-B447-683D98F14307}"/>
    <dgm:cxn modelId="{EAFB87B6-B442-4386-B15C-94AD1D1BAF5A}" type="presOf" srcId="{5DABA242-862B-4838-B972-021B4EC99C70}" destId="{53D08B8A-2B7A-45B6-9929-9871EC9DC900}" srcOrd="0" destOrd="0" presId="urn:microsoft.com/office/officeart/2016/7/layout/BasicTimeline"/>
    <dgm:cxn modelId="{88E2B3C7-0AF1-48BB-9C2B-6E07EC8049B5}" type="presOf" srcId="{4CEC7E07-B582-4999-9840-C84808DD7FB3}" destId="{390DB8B9-B2EB-4D71-AD0C-16FBF94F1313}" srcOrd="0" destOrd="1" presId="urn:microsoft.com/office/officeart/2016/7/layout/BasicTimeline"/>
    <dgm:cxn modelId="{50B304D8-9C6E-443B-A47E-F08253E9A63C}" srcId="{BDC9E2AA-3722-4356-A323-EBF76980BB1F}" destId="{0693E835-BC16-41BB-A57B-01D8D39DB355}" srcOrd="0" destOrd="0" parTransId="{D3F1237F-0AD5-46E6-88C0-6A89D98E5854}" sibTransId="{275353CC-5227-477E-A5D2-6ED7AE55C012}"/>
    <dgm:cxn modelId="{DD2D56E8-2EC2-4107-B4E4-6E7449397015}" srcId="{BDC9E2AA-3722-4356-A323-EBF76980BB1F}" destId="{5DABA242-862B-4838-B972-021B4EC99C70}" srcOrd="1" destOrd="0" parTransId="{48608C5F-EECC-4430-A20C-F8466E057078}" sibTransId="{110B7EB2-6AED-41ED-9C44-B904B65C743B}"/>
    <dgm:cxn modelId="{F79FD8EC-8229-476F-B4AD-759AB4D3D2EE}" type="presOf" srcId="{0693E835-BC16-41BB-A57B-01D8D39DB355}" destId="{16710C0E-B289-4F4A-B17F-D1725AF3AB78}" srcOrd="0" destOrd="0" presId="urn:microsoft.com/office/officeart/2016/7/layout/BasicTimeline"/>
    <dgm:cxn modelId="{917E1CFB-1543-4BA2-84B9-0811F04B48DB}" srcId="{40A17910-ECCA-4874-8E53-1210450DC3BA}" destId="{2052E5A9-4578-4950-96EB-A66D75178111}" srcOrd="0" destOrd="0" parTransId="{EBEE5FB5-094D-4456-8295-F0C34FB1A1D2}" sibTransId="{3AA3B014-7D9B-41D2-A6AD-CE8BD1E0C4B6}"/>
    <dgm:cxn modelId="{09599AFF-D39D-434A-A371-4F9950FE5649}" type="presOf" srcId="{EB7B475B-1312-4366-9BC9-3DFE0B5E9AA3}" destId="{F6055C62-0CA0-4EC6-99E6-71358AE3BA02}" srcOrd="0" destOrd="0" presId="urn:microsoft.com/office/officeart/2016/7/layout/BasicTimeline"/>
    <dgm:cxn modelId="{435B89BD-9FAB-4806-B205-9B808384268C}" type="presParOf" srcId="{FBCEDC70-C9CB-467D-A0D8-BD72562071F2}" destId="{BF33E7C2-417F-41E1-982F-FF990B91B64E}" srcOrd="0" destOrd="0" presId="urn:microsoft.com/office/officeart/2016/7/layout/BasicTimeline"/>
    <dgm:cxn modelId="{EC2A5851-DAEC-47D3-B246-6A0007547296}" type="presParOf" srcId="{FBCEDC70-C9CB-467D-A0D8-BD72562071F2}" destId="{197C02CC-AC67-4744-98C9-26C7102768CF}" srcOrd="1" destOrd="0" presId="urn:microsoft.com/office/officeart/2016/7/layout/BasicTimeline"/>
    <dgm:cxn modelId="{8E5A9B47-F93C-4FEB-8314-05D352A1BFCF}" type="presParOf" srcId="{197C02CC-AC67-4744-98C9-26C7102768CF}" destId="{A3BCA64E-6862-4630-90FC-7F0F71E87CDB}" srcOrd="0" destOrd="0" presId="urn:microsoft.com/office/officeart/2016/7/layout/BasicTimeline"/>
    <dgm:cxn modelId="{C45C2E0E-3167-4DF9-B7C2-EEFB8ECBA83F}" type="presParOf" srcId="{A3BCA64E-6862-4630-90FC-7F0F71E87CDB}" destId="{16710C0E-B289-4F4A-B17F-D1725AF3AB78}" srcOrd="0" destOrd="0" presId="urn:microsoft.com/office/officeart/2016/7/layout/BasicTimeline"/>
    <dgm:cxn modelId="{D5B7AC4F-CCDA-4419-9385-079AB5CB489E}" type="presParOf" srcId="{A3BCA64E-6862-4630-90FC-7F0F71E87CDB}" destId="{BB71B700-B393-45F5-942F-7887989F8EB5}" srcOrd="1" destOrd="0" presId="urn:microsoft.com/office/officeart/2016/7/layout/BasicTimeline"/>
    <dgm:cxn modelId="{8C824758-4253-4397-8C41-0739B81B1BA2}" type="presParOf" srcId="{BB71B700-B393-45F5-942F-7887989F8EB5}" destId="{390DB8B9-B2EB-4D71-AD0C-16FBF94F1313}" srcOrd="0" destOrd="0" presId="urn:microsoft.com/office/officeart/2016/7/layout/BasicTimeline"/>
    <dgm:cxn modelId="{A65A99AA-F779-4407-8ED7-F9A2D0488421}" type="presParOf" srcId="{BB71B700-B393-45F5-942F-7887989F8EB5}" destId="{5349F606-B199-410F-86B0-5455E23D52F8}" srcOrd="1" destOrd="0" presId="urn:microsoft.com/office/officeart/2016/7/layout/BasicTimeline"/>
    <dgm:cxn modelId="{EA432629-943D-4336-9112-377B026BC327}" type="presParOf" srcId="{A3BCA64E-6862-4630-90FC-7F0F71E87CDB}" destId="{37E614DA-7989-4755-8D1A-F18E7F3AA9A1}" srcOrd="2" destOrd="0" presId="urn:microsoft.com/office/officeart/2016/7/layout/BasicTimeline"/>
    <dgm:cxn modelId="{F8560360-DB3D-4545-8F10-50806B883055}" type="presParOf" srcId="{A3BCA64E-6862-4630-90FC-7F0F71E87CDB}" destId="{8532911F-AF3A-41CB-BA4B-9750905B1819}" srcOrd="3" destOrd="0" presId="urn:microsoft.com/office/officeart/2016/7/layout/BasicTimeline"/>
    <dgm:cxn modelId="{8AEC01D0-D15D-4C9D-8E89-1244E814DFCB}" type="presParOf" srcId="{A3BCA64E-6862-4630-90FC-7F0F71E87CDB}" destId="{A7FBE158-C0B0-40B1-A634-9C60FE83CF18}" srcOrd="4" destOrd="0" presId="urn:microsoft.com/office/officeart/2016/7/layout/BasicTimeline"/>
    <dgm:cxn modelId="{E3579DB3-DD95-4BE8-8AAF-86C33BF59EE8}" type="presParOf" srcId="{197C02CC-AC67-4744-98C9-26C7102768CF}" destId="{11643B5F-6256-4470-9084-CA9B6CB965B9}" srcOrd="1" destOrd="0" presId="urn:microsoft.com/office/officeart/2016/7/layout/BasicTimeline"/>
    <dgm:cxn modelId="{3B8766FB-6239-4616-995D-5952398C6227}" type="presParOf" srcId="{197C02CC-AC67-4744-98C9-26C7102768CF}" destId="{FE7E5004-0A76-4AC0-B51E-29D100B9F9BA}" srcOrd="2" destOrd="0" presId="urn:microsoft.com/office/officeart/2016/7/layout/BasicTimeline"/>
    <dgm:cxn modelId="{55F01118-84D8-4117-B526-6BE0C201F1EA}" type="presParOf" srcId="{FE7E5004-0A76-4AC0-B51E-29D100B9F9BA}" destId="{53D08B8A-2B7A-45B6-9929-9871EC9DC900}" srcOrd="0" destOrd="0" presId="urn:microsoft.com/office/officeart/2016/7/layout/BasicTimeline"/>
    <dgm:cxn modelId="{53383BBD-0471-4B55-BD2C-D75817267710}" type="presParOf" srcId="{FE7E5004-0A76-4AC0-B51E-29D100B9F9BA}" destId="{81B4FBE2-BA1B-4183-8A7A-92B2F6B2DFDE}" srcOrd="1" destOrd="0" presId="urn:microsoft.com/office/officeart/2016/7/layout/BasicTimeline"/>
    <dgm:cxn modelId="{4E81E3A2-3FCC-41AC-93B6-D5D98367FAD6}" type="presParOf" srcId="{81B4FBE2-BA1B-4183-8A7A-92B2F6B2DFDE}" destId="{F6055C62-0CA0-4EC6-99E6-71358AE3BA02}" srcOrd="0" destOrd="0" presId="urn:microsoft.com/office/officeart/2016/7/layout/BasicTimeline"/>
    <dgm:cxn modelId="{4D523F7A-02C9-42F1-82A3-147978749E00}" type="presParOf" srcId="{81B4FBE2-BA1B-4183-8A7A-92B2F6B2DFDE}" destId="{1B711E78-273E-47F5-BB79-F4399B7354AA}" srcOrd="1" destOrd="0" presId="urn:microsoft.com/office/officeart/2016/7/layout/BasicTimeline"/>
    <dgm:cxn modelId="{47C040A8-3908-4FEB-8218-9FE6E980AB9C}" type="presParOf" srcId="{FE7E5004-0A76-4AC0-B51E-29D100B9F9BA}" destId="{652F0E8F-1D43-44AB-BFCA-A337BB0D56FB}" srcOrd="2" destOrd="0" presId="urn:microsoft.com/office/officeart/2016/7/layout/BasicTimeline"/>
    <dgm:cxn modelId="{E57BCDD4-DE57-4233-9BCD-3C33E07CAC59}" type="presParOf" srcId="{FE7E5004-0A76-4AC0-B51E-29D100B9F9BA}" destId="{24ABF490-66DD-45A6-9B21-A4E1D1E6063B}" srcOrd="3" destOrd="0" presId="urn:microsoft.com/office/officeart/2016/7/layout/BasicTimeline"/>
    <dgm:cxn modelId="{06EF7304-9812-4BF7-B045-24BD0C1A5FB2}" type="presParOf" srcId="{FE7E5004-0A76-4AC0-B51E-29D100B9F9BA}" destId="{7846E44D-2F3A-46EC-89F4-E2BCE227905E}" srcOrd="4" destOrd="0" presId="urn:microsoft.com/office/officeart/2016/7/layout/BasicTimeline"/>
    <dgm:cxn modelId="{55A16018-0BCA-44D6-86A9-FC78C0616C56}" type="presParOf" srcId="{197C02CC-AC67-4744-98C9-26C7102768CF}" destId="{8DEF055B-A2E3-4E89-8D09-9FB2907AFC90}" srcOrd="3" destOrd="0" presId="urn:microsoft.com/office/officeart/2016/7/layout/BasicTimeline"/>
    <dgm:cxn modelId="{F437D15C-CC12-43D0-9F4A-DFE85AB21A3A}" type="presParOf" srcId="{197C02CC-AC67-4744-98C9-26C7102768CF}" destId="{9FC5DB9F-0B40-4213-8226-F6A0A7AC78A5}" srcOrd="4" destOrd="0" presId="urn:microsoft.com/office/officeart/2016/7/layout/BasicTimeline"/>
    <dgm:cxn modelId="{38FBD109-1F27-4BCB-A201-BF28C14FD784}" type="presParOf" srcId="{9FC5DB9F-0B40-4213-8226-F6A0A7AC78A5}" destId="{125CC663-0D0D-43CC-BD4C-5BCA329BF050}" srcOrd="0" destOrd="0" presId="urn:microsoft.com/office/officeart/2016/7/layout/BasicTimeline"/>
    <dgm:cxn modelId="{77A12935-6815-4A7F-A230-FF5657E6C211}" type="presParOf" srcId="{9FC5DB9F-0B40-4213-8226-F6A0A7AC78A5}" destId="{FB6BD9A3-9E15-4A26-9D55-075747302A72}" srcOrd="1" destOrd="0" presId="urn:microsoft.com/office/officeart/2016/7/layout/BasicTimeline"/>
    <dgm:cxn modelId="{D1502A86-0A64-42F3-9C1D-3C5ECA7F332F}" type="presParOf" srcId="{FB6BD9A3-9E15-4A26-9D55-075747302A72}" destId="{5392B21B-3727-4E93-B6D2-337782AC71B2}" srcOrd="0" destOrd="0" presId="urn:microsoft.com/office/officeart/2016/7/layout/BasicTimeline"/>
    <dgm:cxn modelId="{20509156-4A9B-4B39-A9B9-A69CD971B611}" type="presParOf" srcId="{FB6BD9A3-9E15-4A26-9D55-075747302A72}" destId="{6DA54A64-9898-4FE9-A919-20533F9497D6}" srcOrd="1" destOrd="0" presId="urn:microsoft.com/office/officeart/2016/7/layout/BasicTimeline"/>
    <dgm:cxn modelId="{C7F1FA36-0B26-4E20-ACFC-B4B7BB71D20E}" type="presParOf" srcId="{9FC5DB9F-0B40-4213-8226-F6A0A7AC78A5}" destId="{F61F53C9-B8FA-4F85-8230-29EFBED616FB}" srcOrd="2" destOrd="0" presId="urn:microsoft.com/office/officeart/2016/7/layout/BasicTimeline"/>
    <dgm:cxn modelId="{9A6EB020-E0DF-4118-B115-C6C5E61645AD}" type="presParOf" srcId="{9FC5DB9F-0B40-4213-8226-F6A0A7AC78A5}" destId="{0B7DC2D1-4AEE-494D-BE1D-3C8E5DBCF1DA}" srcOrd="3" destOrd="0" presId="urn:microsoft.com/office/officeart/2016/7/layout/BasicTimeline"/>
    <dgm:cxn modelId="{A967AC36-E373-4652-A940-B16C5CBD8D00}" type="presParOf" srcId="{9FC5DB9F-0B40-4213-8226-F6A0A7AC78A5}" destId="{4BAFBFF3-63B7-4584-8AB7-FFFEE08F5347}" srcOrd="4" destOrd="0" presId="urn:microsoft.com/office/officeart/2016/7/layout/BasicTimeline"/>
    <dgm:cxn modelId="{32F92644-4B51-4673-BD71-A3B8306FB18B}" type="presParOf" srcId="{197C02CC-AC67-4744-98C9-26C7102768CF}" destId="{0D4E0807-428B-4FE5-94A2-77C148C21E4E}" srcOrd="5" destOrd="0" presId="urn:microsoft.com/office/officeart/2016/7/layout/BasicTimeline"/>
    <dgm:cxn modelId="{57D3964A-2036-4E7D-BF50-4740F2BC737B}" type="presParOf" srcId="{197C02CC-AC67-4744-98C9-26C7102768CF}" destId="{9AA39376-C455-4547-BE6B-CD0C9CE4976A}" srcOrd="6" destOrd="0" presId="urn:microsoft.com/office/officeart/2016/7/layout/BasicTimeline"/>
    <dgm:cxn modelId="{66C0FE48-ABD9-49E8-A2B3-343106CE6C1C}" type="presParOf" srcId="{9AA39376-C455-4547-BE6B-CD0C9CE4976A}" destId="{C008AB66-A81E-4733-A33B-FE401D5F0AE7}" srcOrd="0" destOrd="0" presId="urn:microsoft.com/office/officeart/2016/7/layout/BasicTimeline"/>
    <dgm:cxn modelId="{7A55F095-351C-4AF8-A9B1-5743C4FC4687}" type="presParOf" srcId="{9AA39376-C455-4547-BE6B-CD0C9CE4976A}" destId="{6941D362-6027-4E60-94E8-78E47462AEE9}" srcOrd="1" destOrd="0" presId="urn:microsoft.com/office/officeart/2016/7/layout/BasicTimeline"/>
    <dgm:cxn modelId="{31673596-B5DF-4007-85F6-57539F98C640}" type="presParOf" srcId="{6941D362-6027-4E60-94E8-78E47462AEE9}" destId="{40ABA9E2-748E-432B-A1C2-9D64905D5EC3}" srcOrd="0" destOrd="0" presId="urn:microsoft.com/office/officeart/2016/7/layout/BasicTimeline"/>
    <dgm:cxn modelId="{B3D0767D-6839-45A7-8722-81740167522C}" type="presParOf" srcId="{6941D362-6027-4E60-94E8-78E47462AEE9}" destId="{3A0B94FB-21E1-4FDB-9E3A-738388A45839}" srcOrd="1" destOrd="0" presId="urn:microsoft.com/office/officeart/2016/7/layout/BasicTimeline"/>
    <dgm:cxn modelId="{5254C4BB-5791-4F43-9FDF-524BCF960459}" type="presParOf" srcId="{9AA39376-C455-4547-BE6B-CD0C9CE4976A}" destId="{1C382118-0D14-4A8A-992C-AD02E7D0D8B5}" srcOrd="2" destOrd="0" presId="urn:microsoft.com/office/officeart/2016/7/layout/BasicTimeline"/>
    <dgm:cxn modelId="{B93CB700-E178-4A51-A8C7-A835B72F255A}" type="presParOf" srcId="{9AA39376-C455-4547-BE6B-CD0C9CE4976A}" destId="{0F2BE40D-4059-485C-9BB3-ADDC96448B10}" srcOrd="3" destOrd="0" presId="urn:microsoft.com/office/officeart/2016/7/layout/BasicTimeline"/>
    <dgm:cxn modelId="{F6F56C5C-7AC4-4F8A-B727-719AFA52B540}" type="presParOf" srcId="{9AA39376-C455-4547-BE6B-CD0C9CE4976A}" destId="{BFEF8EC1-151B-4A3A-B57E-66A687B8DEA4}"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B0533E-15A7-414E-B520-2D9FBED8EEF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8A6945-60F7-4572-B0AF-0E8780E8785C}">
      <dgm:prSet/>
      <dgm:spPr/>
      <dgm:t>
        <a:bodyPr/>
        <a:lstStyle/>
        <a:p>
          <a:pPr>
            <a:lnSpc>
              <a:spcPct val="100000"/>
            </a:lnSpc>
          </a:pPr>
          <a:r>
            <a:rPr lang="fr-FR"/>
            <a:t>Positionnement thématique et mots-clés (français et anglais)</a:t>
          </a:r>
          <a:endParaRPr lang="en-US"/>
        </a:p>
      </dgm:t>
    </dgm:pt>
    <dgm:pt modelId="{94D8A334-756D-4C7E-B9FB-0349326ECD2E}" type="parTrans" cxnId="{33FADDFD-40DC-4CB2-B5E5-7C343F899433}">
      <dgm:prSet/>
      <dgm:spPr/>
      <dgm:t>
        <a:bodyPr/>
        <a:lstStyle/>
        <a:p>
          <a:endParaRPr lang="en-US"/>
        </a:p>
      </dgm:t>
    </dgm:pt>
    <dgm:pt modelId="{CF0000A7-239B-4ECE-BE24-0CDE77FE27A0}" type="sibTrans" cxnId="{33FADDFD-40DC-4CB2-B5E5-7C343F899433}">
      <dgm:prSet/>
      <dgm:spPr/>
      <dgm:t>
        <a:bodyPr/>
        <a:lstStyle/>
        <a:p>
          <a:endParaRPr lang="en-US"/>
        </a:p>
      </dgm:t>
    </dgm:pt>
    <dgm:pt modelId="{2F1AF416-2F16-47F2-9690-8EDF285A614C}">
      <dgm:prSet/>
      <dgm:spPr/>
      <dgm:t>
        <a:bodyPr/>
        <a:lstStyle/>
        <a:p>
          <a:pPr>
            <a:lnSpc>
              <a:spcPct val="100000"/>
            </a:lnSpc>
          </a:pPr>
          <a:r>
            <a:rPr lang="fr-FR"/>
            <a:t>Bibliographie commentée (max. 650 mots)</a:t>
          </a:r>
          <a:endParaRPr lang="en-US"/>
        </a:p>
      </dgm:t>
    </dgm:pt>
    <dgm:pt modelId="{2081A9A5-6354-47DC-A036-AC27CA21BF01}" type="parTrans" cxnId="{A8F4A973-7756-4B6A-AB8E-A7BF47CF5F4E}">
      <dgm:prSet/>
      <dgm:spPr/>
      <dgm:t>
        <a:bodyPr/>
        <a:lstStyle/>
        <a:p>
          <a:endParaRPr lang="en-US"/>
        </a:p>
      </dgm:t>
    </dgm:pt>
    <dgm:pt modelId="{B46CF997-0071-48D3-9D44-20590E846D90}" type="sibTrans" cxnId="{A8F4A973-7756-4B6A-AB8E-A7BF47CF5F4E}">
      <dgm:prSet/>
      <dgm:spPr/>
      <dgm:t>
        <a:bodyPr/>
        <a:lstStyle/>
        <a:p>
          <a:endParaRPr lang="en-US"/>
        </a:p>
      </dgm:t>
    </dgm:pt>
    <dgm:pt modelId="{B35F0FE1-2908-4BBD-8042-48778C367D2C}">
      <dgm:prSet/>
      <dgm:spPr/>
      <dgm:t>
        <a:bodyPr/>
        <a:lstStyle/>
        <a:p>
          <a:pPr>
            <a:lnSpc>
              <a:spcPct val="100000"/>
            </a:lnSpc>
          </a:pPr>
          <a:r>
            <a:rPr lang="fr-FR"/>
            <a:t>Problématique retenue (max. 50 mots)</a:t>
          </a:r>
          <a:endParaRPr lang="en-US"/>
        </a:p>
      </dgm:t>
    </dgm:pt>
    <dgm:pt modelId="{1ECF0AF5-E495-4154-8368-8843792C2B65}" type="parTrans" cxnId="{77DC5749-2421-401A-958F-7AB3A89C6DA2}">
      <dgm:prSet/>
      <dgm:spPr/>
      <dgm:t>
        <a:bodyPr/>
        <a:lstStyle/>
        <a:p>
          <a:endParaRPr lang="en-US"/>
        </a:p>
      </dgm:t>
    </dgm:pt>
    <dgm:pt modelId="{C157A766-ADBD-4807-AE8E-EFD82B20C677}" type="sibTrans" cxnId="{77DC5749-2421-401A-958F-7AB3A89C6DA2}">
      <dgm:prSet/>
      <dgm:spPr/>
      <dgm:t>
        <a:bodyPr/>
        <a:lstStyle/>
        <a:p>
          <a:endParaRPr lang="en-US"/>
        </a:p>
      </dgm:t>
    </dgm:pt>
    <dgm:pt modelId="{B0E4091B-CD1C-47E4-8F3C-56EF66E45458}">
      <dgm:prSet/>
      <dgm:spPr/>
      <dgm:t>
        <a:bodyPr/>
        <a:lstStyle/>
        <a:p>
          <a:pPr>
            <a:lnSpc>
              <a:spcPct val="100000"/>
            </a:lnSpc>
          </a:pPr>
          <a:r>
            <a:rPr lang="fr-FR"/>
            <a:t>Objectifs du travail (max. 100 mots)</a:t>
          </a:r>
          <a:endParaRPr lang="en-US"/>
        </a:p>
      </dgm:t>
    </dgm:pt>
    <dgm:pt modelId="{938F87DE-8F53-4CD5-9C1F-A77431F257C1}" type="parTrans" cxnId="{4448EEE9-5157-4615-9119-2AEEBDDBDC3D}">
      <dgm:prSet/>
      <dgm:spPr/>
      <dgm:t>
        <a:bodyPr/>
        <a:lstStyle/>
        <a:p>
          <a:endParaRPr lang="en-US"/>
        </a:p>
      </dgm:t>
    </dgm:pt>
    <dgm:pt modelId="{716AD16F-DFD5-47FA-833A-485FE03E9E67}" type="sibTrans" cxnId="{4448EEE9-5157-4615-9119-2AEEBDDBDC3D}">
      <dgm:prSet/>
      <dgm:spPr/>
      <dgm:t>
        <a:bodyPr/>
        <a:lstStyle/>
        <a:p>
          <a:endParaRPr lang="en-US"/>
        </a:p>
      </dgm:t>
    </dgm:pt>
    <dgm:pt modelId="{88C22825-7820-4429-A7AE-403A26A3D77F}">
      <dgm:prSet/>
      <dgm:spPr/>
      <dgm:t>
        <a:bodyPr/>
        <a:lstStyle/>
        <a:p>
          <a:pPr>
            <a:lnSpc>
              <a:spcPct val="100000"/>
            </a:lnSpc>
          </a:pPr>
          <a:r>
            <a:rPr lang="fr-FR"/>
            <a:t>Liste de références bibliographiques (2 à 10 références)</a:t>
          </a:r>
          <a:endParaRPr lang="en-US"/>
        </a:p>
      </dgm:t>
    </dgm:pt>
    <dgm:pt modelId="{338B9CAB-B4A1-473A-B0CC-023C401AD7C2}" type="parTrans" cxnId="{F5A7A773-3AD6-4996-B738-1D10E271299D}">
      <dgm:prSet/>
      <dgm:spPr/>
      <dgm:t>
        <a:bodyPr/>
        <a:lstStyle/>
        <a:p>
          <a:endParaRPr lang="en-US"/>
        </a:p>
      </dgm:t>
    </dgm:pt>
    <dgm:pt modelId="{1BFEA06E-27EE-4A01-BD5C-2AAC65DCA3CD}" type="sibTrans" cxnId="{F5A7A773-3AD6-4996-B738-1D10E271299D}">
      <dgm:prSet/>
      <dgm:spPr/>
      <dgm:t>
        <a:bodyPr/>
        <a:lstStyle/>
        <a:p>
          <a:endParaRPr lang="en-US"/>
        </a:p>
      </dgm:t>
    </dgm:pt>
    <dgm:pt modelId="{43AEEA4A-D5D2-44D5-8B7E-05F4E1F80372}" type="pres">
      <dgm:prSet presAssocID="{79B0533E-15A7-414E-B520-2D9FBED8EEF3}" presName="root" presStyleCnt="0">
        <dgm:presLayoutVars>
          <dgm:dir/>
          <dgm:resizeHandles val="exact"/>
        </dgm:presLayoutVars>
      </dgm:prSet>
      <dgm:spPr/>
    </dgm:pt>
    <dgm:pt modelId="{84187D8E-0152-4958-85D9-A6C0A34D7644}" type="pres">
      <dgm:prSet presAssocID="{A58A6945-60F7-4572-B0AF-0E8780E8785C}" presName="compNode" presStyleCnt="0"/>
      <dgm:spPr/>
    </dgm:pt>
    <dgm:pt modelId="{F8A0E86E-B1AC-4A0B-874B-11C0C4F45001}" type="pres">
      <dgm:prSet presAssocID="{A58A6945-60F7-4572-B0AF-0E8780E8785C}" presName="bgRect" presStyleLbl="bgShp" presStyleIdx="0" presStyleCnt="5"/>
      <dgm:spPr/>
    </dgm:pt>
    <dgm:pt modelId="{FF1BC5B1-22D4-41D4-9527-806E24632DE0}" type="pres">
      <dgm:prSet presAssocID="{A58A6945-60F7-4572-B0AF-0E8780E8785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é"/>
        </a:ext>
      </dgm:extLst>
    </dgm:pt>
    <dgm:pt modelId="{AA7E69BF-6D41-4457-ADF5-FA0AB199B3D4}" type="pres">
      <dgm:prSet presAssocID="{A58A6945-60F7-4572-B0AF-0E8780E8785C}" presName="spaceRect" presStyleCnt="0"/>
      <dgm:spPr/>
    </dgm:pt>
    <dgm:pt modelId="{9279CB83-4B50-4E08-A021-9B4B890E46B3}" type="pres">
      <dgm:prSet presAssocID="{A58A6945-60F7-4572-B0AF-0E8780E8785C}" presName="parTx" presStyleLbl="revTx" presStyleIdx="0" presStyleCnt="5">
        <dgm:presLayoutVars>
          <dgm:chMax val="0"/>
          <dgm:chPref val="0"/>
        </dgm:presLayoutVars>
      </dgm:prSet>
      <dgm:spPr/>
    </dgm:pt>
    <dgm:pt modelId="{F9BAD1A2-1EC9-4204-AC48-908F660CBC91}" type="pres">
      <dgm:prSet presAssocID="{CF0000A7-239B-4ECE-BE24-0CDE77FE27A0}" presName="sibTrans" presStyleCnt="0"/>
      <dgm:spPr/>
    </dgm:pt>
    <dgm:pt modelId="{912639F3-8BB8-470E-9036-B8AE322347B0}" type="pres">
      <dgm:prSet presAssocID="{2F1AF416-2F16-47F2-9690-8EDF285A614C}" presName="compNode" presStyleCnt="0"/>
      <dgm:spPr/>
    </dgm:pt>
    <dgm:pt modelId="{F23496F2-4F5C-4942-AF5D-FDD068E8B09D}" type="pres">
      <dgm:prSet presAssocID="{2F1AF416-2F16-47F2-9690-8EDF285A614C}" presName="bgRect" presStyleLbl="bgShp" presStyleIdx="1" presStyleCnt="5"/>
      <dgm:spPr/>
    </dgm:pt>
    <dgm:pt modelId="{7B8EA7E9-ED6D-4E92-94E2-B6EE1C658E4B}" type="pres">
      <dgm:prSet presAssocID="{2F1AF416-2F16-47F2-9690-8EDF285A614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vres"/>
        </a:ext>
      </dgm:extLst>
    </dgm:pt>
    <dgm:pt modelId="{2B80ACED-D965-4D00-904B-8E7E532C37E4}" type="pres">
      <dgm:prSet presAssocID="{2F1AF416-2F16-47F2-9690-8EDF285A614C}" presName="spaceRect" presStyleCnt="0"/>
      <dgm:spPr/>
    </dgm:pt>
    <dgm:pt modelId="{0F774C8B-9F30-4818-B09B-DE16B0E5DCE9}" type="pres">
      <dgm:prSet presAssocID="{2F1AF416-2F16-47F2-9690-8EDF285A614C}" presName="parTx" presStyleLbl="revTx" presStyleIdx="1" presStyleCnt="5">
        <dgm:presLayoutVars>
          <dgm:chMax val="0"/>
          <dgm:chPref val="0"/>
        </dgm:presLayoutVars>
      </dgm:prSet>
      <dgm:spPr/>
    </dgm:pt>
    <dgm:pt modelId="{E22C622A-EABB-4AD8-A672-605109CFEE0A}" type="pres">
      <dgm:prSet presAssocID="{B46CF997-0071-48D3-9D44-20590E846D90}" presName="sibTrans" presStyleCnt="0"/>
      <dgm:spPr/>
    </dgm:pt>
    <dgm:pt modelId="{36C91E7E-562E-4950-A3C3-406B3AD1F898}" type="pres">
      <dgm:prSet presAssocID="{B35F0FE1-2908-4BBD-8042-48778C367D2C}" presName="compNode" presStyleCnt="0"/>
      <dgm:spPr/>
    </dgm:pt>
    <dgm:pt modelId="{5730F6F3-DE5D-44D3-9FE1-B2BF24847D86}" type="pres">
      <dgm:prSet presAssocID="{B35F0FE1-2908-4BBD-8042-48778C367D2C}" presName="bgRect" presStyleLbl="bgShp" presStyleIdx="2" presStyleCnt="5"/>
      <dgm:spPr/>
    </dgm:pt>
    <dgm:pt modelId="{FE2E5398-FF07-47EE-A31F-22C70285B3C6}" type="pres">
      <dgm:prSet presAssocID="{B35F0FE1-2908-4BBD-8042-48778C367D2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sion chart"/>
        </a:ext>
      </dgm:extLst>
    </dgm:pt>
    <dgm:pt modelId="{22E524FD-6775-4DEC-80B3-5AB581107E09}" type="pres">
      <dgm:prSet presAssocID="{B35F0FE1-2908-4BBD-8042-48778C367D2C}" presName="spaceRect" presStyleCnt="0"/>
      <dgm:spPr/>
    </dgm:pt>
    <dgm:pt modelId="{73A76DC2-B9D3-40F9-B8AC-FEEDD3527117}" type="pres">
      <dgm:prSet presAssocID="{B35F0FE1-2908-4BBD-8042-48778C367D2C}" presName="parTx" presStyleLbl="revTx" presStyleIdx="2" presStyleCnt="5">
        <dgm:presLayoutVars>
          <dgm:chMax val="0"/>
          <dgm:chPref val="0"/>
        </dgm:presLayoutVars>
      </dgm:prSet>
      <dgm:spPr/>
    </dgm:pt>
    <dgm:pt modelId="{1D13FFC4-C00F-43A3-AFA6-441E55C50147}" type="pres">
      <dgm:prSet presAssocID="{C157A766-ADBD-4807-AE8E-EFD82B20C677}" presName="sibTrans" presStyleCnt="0"/>
      <dgm:spPr/>
    </dgm:pt>
    <dgm:pt modelId="{664CE8D6-7AFD-43A0-B26F-C29FFA8316A6}" type="pres">
      <dgm:prSet presAssocID="{B0E4091B-CD1C-47E4-8F3C-56EF66E45458}" presName="compNode" presStyleCnt="0"/>
      <dgm:spPr/>
    </dgm:pt>
    <dgm:pt modelId="{119A545D-6581-45AF-8087-A515F743F979}" type="pres">
      <dgm:prSet presAssocID="{B0E4091B-CD1C-47E4-8F3C-56EF66E45458}" presName="bgRect" presStyleLbl="bgShp" presStyleIdx="3" presStyleCnt="5"/>
      <dgm:spPr/>
    </dgm:pt>
    <dgm:pt modelId="{1EDED6DD-8E6E-4717-9D05-91F4B1CE4D84}" type="pres">
      <dgm:prSet presAssocID="{B0E4091B-CD1C-47E4-8F3C-56EF66E4545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ille"/>
        </a:ext>
      </dgm:extLst>
    </dgm:pt>
    <dgm:pt modelId="{521CF3E1-62F5-4FE5-8712-68A57062424F}" type="pres">
      <dgm:prSet presAssocID="{B0E4091B-CD1C-47E4-8F3C-56EF66E45458}" presName="spaceRect" presStyleCnt="0"/>
      <dgm:spPr/>
    </dgm:pt>
    <dgm:pt modelId="{BB96FDDF-4E6A-4423-8980-CCA9CA5B41CC}" type="pres">
      <dgm:prSet presAssocID="{B0E4091B-CD1C-47E4-8F3C-56EF66E45458}" presName="parTx" presStyleLbl="revTx" presStyleIdx="3" presStyleCnt="5">
        <dgm:presLayoutVars>
          <dgm:chMax val="0"/>
          <dgm:chPref val="0"/>
        </dgm:presLayoutVars>
      </dgm:prSet>
      <dgm:spPr/>
    </dgm:pt>
    <dgm:pt modelId="{F5B09E7B-8879-4519-A54B-EA67709EB842}" type="pres">
      <dgm:prSet presAssocID="{716AD16F-DFD5-47FA-833A-485FE03E9E67}" presName="sibTrans" presStyleCnt="0"/>
      <dgm:spPr/>
    </dgm:pt>
    <dgm:pt modelId="{9F864997-59FE-4646-8F52-234841C234D7}" type="pres">
      <dgm:prSet presAssocID="{88C22825-7820-4429-A7AE-403A26A3D77F}" presName="compNode" presStyleCnt="0"/>
      <dgm:spPr/>
    </dgm:pt>
    <dgm:pt modelId="{A920518D-C095-438D-97B1-7457FEB03DE6}" type="pres">
      <dgm:prSet presAssocID="{88C22825-7820-4429-A7AE-403A26A3D77F}" presName="bgRect" presStyleLbl="bgShp" presStyleIdx="4" presStyleCnt="5"/>
      <dgm:spPr/>
    </dgm:pt>
    <dgm:pt modelId="{040D4C7A-8461-4C93-8C17-08FC58597B9A}" type="pres">
      <dgm:prSet presAssocID="{88C22825-7820-4429-A7AE-403A26A3D77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ooks on Shelf"/>
        </a:ext>
      </dgm:extLst>
    </dgm:pt>
    <dgm:pt modelId="{EED5ACD0-A965-41F2-A690-99E61235B8EE}" type="pres">
      <dgm:prSet presAssocID="{88C22825-7820-4429-A7AE-403A26A3D77F}" presName="spaceRect" presStyleCnt="0"/>
      <dgm:spPr/>
    </dgm:pt>
    <dgm:pt modelId="{3E65B4A2-9298-4834-A70B-7559A2BE44A4}" type="pres">
      <dgm:prSet presAssocID="{88C22825-7820-4429-A7AE-403A26A3D77F}" presName="parTx" presStyleLbl="revTx" presStyleIdx="4" presStyleCnt="5">
        <dgm:presLayoutVars>
          <dgm:chMax val="0"/>
          <dgm:chPref val="0"/>
        </dgm:presLayoutVars>
      </dgm:prSet>
      <dgm:spPr/>
    </dgm:pt>
  </dgm:ptLst>
  <dgm:cxnLst>
    <dgm:cxn modelId="{9FA90A22-646F-4DF8-8575-8F53528E097B}" type="presOf" srcId="{2F1AF416-2F16-47F2-9690-8EDF285A614C}" destId="{0F774C8B-9F30-4818-B09B-DE16B0E5DCE9}" srcOrd="0" destOrd="0" presId="urn:microsoft.com/office/officeart/2018/2/layout/IconVerticalSolidList"/>
    <dgm:cxn modelId="{597D185F-FE32-4829-B6D0-E70A931F06EF}" type="presOf" srcId="{A58A6945-60F7-4572-B0AF-0E8780E8785C}" destId="{9279CB83-4B50-4E08-A021-9B4B890E46B3}" srcOrd="0" destOrd="0" presId="urn:microsoft.com/office/officeart/2018/2/layout/IconVerticalSolidList"/>
    <dgm:cxn modelId="{77DC5749-2421-401A-958F-7AB3A89C6DA2}" srcId="{79B0533E-15A7-414E-B520-2D9FBED8EEF3}" destId="{B35F0FE1-2908-4BBD-8042-48778C367D2C}" srcOrd="2" destOrd="0" parTransId="{1ECF0AF5-E495-4154-8368-8843792C2B65}" sibTransId="{C157A766-ADBD-4807-AE8E-EFD82B20C677}"/>
    <dgm:cxn modelId="{F5A7A773-3AD6-4996-B738-1D10E271299D}" srcId="{79B0533E-15A7-414E-B520-2D9FBED8EEF3}" destId="{88C22825-7820-4429-A7AE-403A26A3D77F}" srcOrd="4" destOrd="0" parTransId="{338B9CAB-B4A1-473A-B0CC-023C401AD7C2}" sibTransId="{1BFEA06E-27EE-4A01-BD5C-2AAC65DCA3CD}"/>
    <dgm:cxn modelId="{A8F4A973-7756-4B6A-AB8E-A7BF47CF5F4E}" srcId="{79B0533E-15A7-414E-B520-2D9FBED8EEF3}" destId="{2F1AF416-2F16-47F2-9690-8EDF285A614C}" srcOrd="1" destOrd="0" parTransId="{2081A9A5-6354-47DC-A036-AC27CA21BF01}" sibTransId="{B46CF997-0071-48D3-9D44-20590E846D90}"/>
    <dgm:cxn modelId="{8D2E1687-B742-43E9-9C0C-35E7FA9921EA}" type="presOf" srcId="{88C22825-7820-4429-A7AE-403A26A3D77F}" destId="{3E65B4A2-9298-4834-A70B-7559A2BE44A4}" srcOrd="0" destOrd="0" presId="urn:microsoft.com/office/officeart/2018/2/layout/IconVerticalSolidList"/>
    <dgm:cxn modelId="{4D05D2E6-C7AA-4B0D-9817-E7C91476B688}" type="presOf" srcId="{79B0533E-15A7-414E-B520-2D9FBED8EEF3}" destId="{43AEEA4A-D5D2-44D5-8B7E-05F4E1F80372}" srcOrd="0" destOrd="0" presId="urn:microsoft.com/office/officeart/2018/2/layout/IconVerticalSolidList"/>
    <dgm:cxn modelId="{4448EEE9-5157-4615-9119-2AEEBDDBDC3D}" srcId="{79B0533E-15A7-414E-B520-2D9FBED8EEF3}" destId="{B0E4091B-CD1C-47E4-8F3C-56EF66E45458}" srcOrd="3" destOrd="0" parTransId="{938F87DE-8F53-4CD5-9C1F-A77431F257C1}" sibTransId="{716AD16F-DFD5-47FA-833A-485FE03E9E67}"/>
    <dgm:cxn modelId="{390585F1-0470-4972-B936-F25D5703185C}" type="presOf" srcId="{B0E4091B-CD1C-47E4-8F3C-56EF66E45458}" destId="{BB96FDDF-4E6A-4423-8980-CCA9CA5B41CC}" srcOrd="0" destOrd="0" presId="urn:microsoft.com/office/officeart/2018/2/layout/IconVerticalSolidList"/>
    <dgm:cxn modelId="{1D9C73F2-3B85-499D-BFE2-4095449EEDE0}" type="presOf" srcId="{B35F0FE1-2908-4BBD-8042-48778C367D2C}" destId="{73A76DC2-B9D3-40F9-B8AC-FEEDD3527117}" srcOrd="0" destOrd="0" presId="urn:microsoft.com/office/officeart/2018/2/layout/IconVerticalSolidList"/>
    <dgm:cxn modelId="{33FADDFD-40DC-4CB2-B5E5-7C343F899433}" srcId="{79B0533E-15A7-414E-B520-2D9FBED8EEF3}" destId="{A58A6945-60F7-4572-B0AF-0E8780E8785C}" srcOrd="0" destOrd="0" parTransId="{94D8A334-756D-4C7E-B9FB-0349326ECD2E}" sibTransId="{CF0000A7-239B-4ECE-BE24-0CDE77FE27A0}"/>
    <dgm:cxn modelId="{F6707A08-5AF8-49C0-B7F7-B3BE16DE219B}" type="presParOf" srcId="{43AEEA4A-D5D2-44D5-8B7E-05F4E1F80372}" destId="{84187D8E-0152-4958-85D9-A6C0A34D7644}" srcOrd="0" destOrd="0" presId="urn:microsoft.com/office/officeart/2018/2/layout/IconVerticalSolidList"/>
    <dgm:cxn modelId="{65F00260-6B7B-47BB-B0EA-084B564FC0D2}" type="presParOf" srcId="{84187D8E-0152-4958-85D9-A6C0A34D7644}" destId="{F8A0E86E-B1AC-4A0B-874B-11C0C4F45001}" srcOrd="0" destOrd="0" presId="urn:microsoft.com/office/officeart/2018/2/layout/IconVerticalSolidList"/>
    <dgm:cxn modelId="{8C7903DD-B42A-4819-B3CB-60FF36D752FF}" type="presParOf" srcId="{84187D8E-0152-4958-85D9-A6C0A34D7644}" destId="{FF1BC5B1-22D4-41D4-9527-806E24632DE0}" srcOrd="1" destOrd="0" presId="urn:microsoft.com/office/officeart/2018/2/layout/IconVerticalSolidList"/>
    <dgm:cxn modelId="{2C7F4FAD-7423-4853-BDDE-70C596A9B2B7}" type="presParOf" srcId="{84187D8E-0152-4958-85D9-A6C0A34D7644}" destId="{AA7E69BF-6D41-4457-ADF5-FA0AB199B3D4}" srcOrd="2" destOrd="0" presId="urn:microsoft.com/office/officeart/2018/2/layout/IconVerticalSolidList"/>
    <dgm:cxn modelId="{6EBC9B11-105B-4D32-89A2-2FFC820F694E}" type="presParOf" srcId="{84187D8E-0152-4958-85D9-A6C0A34D7644}" destId="{9279CB83-4B50-4E08-A021-9B4B890E46B3}" srcOrd="3" destOrd="0" presId="urn:microsoft.com/office/officeart/2018/2/layout/IconVerticalSolidList"/>
    <dgm:cxn modelId="{8CD22161-0C5B-41B0-A0E7-C46B85680629}" type="presParOf" srcId="{43AEEA4A-D5D2-44D5-8B7E-05F4E1F80372}" destId="{F9BAD1A2-1EC9-4204-AC48-908F660CBC91}" srcOrd="1" destOrd="0" presId="urn:microsoft.com/office/officeart/2018/2/layout/IconVerticalSolidList"/>
    <dgm:cxn modelId="{459AD1A0-AEA1-41A2-8D54-FF17220D2BD0}" type="presParOf" srcId="{43AEEA4A-D5D2-44D5-8B7E-05F4E1F80372}" destId="{912639F3-8BB8-470E-9036-B8AE322347B0}" srcOrd="2" destOrd="0" presId="urn:microsoft.com/office/officeart/2018/2/layout/IconVerticalSolidList"/>
    <dgm:cxn modelId="{F8C8494D-A989-4482-A332-2686AAF95433}" type="presParOf" srcId="{912639F3-8BB8-470E-9036-B8AE322347B0}" destId="{F23496F2-4F5C-4942-AF5D-FDD068E8B09D}" srcOrd="0" destOrd="0" presId="urn:microsoft.com/office/officeart/2018/2/layout/IconVerticalSolidList"/>
    <dgm:cxn modelId="{F1760457-34B7-4DBA-BE0F-D0E2986D4D46}" type="presParOf" srcId="{912639F3-8BB8-470E-9036-B8AE322347B0}" destId="{7B8EA7E9-ED6D-4E92-94E2-B6EE1C658E4B}" srcOrd="1" destOrd="0" presId="urn:microsoft.com/office/officeart/2018/2/layout/IconVerticalSolidList"/>
    <dgm:cxn modelId="{21801062-013A-431B-B2F5-AC19BA88B7D5}" type="presParOf" srcId="{912639F3-8BB8-470E-9036-B8AE322347B0}" destId="{2B80ACED-D965-4D00-904B-8E7E532C37E4}" srcOrd="2" destOrd="0" presId="urn:microsoft.com/office/officeart/2018/2/layout/IconVerticalSolidList"/>
    <dgm:cxn modelId="{0D9BDD4E-F1C8-4D13-913D-50B99ECFAD1B}" type="presParOf" srcId="{912639F3-8BB8-470E-9036-B8AE322347B0}" destId="{0F774C8B-9F30-4818-B09B-DE16B0E5DCE9}" srcOrd="3" destOrd="0" presId="urn:microsoft.com/office/officeart/2018/2/layout/IconVerticalSolidList"/>
    <dgm:cxn modelId="{61294B12-AF9C-418D-ABE7-9433B4512A1C}" type="presParOf" srcId="{43AEEA4A-D5D2-44D5-8B7E-05F4E1F80372}" destId="{E22C622A-EABB-4AD8-A672-605109CFEE0A}" srcOrd="3" destOrd="0" presId="urn:microsoft.com/office/officeart/2018/2/layout/IconVerticalSolidList"/>
    <dgm:cxn modelId="{E9392E1F-53E9-4F95-B64E-F9A50E321517}" type="presParOf" srcId="{43AEEA4A-D5D2-44D5-8B7E-05F4E1F80372}" destId="{36C91E7E-562E-4950-A3C3-406B3AD1F898}" srcOrd="4" destOrd="0" presId="urn:microsoft.com/office/officeart/2018/2/layout/IconVerticalSolidList"/>
    <dgm:cxn modelId="{4598A8B7-92EF-4D75-AF34-336261446587}" type="presParOf" srcId="{36C91E7E-562E-4950-A3C3-406B3AD1F898}" destId="{5730F6F3-DE5D-44D3-9FE1-B2BF24847D86}" srcOrd="0" destOrd="0" presId="urn:microsoft.com/office/officeart/2018/2/layout/IconVerticalSolidList"/>
    <dgm:cxn modelId="{D4D3365B-2DE4-44B8-8AFC-599CE776C0C8}" type="presParOf" srcId="{36C91E7E-562E-4950-A3C3-406B3AD1F898}" destId="{FE2E5398-FF07-47EE-A31F-22C70285B3C6}" srcOrd="1" destOrd="0" presId="urn:microsoft.com/office/officeart/2018/2/layout/IconVerticalSolidList"/>
    <dgm:cxn modelId="{728A8E5A-AF0A-4675-BB2E-7270F6A4ADA0}" type="presParOf" srcId="{36C91E7E-562E-4950-A3C3-406B3AD1F898}" destId="{22E524FD-6775-4DEC-80B3-5AB581107E09}" srcOrd="2" destOrd="0" presId="urn:microsoft.com/office/officeart/2018/2/layout/IconVerticalSolidList"/>
    <dgm:cxn modelId="{FC5F2DA4-F9FB-4BD0-BDF6-4B2DB9E5193A}" type="presParOf" srcId="{36C91E7E-562E-4950-A3C3-406B3AD1F898}" destId="{73A76DC2-B9D3-40F9-B8AC-FEEDD3527117}" srcOrd="3" destOrd="0" presId="urn:microsoft.com/office/officeart/2018/2/layout/IconVerticalSolidList"/>
    <dgm:cxn modelId="{DC5640D0-9185-477C-AEFA-BEAE5286FBC7}" type="presParOf" srcId="{43AEEA4A-D5D2-44D5-8B7E-05F4E1F80372}" destId="{1D13FFC4-C00F-43A3-AFA6-441E55C50147}" srcOrd="5" destOrd="0" presId="urn:microsoft.com/office/officeart/2018/2/layout/IconVerticalSolidList"/>
    <dgm:cxn modelId="{8C7BAF94-4352-4254-A433-8C6393EF4406}" type="presParOf" srcId="{43AEEA4A-D5D2-44D5-8B7E-05F4E1F80372}" destId="{664CE8D6-7AFD-43A0-B26F-C29FFA8316A6}" srcOrd="6" destOrd="0" presId="urn:microsoft.com/office/officeart/2018/2/layout/IconVerticalSolidList"/>
    <dgm:cxn modelId="{567B062C-D5BC-4D36-BFDD-0526AADE1BBA}" type="presParOf" srcId="{664CE8D6-7AFD-43A0-B26F-C29FFA8316A6}" destId="{119A545D-6581-45AF-8087-A515F743F979}" srcOrd="0" destOrd="0" presId="urn:microsoft.com/office/officeart/2018/2/layout/IconVerticalSolidList"/>
    <dgm:cxn modelId="{2178588E-9E39-4DFD-81D7-C6C007D000DC}" type="presParOf" srcId="{664CE8D6-7AFD-43A0-B26F-C29FFA8316A6}" destId="{1EDED6DD-8E6E-4717-9D05-91F4B1CE4D84}" srcOrd="1" destOrd="0" presId="urn:microsoft.com/office/officeart/2018/2/layout/IconVerticalSolidList"/>
    <dgm:cxn modelId="{B6B50BCA-76FD-4561-BD86-BEB0F01F60E7}" type="presParOf" srcId="{664CE8D6-7AFD-43A0-B26F-C29FFA8316A6}" destId="{521CF3E1-62F5-4FE5-8712-68A57062424F}" srcOrd="2" destOrd="0" presId="urn:microsoft.com/office/officeart/2018/2/layout/IconVerticalSolidList"/>
    <dgm:cxn modelId="{93B55B38-8D3B-4175-AB83-C94325832EE0}" type="presParOf" srcId="{664CE8D6-7AFD-43A0-B26F-C29FFA8316A6}" destId="{BB96FDDF-4E6A-4423-8980-CCA9CA5B41CC}" srcOrd="3" destOrd="0" presId="urn:microsoft.com/office/officeart/2018/2/layout/IconVerticalSolidList"/>
    <dgm:cxn modelId="{DEDEE2AD-D40B-4303-BC2D-C1F14BBE9E5D}" type="presParOf" srcId="{43AEEA4A-D5D2-44D5-8B7E-05F4E1F80372}" destId="{F5B09E7B-8879-4519-A54B-EA67709EB842}" srcOrd="7" destOrd="0" presId="urn:microsoft.com/office/officeart/2018/2/layout/IconVerticalSolidList"/>
    <dgm:cxn modelId="{83D74CF5-3853-419C-AD35-E51FA82079DD}" type="presParOf" srcId="{43AEEA4A-D5D2-44D5-8B7E-05F4E1F80372}" destId="{9F864997-59FE-4646-8F52-234841C234D7}" srcOrd="8" destOrd="0" presId="urn:microsoft.com/office/officeart/2018/2/layout/IconVerticalSolidList"/>
    <dgm:cxn modelId="{816549F9-7332-44A7-ACCC-9815C22BA67D}" type="presParOf" srcId="{9F864997-59FE-4646-8F52-234841C234D7}" destId="{A920518D-C095-438D-97B1-7457FEB03DE6}" srcOrd="0" destOrd="0" presId="urn:microsoft.com/office/officeart/2018/2/layout/IconVerticalSolidList"/>
    <dgm:cxn modelId="{472ADB91-D0B7-4D98-A716-D41115B6D28A}" type="presParOf" srcId="{9F864997-59FE-4646-8F52-234841C234D7}" destId="{040D4C7A-8461-4C93-8C17-08FC58597B9A}" srcOrd="1" destOrd="0" presId="urn:microsoft.com/office/officeart/2018/2/layout/IconVerticalSolidList"/>
    <dgm:cxn modelId="{DFAAB4AA-BF3A-431C-ADA3-924318F0F52B}" type="presParOf" srcId="{9F864997-59FE-4646-8F52-234841C234D7}" destId="{EED5ACD0-A965-41F2-A690-99E61235B8EE}" srcOrd="2" destOrd="0" presId="urn:microsoft.com/office/officeart/2018/2/layout/IconVerticalSolidList"/>
    <dgm:cxn modelId="{AC61C7BB-D656-4DCB-8BB7-708B3F7B1E0C}" type="presParOf" srcId="{9F864997-59FE-4646-8F52-234841C234D7}" destId="{3E65B4A2-9298-4834-A70B-7559A2BE44A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B9B676-8BA5-4481-9C74-65EDBFD60822}"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319C3D3-1961-46B2-AFB6-BD68F0D5E59C}">
      <dgm:prSet/>
      <dgm:spPr/>
      <dgm:t>
        <a:bodyPr/>
        <a:lstStyle/>
        <a:p>
          <a:pPr>
            <a:defRPr b="1"/>
          </a:pPr>
          <a:r>
            <a:rPr lang="fr-FR" b="1" dirty="0"/>
            <a:t>Pour le jeudi 20 mars :</a:t>
          </a:r>
          <a:endParaRPr lang="en-US" dirty="0"/>
        </a:p>
      </dgm:t>
    </dgm:pt>
    <dgm:pt modelId="{5BB63063-4F84-4804-974F-7038AB6983AE}" type="parTrans" cxnId="{ECD56530-A978-43D9-A29A-BE24C2BB5446}">
      <dgm:prSet/>
      <dgm:spPr/>
      <dgm:t>
        <a:bodyPr/>
        <a:lstStyle/>
        <a:p>
          <a:endParaRPr lang="en-US"/>
        </a:p>
      </dgm:t>
    </dgm:pt>
    <dgm:pt modelId="{334A322A-82D9-4A6A-8A3E-4911C628F6C5}" type="sibTrans" cxnId="{ECD56530-A978-43D9-A29A-BE24C2BB5446}">
      <dgm:prSet/>
      <dgm:spPr/>
      <dgm:t>
        <a:bodyPr/>
        <a:lstStyle/>
        <a:p>
          <a:endParaRPr lang="en-US"/>
        </a:p>
      </dgm:t>
    </dgm:pt>
    <dgm:pt modelId="{262E2624-76BC-4BA6-857B-BDF0AB71214D}">
      <dgm:prSet custT="1"/>
      <dgm:spPr/>
      <dgm:t>
        <a:bodyPr/>
        <a:lstStyle/>
        <a:p>
          <a:r>
            <a:rPr lang="fr-FR" sz="2400" dirty="0"/>
            <a:t>Choix du sujet</a:t>
          </a:r>
          <a:endParaRPr lang="en-US" sz="2400" dirty="0"/>
        </a:p>
      </dgm:t>
    </dgm:pt>
    <dgm:pt modelId="{C1E27C83-AC9E-459A-B246-9CFDDF086370}" type="parTrans" cxnId="{1CF14870-F893-4B34-AA48-A8828AD80D2E}">
      <dgm:prSet/>
      <dgm:spPr/>
      <dgm:t>
        <a:bodyPr/>
        <a:lstStyle/>
        <a:p>
          <a:endParaRPr lang="en-US"/>
        </a:p>
      </dgm:t>
    </dgm:pt>
    <dgm:pt modelId="{3742937B-6B3A-4855-98C8-D37ADAE51705}" type="sibTrans" cxnId="{1CF14870-F893-4B34-AA48-A8828AD80D2E}">
      <dgm:prSet/>
      <dgm:spPr/>
      <dgm:t>
        <a:bodyPr/>
        <a:lstStyle/>
        <a:p>
          <a:endParaRPr lang="en-US"/>
        </a:p>
      </dgm:t>
    </dgm:pt>
    <dgm:pt modelId="{A0566B6B-1167-42F4-A184-627073B80BCD}">
      <dgm:prSet custT="1"/>
      <dgm:spPr/>
      <dgm:t>
        <a:bodyPr/>
        <a:lstStyle/>
        <a:p>
          <a:r>
            <a:rPr lang="fr-FR" sz="2400" dirty="0"/>
            <a:t>Premières recherches</a:t>
          </a:r>
          <a:endParaRPr lang="en-US" sz="2400" dirty="0"/>
        </a:p>
      </dgm:t>
    </dgm:pt>
    <dgm:pt modelId="{A793AAAE-8A8B-437B-861A-DD816B55E478}" type="parTrans" cxnId="{CE5E3F2B-1812-4AE6-AB0D-99C2D8FCBAF8}">
      <dgm:prSet/>
      <dgm:spPr/>
      <dgm:t>
        <a:bodyPr/>
        <a:lstStyle/>
        <a:p>
          <a:endParaRPr lang="en-US"/>
        </a:p>
      </dgm:t>
    </dgm:pt>
    <dgm:pt modelId="{8AE20941-B510-426A-B043-BCDCEE4BC525}" type="sibTrans" cxnId="{CE5E3F2B-1812-4AE6-AB0D-99C2D8FCBAF8}">
      <dgm:prSet/>
      <dgm:spPr/>
      <dgm:t>
        <a:bodyPr/>
        <a:lstStyle/>
        <a:p>
          <a:endParaRPr lang="en-US"/>
        </a:p>
      </dgm:t>
    </dgm:pt>
    <dgm:pt modelId="{D41731C6-49AD-49BA-8456-3BCFD347C41E}">
      <dgm:prSet/>
      <dgm:spPr/>
      <dgm:t>
        <a:bodyPr/>
        <a:lstStyle/>
        <a:p>
          <a:pPr>
            <a:defRPr b="1"/>
          </a:pPr>
          <a:r>
            <a:rPr lang="fr-FR" dirty="0"/>
            <a:t>Choisir un sujet :</a:t>
          </a:r>
          <a:endParaRPr lang="en-US" dirty="0"/>
        </a:p>
      </dgm:t>
    </dgm:pt>
    <dgm:pt modelId="{B217D22B-5669-4D0C-B01C-9FC94DDE4B6C}" type="parTrans" cxnId="{602E5D7A-F83D-42FD-BA6F-5FA301652C62}">
      <dgm:prSet/>
      <dgm:spPr/>
      <dgm:t>
        <a:bodyPr/>
        <a:lstStyle/>
        <a:p>
          <a:endParaRPr lang="en-US"/>
        </a:p>
      </dgm:t>
    </dgm:pt>
    <dgm:pt modelId="{25493926-73D5-40B3-B041-A0E4579E68A9}" type="sibTrans" cxnId="{602E5D7A-F83D-42FD-BA6F-5FA301652C62}">
      <dgm:prSet/>
      <dgm:spPr/>
      <dgm:t>
        <a:bodyPr/>
        <a:lstStyle/>
        <a:p>
          <a:endParaRPr lang="en-US"/>
        </a:p>
      </dgm:t>
    </dgm:pt>
    <dgm:pt modelId="{96953BF7-2850-4F54-9FEE-5F3BE96DC2AF}">
      <dgm:prSet custT="1"/>
      <dgm:spPr/>
      <dgm:t>
        <a:bodyPr/>
        <a:lstStyle/>
        <a:p>
          <a:r>
            <a:rPr lang="fr-FR" sz="2400" dirty="0"/>
            <a:t>Du niveau CPGE</a:t>
          </a:r>
          <a:endParaRPr lang="en-US" sz="2400" dirty="0"/>
        </a:p>
      </dgm:t>
    </dgm:pt>
    <dgm:pt modelId="{3BD03DC1-FB95-4DCF-98C0-5CB352B54E16}" type="parTrans" cxnId="{144C0D24-7814-4E94-B689-BDBA0E4307A4}">
      <dgm:prSet/>
      <dgm:spPr/>
      <dgm:t>
        <a:bodyPr/>
        <a:lstStyle/>
        <a:p>
          <a:endParaRPr lang="en-US"/>
        </a:p>
      </dgm:t>
    </dgm:pt>
    <dgm:pt modelId="{45B757F9-7122-4FC8-8A90-3A97A8769788}" type="sibTrans" cxnId="{144C0D24-7814-4E94-B689-BDBA0E4307A4}">
      <dgm:prSet/>
      <dgm:spPr/>
      <dgm:t>
        <a:bodyPr/>
        <a:lstStyle/>
        <a:p>
          <a:endParaRPr lang="en-US"/>
        </a:p>
      </dgm:t>
    </dgm:pt>
    <dgm:pt modelId="{0EEF8104-3CD0-4AD3-8BEE-2458F56A5DAD}">
      <dgm:prSet custT="1"/>
      <dgm:spPr/>
      <dgm:t>
        <a:bodyPr/>
        <a:lstStyle/>
        <a:p>
          <a:r>
            <a:rPr lang="fr-FR" sz="2400" dirty="0" err="1"/>
            <a:t>Bidisciplinaire</a:t>
          </a:r>
          <a:r>
            <a:rPr lang="fr-FR" sz="2400" dirty="0"/>
            <a:t> le plus possible</a:t>
          </a:r>
          <a:endParaRPr lang="en-US" sz="2400" dirty="0"/>
        </a:p>
      </dgm:t>
    </dgm:pt>
    <dgm:pt modelId="{DED946B0-794F-4A79-B18A-3D27B6BC7B6E}" type="parTrans" cxnId="{36AEA82A-4F5A-41BB-A5B6-19C83E33EAF0}">
      <dgm:prSet/>
      <dgm:spPr/>
      <dgm:t>
        <a:bodyPr/>
        <a:lstStyle/>
        <a:p>
          <a:endParaRPr lang="en-US"/>
        </a:p>
      </dgm:t>
    </dgm:pt>
    <dgm:pt modelId="{28FE29E8-B0A4-4B8E-9973-8B6D7963D3C6}" type="sibTrans" cxnId="{36AEA82A-4F5A-41BB-A5B6-19C83E33EAF0}">
      <dgm:prSet/>
      <dgm:spPr/>
      <dgm:t>
        <a:bodyPr/>
        <a:lstStyle/>
        <a:p>
          <a:endParaRPr lang="en-US"/>
        </a:p>
      </dgm:t>
    </dgm:pt>
    <dgm:pt modelId="{99C6F7B4-BF4C-4085-8DD3-E17DCE15C56F}">
      <dgm:prSet custT="1"/>
      <dgm:spPr/>
      <dgm:t>
        <a:bodyPr/>
        <a:lstStyle/>
        <a:p>
          <a:r>
            <a:rPr lang="fr-FR" sz="2400" dirty="0"/>
            <a:t>Avec apport personnel possible (expérience, simulation)</a:t>
          </a:r>
          <a:endParaRPr lang="en-US" sz="2400" dirty="0"/>
        </a:p>
      </dgm:t>
    </dgm:pt>
    <dgm:pt modelId="{F5F44603-B382-4A91-A392-B49642045601}" type="parTrans" cxnId="{77142F7E-8D9B-43D1-A253-9B168BB1EBAC}">
      <dgm:prSet/>
      <dgm:spPr/>
      <dgm:t>
        <a:bodyPr/>
        <a:lstStyle/>
        <a:p>
          <a:endParaRPr lang="en-US"/>
        </a:p>
      </dgm:t>
    </dgm:pt>
    <dgm:pt modelId="{E9A4C0F8-2A84-4CE2-BFF7-B3F965DF1946}" type="sibTrans" cxnId="{77142F7E-8D9B-43D1-A253-9B168BB1EBAC}">
      <dgm:prSet/>
      <dgm:spPr/>
      <dgm:t>
        <a:bodyPr/>
        <a:lstStyle/>
        <a:p>
          <a:endParaRPr lang="en-US"/>
        </a:p>
      </dgm:t>
    </dgm:pt>
    <dgm:pt modelId="{B2AE5831-E8DC-4015-8532-F8CEF3D53887}" type="pres">
      <dgm:prSet presAssocID="{92B9B676-8BA5-4481-9C74-65EDBFD60822}" presName="root" presStyleCnt="0">
        <dgm:presLayoutVars>
          <dgm:dir/>
          <dgm:resizeHandles val="exact"/>
        </dgm:presLayoutVars>
      </dgm:prSet>
      <dgm:spPr/>
    </dgm:pt>
    <dgm:pt modelId="{1311FBCD-44E2-4017-88AD-069A15DF1EF5}" type="pres">
      <dgm:prSet presAssocID="{E319C3D3-1961-46B2-AFB6-BD68F0D5E59C}" presName="compNode" presStyleCnt="0"/>
      <dgm:spPr/>
    </dgm:pt>
    <dgm:pt modelId="{540AFDFA-D720-4263-9E57-BA07C88AB89C}" type="pres">
      <dgm:prSet presAssocID="{E319C3D3-1961-46B2-AFB6-BD68F0D5E5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63F66B8C-587D-4080-AAB6-545421F93CFA}" type="pres">
      <dgm:prSet presAssocID="{E319C3D3-1961-46B2-AFB6-BD68F0D5E59C}" presName="iconSpace" presStyleCnt="0"/>
      <dgm:spPr/>
    </dgm:pt>
    <dgm:pt modelId="{DB61C43F-7795-4C7B-8F50-B92A58B87F13}" type="pres">
      <dgm:prSet presAssocID="{E319C3D3-1961-46B2-AFB6-BD68F0D5E59C}" presName="parTx" presStyleLbl="revTx" presStyleIdx="0" presStyleCnt="4">
        <dgm:presLayoutVars>
          <dgm:chMax val="0"/>
          <dgm:chPref val="0"/>
        </dgm:presLayoutVars>
      </dgm:prSet>
      <dgm:spPr/>
    </dgm:pt>
    <dgm:pt modelId="{C3DE5F78-CFA5-4DBB-B84C-653909C6CC5A}" type="pres">
      <dgm:prSet presAssocID="{E319C3D3-1961-46B2-AFB6-BD68F0D5E59C}" presName="txSpace" presStyleCnt="0"/>
      <dgm:spPr/>
    </dgm:pt>
    <dgm:pt modelId="{83B90C28-6DA1-4B93-9541-29398B4227DD}" type="pres">
      <dgm:prSet presAssocID="{E319C3D3-1961-46B2-AFB6-BD68F0D5E59C}" presName="desTx" presStyleLbl="revTx" presStyleIdx="1" presStyleCnt="4">
        <dgm:presLayoutVars/>
      </dgm:prSet>
      <dgm:spPr/>
    </dgm:pt>
    <dgm:pt modelId="{E9ADFD35-4401-460E-B5DD-F6F3EC9822B0}" type="pres">
      <dgm:prSet presAssocID="{334A322A-82D9-4A6A-8A3E-4911C628F6C5}" presName="sibTrans" presStyleCnt="0"/>
      <dgm:spPr/>
    </dgm:pt>
    <dgm:pt modelId="{89705351-A2EB-40A9-9D5A-CFA361810C4C}" type="pres">
      <dgm:prSet presAssocID="{D41731C6-49AD-49BA-8456-3BCFD347C41E}" presName="compNode" presStyleCnt="0"/>
      <dgm:spPr/>
    </dgm:pt>
    <dgm:pt modelId="{33E3023D-5B9F-4AD7-8FF1-BCECDA916773}" type="pres">
      <dgm:prSet presAssocID="{D41731C6-49AD-49BA-8456-3BCFD347C41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DED7F291-08FE-4A40-8269-1CAEFD04E864}" type="pres">
      <dgm:prSet presAssocID="{D41731C6-49AD-49BA-8456-3BCFD347C41E}" presName="iconSpace" presStyleCnt="0"/>
      <dgm:spPr/>
    </dgm:pt>
    <dgm:pt modelId="{932F2CF4-213D-4FEB-AA04-BACF5E9AD03E}" type="pres">
      <dgm:prSet presAssocID="{D41731C6-49AD-49BA-8456-3BCFD347C41E}" presName="parTx" presStyleLbl="revTx" presStyleIdx="2" presStyleCnt="4">
        <dgm:presLayoutVars>
          <dgm:chMax val="0"/>
          <dgm:chPref val="0"/>
        </dgm:presLayoutVars>
      </dgm:prSet>
      <dgm:spPr/>
    </dgm:pt>
    <dgm:pt modelId="{6256DCE8-FDDA-454C-8E73-CD7071CE16FD}" type="pres">
      <dgm:prSet presAssocID="{D41731C6-49AD-49BA-8456-3BCFD347C41E}" presName="txSpace" presStyleCnt="0"/>
      <dgm:spPr/>
    </dgm:pt>
    <dgm:pt modelId="{917A1FE9-DC17-4409-8FBF-202F5C9CA849}" type="pres">
      <dgm:prSet presAssocID="{D41731C6-49AD-49BA-8456-3BCFD347C41E}" presName="desTx" presStyleLbl="revTx" presStyleIdx="3" presStyleCnt="4" custScaleX="111294">
        <dgm:presLayoutVars/>
      </dgm:prSet>
      <dgm:spPr/>
    </dgm:pt>
  </dgm:ptLst>
  <dgm:cxnLst>
    <dgm:cxn modelId="{DE596E18-CC6B-4EC0-8DE8-06BD85266442}" type="presOf" srcId="{E319C3D3-1961-46B2-AFB6-BD68F0D5E59C}" destId="{DB61C43F-7795-4C7B-8F50-B92A58B87F13}" srcOrd="0" destOrd="0" presId="urn:microsoft.com/office/officeart/2018/5/layout/CenteredIconLabelDescriptionList"/>
    <dgm:cxn modelId="{144C0D24-7814-4E94-B689-BDBA0E4307A4}" srcId="{D41731C6-49AD-49BA-8456-3BCFD347C41E}" destId="{96953BF7-2850-4F54-9FEE-5F3BE96DC2AF}" srcOrd="0" destOrd="0" parTransId="{3BD03DC1-FB95-4DCF-98C0-5CB352B54E16}" sibTransId="{45B757F9-7122-4FC8-8A90-3A97A8769788}"/>
    <dgm:cxn modelId="{25991326-142A-4DDA-AF3D-26D46D63E9C3}" type="presOf" srcId="{92B9B676-8BA5-4481-9C74-65EDBFD60822}" destId="{B2AE5831-E8DC-4015-8532-F8CEF3D53887}" srcOrd="0" destOrd="0" presId="urn:microsoft.com/office/officeart/2018/5/layout/CenteredIconLabelDescriptionList"/>
    <dgm:cxn modelId="{36AEA82A-4F5A-41BB-A5B6-19C83E33EAF0}" srcId="{D41731C6-49AD-49BA-8456-3BCFD347C41E}" destId="{0EEF8104-3CD0-4AD3-8BEE-2458F56A5DAD}" srcOrd="1" destOrd="0" parTransId="{DED946B0-794F-4A79-B18A-3D27B6BC7B6E}" sibTransId="{28FE29E8-B0A4-4B8E-9973-8B6D7963D3C6}"/>
    <dgm:cxn modelId="{CE5E3F2B-1812-4AE6-AB0D-99C2D8FCBAF8}" srcId="{E319C3D3-1961-46B2-AFB6-BD68F0D5E59C}" destId="{A0566B6B-1167-42F4-A184-627073B80BCD}" srcOrd="1" destOrd="0" parTransId="{A793AAAE-8A8B-437B-861A-DD816B55E478}" sibTransId="{8AE20941-B510-426A-B043-BCDCEE4BC525}"/>
    <dgm:cxn modelId="{7B330B2C-81F6-422A-8415-540050E56CD5}" type="presOf" srcId="{96953BF7-2850-4F54-9FEE-5F3BE96DC2AF}" destId="{917A1FE9-DC17-4409-8FBF-202F5C9CA849}" srcOrd="0" destOrd="0" presId="urn:microsoft.com/office/officeart/2018/5/layout/CenteredIconLabelDescriptionList"/>
    <dgm:cxn modelId="{ECD56530-A978-43D9-A29A-BE24C2BB5446}" srcId="{92B9B676-8BA5-4481-9C74-65EDBFD60822}" destId="{E319C3D3-1961-46B2-AFB6-BD68F0D5E59C}" srcOrd="0" destOrd="0" parTransId="{5BB63063-4F84-4804-974F-7038AB6983AE}" sibTransId="{334A322A-82D9-4A6A-8A3E-4911C628F6C5}"/>
    <dgm:cxn modelId="{32078966-0F93-41DA-94DA-06A974ED0C91}" type="presOf" srcId="{262E2624-76BC-4BA6-857B-BDF0AB71214D}" destId="{83B90C28-6DA1-4B93-9541-29398B4227DD}" srcOrd="0" destOrd="0" presId="urn:microsoft.com/office/officeart/2018/5/layout/CenteredIconLabelDescriptionList"/>
    <dgm:cxn modelId="{1CF14870-F893-4B34-AA48-A8828AD80D2E}" srcId="{E319C3D3-1961-46B2-AFB6-BD68F0D5E59C}" destId="{262E2624-76BC-4BA6-857B-BDF0AB71214D}" srcOrd="0" destOrd="0" parTransId="{C1E27C83-AC9E-459A-B246-9CFDDF086370}" sibTransId="{3742937B-6B3A-4855-98C8-D37ADAE51705}"/>
    <dgm:cxn modelId="{602E5D7A-F83D-42FD-BA6F-5FA301652C62}" srcId="{92B9B676-8BA5-4481-9C74-65EDBFD60822}" destId="{D41731C6-49AD-49BA-8456-3BCFD347C41E}" srcOrd="1" destOrd="0" parTransId="{B217D22B-5669-4D0C-B01C-9FC94DDE4B6C}" sibTransId="{25493926-73D5-40B3-B041-A0E4579E68A9}"/>
    <dgm:cxn modelId="{77142F7E-8D9B-43D1-A253-9B168BB1EBAC}" srcId="{D41731C6-49AD-49BA-8456-3BCFD347C41E}" destId="{99C6F7B4-BF4C-4085-8DD3-E17DCE15C56F}" srcOrd="2" destOrd="0" parTransId="{F5F44603-B382-4A91-A392-B49642045601}" sibTransId="{E9A4C0F8-2A84-4CE2-BFF7-B3F965DF1946}"/>
    <dgm:cxn modelId="{5D83C789-2570-4F3F-BF43-D371E95DDC39}" type="presOf" srcId="{A0566B6B-1167-42F4-A184-627073B80BCD}" destId="{83B90C28-6DA1-4B93-9541-29398B4227DD}" srcOrd="0" destOrd="1" presId="urn:microsoft.com/office/officeart/2018/5/layout/CenteredIconLabelDescriptionList"/>
    <dgm:cxn modelId="{DF7F69A0-6F6B-4CE4-9BF4-6639A0B815C0}" type="presOf" srcId="{D41731C6-49AD-49BA-8456-3BCFD347C41E}" destId="{932F2CF4-213D-4FEB-AA04-BACF5E9AD03E}" srcOrd="0" destOrd="0" presId="urn:microsoft.com/office/officeart/2018/5/layout/CenteredIconLabelDescriptionList"/>
    <dgm:cxn modelId="{395654CD-8014-49D5-8583-68AD8B01B6C8}" type="presOf" srcId="{0EEF8104-3CD0-4AD3-8BEE-2458F56A5DAD}" destId="{917A1FE9-DC17-4409-8FBF-202F5C9CA849}" srcOrd="0" destOrd="1" presId="urn:microsoft.com/office/officeart/2018/5/layout/CenteredIconLabelDescriptionList"/>
    <dgm:cxn modelId="{C7A6CCD4-A696-4BBC-999E-8D4B45429554}" type="presOf" srcId="{99C6F7B4-BF4C-4085-8DD3-E17DCE15C56F}" destId="{917A1FE9-DC17-4409-8FBF-202F5C9CA849}" srcOrd="0" destOrd="2" presId="urn:microsoft.com/office/officeart/2018/5/layout/CenteredIconLabelDescriptionList"/>
    <dgm:cxn modelId="{6D97E578-6A81-46EF-8C1D-5AF48F0A773A}" type="presParOf" srcId="{B2AE5831-E8DC-4015-8532-F8CEF3D53887}" destId="{1311FBCD-44E2-4017-88AD-069A15DF1EF5}" srcOrd="0" destOrd="0" presId="urn:microsoft.com/office/officeart/2018/5/layout/CenteredIconLabelDescriptionList"/>
    <dgm:cxn modelId="{D2B75C94-9AE1-427F-B3D9-B29CA009A661}" type="presParOf" srcId="{1311FBCD-44E2-4017-88AD-069A15DF1EF5}" destId="{540AFDFA-D720-4263-9E57-BA07C88AB89C}" srcOrd="0" destOrd="0" presId="urn:microsoft.com/office/officeart/2018/5/layout/CenteredIconLabelDescriptionList"/>
    <dgm:cxn modelId="{705777F2-3F9B-4AA6-BFDB-B51BF5725AAE}" type="presParOf" srcId="{1311FBCD-44E2-4017-88AD-069A15DF1EF5}" destId="{63F66B8C-587D-4080-AAB6-545421F93CFA}" srcOrd="1" destOrd="0" presId="urn:microsoft.com/office/officeart/2018/5/layout/CenteredIconLabelDescriptionList"/>
    <dgm:cxn modelId="{91BA15CC-AE2B-479B-9CC3-C8D0C8820704}" type="presParOf" srcId="{1311FBCD-44E2-4017-88AD-069A15DF1EF5}" destId="{DB61C43F-7795-4C7B-8F50-B92A58B87F13}" srcOrd="2" destOrd="0" presId="urn:microsoft.com/office/officeart/2018/5/layout/CenteredIconLabelDescriptionList"/>
    <dgm:cxn modelId="{C7E292B4-70F8-4E60-AF54-9B8E3A1DCF95}" type="presParOf" srcId="{1311FBCD-44E2-4017-88AD-069A15DF1EF5}" destId="{C3DE5F78-CFA5-4DBB-B84C-653909C6CC5A}" srcOrd="3" destOrd="0" presId="urn:microsoft.com/office/officeart/2018/5/layout/CenteredIconLabelDescriptionList"/>
    <dgm:cxn modelId="{29A58AA0-90E6-48E4-AFE3-859C15803C10}" type="presParOf" srcId="{1311FBCD-44E2-4017-88AD-069A15DF1EF5}" destId="{83B90C28-6DA1-4B93-9541-29398B4227DD}" srcOrd="4" destOrd="0" presId="urn:microsoft.com/office/officeart/2018/5/layout/CenteredIconLabelDescriptionList"/>
    <dgm:cxn modelId="{8597F801-4685-4858-80C4-11F85F9D26DF}" type="presParOf" srcId="{B2AE5831-E8DC-4015-8532-F8CEF3D53887}" destId="{E9ADFD35-4401-460E-B5DD-F6F3EC9822B0}" srcOrd="1" destOrd="0" presId="urn:microsoft.com/office/officeart/2018/5/layout/CenteredIconLabelDescriptionList"/>
    <dgm:cxn modelId="{859AA5E9-F155-4610-B116-CEBDBC9A0E53}" type="presParOf" srcId="{B2AE5831-E8DC-4015-8532-F8CEF3D53887}" destId="{89705351-A2EB-40A9-9D5A-CFA361810C4C}" srcOrd="2" destOrd="0" presId="urn:microsoft.com/office/officeart/2018/5/layout/CenteredIconLabelDescriptionList"/>
    <dgm:cxn modelId="{4FB40704-42F2-46C4-A4BB-FCB8324DE59C}" type="presParOf" srcId="{89705351-A2EB-40A9-9D5A-CFA361810C4C}" destId="{33E3023D-5B9F-4AD7-8FF1-BCECDA916773}" srcOrd="0" destOrd="0" presId="urn:microsoft.com/office/officeart/2018/5/layout/CenteredIconLabelDescriptionList"/>
    <dgm:cxn modelId="{5333AE90-066C-4930-849D-A4CED5D6E8B4}" type="presParOf" srcId="{89705351-A2EB-40A9-9D5A-CFA361810C4C}" destId="{DED7F291-08FE-4A40-8269-1CAEFD04E864}" srcOrd="1" destOrd="0" presId="urn:microsoft.com/office/officeart/2018/5/layout/CenteredIconLabelDescriptionList"/>
    <dgm:cxn modelId="{0B95C63B-238C-4C94-9141-D2103F8977CC}" type="presParOf" srcId="{89705351-A2EB-40A9-9D5A-CFA361810C4C}" destId="{932F2CF4-213D-4FEB-AA04-BACF5E9AD03E}" srcOrd="2" destOrd="0" presId="urn:microsoft.com/office/officeart/2018/5/layout/CenteredIconLabelDescriptionList"/>
    <dgm:cxn modelId="{CF468ED7-6FD4-4E12-BE7A-20F8E4601207}" type="presParOf" srcId="{89705351-A2EB-40A9-9D5A-CFA361810C4C}" destId="{6256DCE8-FDDA-454C-8E73-CD7071CE16FD}" srcOrd="3" destOrd="0" presId="urn:microsoft.com/office/officeart/2018/5/layout/CenteredIconLabelDescriptionList"/>
    <dgm:cxn modelId="{6EEF3FDE-A3BD-4043-AB0E-0864F9A38AAB}" type="presParOf" srcId="{89705351-A2EB-40A9-9D5A-CFA361810C4C}" destId="{917A1FE9-DC17-4409-8FBF-202F5C9CA84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1024-6626-4F3E-89DE-181CD14407FD}">
      <dsp:nvSpPr>
        <dsp:cNvPr id="0" name=""/>
        <dsp:cNvSpPr/>
      </dsp:nvSpPr>
      <dsp:spPr>
        <a:xfrm>
          <a:off x="0" y="0"/>
          <a:ext cx="8209412"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F028CE-3761-4332-B714-5EBC6060679D}">
      <dsp:nvSpPr>
        <dsp:cNvPr id="0" name=""/>
        <dsp:cNvSpPr/>
      </dsp:nvSpPr>
      <dsp:spPr>
        <a:xfrm>
          <a:off x="0" y="0"/>
          <a:ext cx="8209412" cy="1584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fr-FR" sz="4700" b="1" u="sng" kern="1200" dirty="0"/>
            <a:t>Thème 2026 : </a:t>
          </a:r>
          <a:br>
            <a:rPr lang="fr-FR" sz="4700" b="1" kern="1200" dirty="0"/>
          </a:br>
          <a:r>
            <a:rPr lang="fr-FR" sz="4700" b="1" kern="1200" dirty="0"/>
            <a:t>Cycle, boucle</a:t>
          </a:r>
          <a:endParaRPr lang="en-US" sz="4700" kern="1200" dirty="0"/>
        </a:p>
      </dsp:txBody>
      <dsp:txXfrm>
        <a:off x="0" y="0"/>
        <a:ext cx="8209412" cy="1584513"/>
      </dsp:txXfrm>
    </dsp:sp>
    <dsp:sp modelId="{8E284B03-90ED-42E4-B802-CD3C20CF3CE9}">
      <dsp:nvSpPr>
        <dsp:cNvPr id="0" name=""/>
        <dsp:cNvSpPr/>
      </dsp:nvSpPr>
      <dsp:spPr>
        <a:xfrm>
          <a:off x="0" y="1584513"/>
          <a:ext cx="8209412" cy="0"/>
        </a:xfrm>
        <a:prstGeom prst="line">
          <a:avLst/>
        </a:prstGeom>
        <a:solidFill>
          <a:schemeClr val="accent5">
            <a:hueOff val="-19587"/>
            <a:satOff val="-21471"/>
            <a:lumOff val="-10785"/>
            <a:alphaOff val="0"/>
          </a:schemeClr>
        </a:solidFill>
        <a:ln w="15875" cap="rnd" cmpd="sng" algn="ctr">
          <a:solidFill>
            <a:schemeClr val="accent5">
              <a:hueOff val="-19587"/>
              <a:satOff val="-21471"/>
              <a:lumOff val="-107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16100-4698-45BD-8F5E-C59B2480071D}">
      <dsp:nvSpPr>
        <dsp:cNvPr id="0" name=""/>
        <dsp:cNvSpPr/>
      </dsp:nvSpPr>
      <dsp:spPr>
        <a:xfrm>
          <a:off x="0" y="1584513"/>
          <a:ext cx="8209412" cy="1584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fr-FR" sz="4000" kern="1200" dirty="0"/>
            <a:t>Mme Brunel, M. </a:t>
          </a:r>
          <a:r>
            <a:rPr lang="fr-FR" sz="4000" kern="1200" dirty="0" err="1"/>
            <a:t>Sarlin</a:t>
          </a:r>
          <a:r>
            <a:rPr lang="fr-FR" sz="4000" kern="1200" dirty="0"/>
            <a:t>, Mme Valade</a:t>
          </a:r>
          <a:endParaRPr lang="en-US" sz="4000" kern="1200" dirty="0"/>
        </a:p>
      </dsp:txBody>
      <dsp:txXfrm>
        <a:off x="0" y="1584513"/>
        <a:ext cx="8209412" cy="1584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00858-E4BD-4A1A-AD87-9B159ACF7331}">
      <dsp:nvSpPr>
        <dsp:cNvPr id="0" name=""/>
        <dsp:cNvSpPr/>
      </dsp:nvSpPr>
      <dsp:spPr>
        <a:xfrm>
          <a:off x="0" y="209846"/>
          <a:ext cx="5738881" cy="1305281"/>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FR" sz="3500" b="1" kern="1200"/>
            <a:t>Épreuve Orale d'admission</a:t>
          </a:r>
          <a:endParaRPr lang="en-US" sz="3500" kern="1200"/>
        </a:p>
      </dsp:txBody>
      <dsp:txXfrm>
        <a:off x="63719" y="273565"/>
        <a:ext cx="5611443" cy="1177843"/>
      </dsp:txXfrm>
    </dsp:sp>
    <dsp:sp modelId="{D378062D-9623-4087-AD5A-C802E86E136B}">
      <dsp:nvSpPr>
        <dsp:cNvPr id="0" name=""/>
        <dsp:cNvSpPr/>
      </dsp:nvSpPr>
      <dsp:spPr>
        <a:xfrm>
          <a:off x="0" y="1515127"/>
          <a:ext cx="5738881" cy="123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21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fr-FR" sz="2700" kern="1200"/>
            <a:t>30 min (oral 15 min + 15 min de questions)</a:t>
          </a:r>
          <a:endParaRPr lang="en-US" sz="2700" kern="1200"/>
        </a:p>
        <a:p>
          <a:pPr marL="228600" lvl="1" indent="-228600" algn="l" defTabSz="1200150">
            <a:lnSpc>
              <a:spcPct val="90000"/>
            </a:lnSpc>
            <a:spcBef>
              <a:spcPct val="0"/>
            </a:spcBef>
            <a:spcAft>
              <a:spcPct val="20000"/>
            </a:spcAft>
            <a:buChar char="•"/>
          </a:pPr>
          <a:r>
            <a:rPr lang="fr-FR" sz="2700" kern="1200" dirty="0"/>
            <a:t>Passée 1 seule fois en juin-juillet 2026</a:t>
          </a:r>
          <a:endParaRPr lang="en-US" sz="2700" kern="1200" dirty="0"/>
        </a:p>
      </dsp:txBody>
      <dsp:txXfrm>
        <a:off x="0" y="1515127"/>
        <a:ext cx="5738881" cy="1231650"/>
      </dsp:txXfrm>
    </dsp:sp>
    <dsp:sp modelId="{8BDD9D98-A528-45D3-88FF-B06EEA346172}">
      <dsp:nvSpPr>
        <dsp:cNvPr id="0" name=""/>
        <dsp:cNvSpPr/>
      </dsp:nvSpPr>
      <dsp:spPr>
        <a:xfrm>
          <a:off x="0" y="2746777"/>
          <a:ext cx="5738881" cy="1305281"/>
        </a:xfrm>
        <a:prstGeom prst="roundRect">
          <a:avLst/>
        </a:prstGeom>
        <a:blipFill rotWithShape="1">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FR" sz="3500" kern="1200"/>
            <a:t>Compte pour TOUS les concours :</a:t>
          </a:r>
          <a:endParaRPr lang="en-US" sz="3500" kern="1200"/>
        </a:p>
      </dsp:txBody>
      <dsp:txXfrm>
        <a:off x="63719" y="2810496"/>
        <a:ext cx="5611443" cy="1177843"/>
      </dsp:txXfrm>
    </dsp:sp>
    <dsp:sp modelId="{D2C381DD-4B30-4D10-BDA6-61A77B247253}">
      <dsp:nvSpPr>
        <dsp:cNvPr id="0" name=""/>
        <dsp:cNvSpPr/>
      </dsp:nvSpPr>
      <dsp:spPr>
        <a:xfrm>
          <a:off x="0" y="4052058"/>
          <a:ext cx="5738881"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21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fr-FR" sz="2700" kern="1200"/>
            <a:t>CCINP, </a:t>
          </a:r>
          <a:endParaRPr lang="en-US" sz="2700" kern="1200"/>
        </a:p>
        <a:p>
          <a:pPr marL="228600" lvl="1" indent="-228600" algn="l" defTabSz="1200150">
            <a:lnSpc>
              <a:spcPct val="90000"/>
            </a:lnSpc>
            <a:spcBef>
              <a:spcPct val="0"/>
            </a:spcBef>
            <a:spcAft>
              <a:spcPct val="20000"/>
            </a:spcAft>
            <a:buChar char="•"/>
          </a:pPr>
          <a:r>
            <a:rPr lang="fr-FR" sz="2700" kern="1200"/>
            <a:t>Centrale, </a:t>
          </a:r>
          <a:endParaRPr lang="en-US" sz="2700" kern="1200"/>
        </a:p>
        <a:p>
          <a:pPr marL="228600" lvl="1" indent="-228600" algn="l" defTabSz="1200150">
            <a:lnSpc>
              <a:spcPct val="90000"/>
            </a:lnSpc>
            <a:spcBef>
              <a:spcPct val="0"/>
            </a:spcBef>
            <a:spcAft>
              <a:spcPct val="20000"/>
            </a:spcAft>
            <a:buChar char="•"/>
          </a:pPr>
          <a:r>
            <a:rPr lang="fr-FR" sz="2700" kern="1200"/>
            <a:t>Mines-Ponts,</a:t>
          </a:r>
          <a:endParaRPr lang="en-US" sz="2700" kern="1200"/>
        </a:p>
        <a:p>
          <a:pPr marL="228600" lvl="1" indent="-228600" algn="l" defTabSz="1200150">
            <a:lnSpc>
              <a:spcPct val="90000"/>
            </a:lnSpc>
            <a:spcBef>
              <a:spcPct val="0"/>
            </a:spcBef>
            <a:spcAft>
              <a:spcPct val="20000"/>
            </a:spcAft>
            <a:buChar char="•"/>
          </a:pPr>
          <a:r>
            <a:rPr lang="fr-FR" sz="2700" kern="1200"/>
            <a:t>Certaines écoles du concours E3A</a:t>
          </a:r>
          <a:endParaRPr lang="en-US" sz="2700" kern="1200"/>
        </a:p>
      </dsp:txBody>
      <dsp:txXfrm>
        <a:off x="0" y="4052058"/>
        <a:ext cx="5738881" cy="1738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3E7C2-417F-41E1-982F-FF990B91B64E}">
      <dsp:nvSpPr>
        <dsp:cNvPr id="0" name=""/>
        <dsp:cNvSpPr/>
      </dsp:nvSpPr>
      <dsp:spPr>
        <a:xfrm>
          <a:off x="0" y="1873623"/>
          <a:ext cx="8695765" cy="0"/>
        </a:xfrm>
        <a:prstGeom prst="line">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16710C0E-B289-4F4A-B17F-D1725AF3AB78}">
      <dsp:nvSpPr>
        <dsp:cNvPr id="0" name=""/>
        <dsp:cNvSpPr/>
      </dsp:nvSpPr>
      <dsp:spPr>
        <a:xfrm>
          <a:off x="393618" y="2070336"/>
          <a:ext cx="2656299" cy="4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err="1"/>
            <a:t>févr</a:t>
          </a:r>
          <a:r>
            <a:rPr lang="en-US" sz="2000" kern="1200" dirty="0"/>
            <a:t>. 2026</a:t>
          </a:r>
        </a:p>
      </dsp:txBody>
      <dsp:txXfrm>
        <a:off x="393618" y="2070336"/>
        <a:ext cx="2656299" cy="423438"/>
      </dsp:txXfrm>
    </dsp:sp>
    <dsp:sp modelId="{390DB8B9-B2EB-4D71-AD0C-16FBF94F1313}">
      <dsp:nvSpPr>
        <dsp:cNvPr id="0" name=""/>
        <dsp:cNvSpPr/>
      </dsp:nvSpPr>
      <dsp:spPr>
        <a:xfrm>
          <a:off x="18491" y="-58064"/>
          <a:ext cx="3406553" cy="1393906"/>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88900">
            <a:lnSpc>
              <a:spcPct val="90000"/>
            </a:lnSpc>
            <a:spcBef>
              <a:spcPct val="0"/>
            </a:spcBef>
            <a:spcAft>
              <a:spcPct val="35000"/>
            </a:spcAft>
            <a:buNone/>
          </a:pPr>
          <a:endParaRPr lang="en-US" sz="200" kern="1200" dirty="0"/>
        </a:p>
        <a:p>
          <a:pPr marL="114300" lvl="1" indent="-114300" algn="l" defTabSz="622300">
            <a:lnSpc>
              <a:spcPct val="90000"/>
            </a:lnSpc>
            <a:spcBef>
              <a:spcPct val="0"/>
            </a:spcBef>
            <a:spcAft>
              <a:spcPct val="15000"/>
            </a:spcAft>
            <a:buChar char="•"/>
          </a:pPr>
          <a:r>
            <a:rPr lang="en-US" sz="1400" kern="1200" dirty="0"/>
            <a:t> </a:t>
          </a:r>
          <a:r>
            <a:rPr lang="en-US" sz="1400" kern="1200" dirty="0" err="1"/>
            <a:t>Titre</a:t>
          </a:r>
          <a:endParaRPr lang="en-US" sz="1400" kern="1200" dirty="0"/>
        </a:p>
        <a:p>
          <a:pPr marL="114300" lvl="1" indent="-114300" algn="l" defTabSz="622300">
            <a:lnSpc>
              <a:spcPct val="90000"/>
            </a:lnSpc>
            <a:spcBef>
              <a:spcPct val="0"/>
            </a:spcBef>
            <a:spcAft>
              <a:spcPct val="15000"/>
            </a:spcAft>
            <a:buChar char="•"/>
          </a:pPr>
          <a:r>
            <a:rPr lang="en-US" sz="1400" kern="1200" dirty="0"/>
            <a:t>Motivation du </a:t>
          </a:r>
          <a:r>
            <a:rPr lang="en-US" sz="1400" kern="1200" dirty="0" err="1"/>
            <a:t>choix</a:t>
          </a:r>
          <a:r>
            <a:rPr lang="en-US" sz="1400" kern="1200" dirty="0"/>
            <a:t> du </a:t>
          </a:r>
          <a:r>
            <a:rPr lang="en-US" sz="1400" kern="1200" dirty="0" err="1"/>
            <a:t>sujet</a:t>
          </a:r>
          <a:endParaRPr lang="en-US" sz="1400" kern="1200" dirty="0"/>
        </a:p>
        <a:p>
          <a:pPr marL="114300" lvl="1" indent="-114300" algn="l" defTabSz="622300">
            <a:lnSpc>
              <a:spcPct val="90000"/>
            </a:lnSpc>
            <a:spcBef>
              <a:spcPct val="0"/>
            </a:spcBef>
            <a:spcAft>
              <a:spcPct val="15000"/>
            </a:spcAft>
            <a:buChar char="•"/>
          </a:pPr>
          <a:r>
            <a:rPr lang="en-US" sz="1400" kern="1200" dirty="0"/>
            <a:t>Lien avec le </a:t>
          </a:r>
          <a:r>
            <a:rPr lang="en-US" sz="1400" kern="1200" dirty="0" err="1"/>
            <a:t>thème</a:t>
          </a:r>
          <a:r>
            <a:rPr lang="en-US" sz="1400" kern="1200" dirty="0"/>
            <a:t> de </a:t>
          </a:r>
          <a:r>
            <a:rPr lang="en-US" sz="1400" kern="1200" dirty="0" err="1"/>
            <a:t>l’année</a:t>
          </a:r>
          <a:r>
            <a:rPr lang="en-US" sz="1400" kern="1200" dirty="0"/>
            <a:t> </a:t>
          </a:r>
        </a:p>
        <a:p>
          <a:pPr marL="114300" lvl="1" indent="-114300" algn="l" defTabSz="622300">
            <a:lnSpc>
              <a:spcPct val="90000"/>
            </a:lnSpc>
            <a:spcBef>
              <a:spcPct val="0"/>
            </a:spcBef>
            <a:spcAft>
              <a:spcPct val="15000"/>
            </a:spcAft>
            <a:buChar char="•"/>
          </a:pPr>
          <a:r>
            <a:rPr lang="en-US" sz="1400" kern="1200" dirty="0"/>
            <a:t>MCOT (mise </a:t>
          </a:r>
          <a:r>
            <a:rPr lang="en-US" sz="1400" kern="1200" dirty="0" err="1"/>
            <a:t>en</a:t>
          </a:r>
          <a:r>
            <a:rPr lang="en-US" sz="1400" kern="1200" dirty="0"/>
            <a:t> </a:t>
          </a:r>
          <a:r>
            <a:rPr lang="en-US" sz="1400" kern="1200" dirty="0" err="1"/>
            <a:t>cohérence</a:t>
          </a:r>
          <a:r>
            <a:rPr lang="en-US" sz="1400" kern="1200" dirty="0"/>
            <a:t> des </a:t>
          </a:r>
          <a:r>
            <a:rPr lang="en-US" sz="1400" kern="1200" dirty="0" err="1"/>
            <a:t>objectifs</a:t>
          </a:r>
          <a:r>
            <a:rPr lang="en-US" sz="1400" kern="1200" dirty="0"/>
            <a:t> du TIPE).</a:t>
          </a:r>
        </a:p>
      </dsp:txBody>
      <dsp:txXfrm>
        <a:off x="86536" y="9981"/>
        <a:ext cx="3270463" cy="1257816"/>
      </dsp:txXfrm>
    </dsp:sp>
    <dsp:sp modelId="{37E614DA-7989-4755-8D1A-F18E7F3AA9A1}">
      <dsp:nvSpPr>
        <dsp:cNvPr id="0" name=""/>
        <dsp:cNvSpPr/>
      </dsp:nvSpPr>
      <dsp:spPr>
        <a:xfrm>
          <a:off x="1721768" y="1219711"/>
          <a:ext cx="0" cy="711976"/>
        </a:xfrm>
        <a:prstGeom prst="line">
          <a:avLst/>
        </a:prstGeom>
        <a:noFill/>
        <a:ln w="9525" cap="rnd"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3D08B8A-2B7A-45B6-9929-9871EC9DC900}">
      <dsp:nvSpPr>
        <dsp:cNvPr id="0" name=""/>
        <dsp:cNvSpPr/>
      </dsp:nvSpPr>
      <dsp:spPr>
        <a:xfrm>
          <a:off x="2338376" y="1311536"/>
          <a:ext cx="2656299" cy="4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err="1"/>
            <a:t>juin</a:t>
          </a:r>
          <a:r>
            <a:rPr lang="en-US" sz="2000" kern="1200" dirty="0"/>
            <a:t> 2026</a:t>
          </a:r>
        </a:p>
      </dsp:txBody>
      <dsp:txXfrm>
        <a:off x="2338376" y="1311536"/>
        <a:ext cx="2656299" cy="423438"/>
      </dsp:txXfrm>
    </dsp:sp>
    <dsp:sp modelId="{8532911F-AF3A-41CB-BA4B-9750905B1819}">
      <dsp:nvSpPr>
        <dsp:cNvPr id="0" name=""/>
        <dsp:cNvSpPr/>
      </dsp:nvSpPr>
      <dsp:spPr>
        <a:xfrm>
          <a:off x="1693663" y="1903584"/>
          <a:ext cx="56208" cy="56208"/>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55C62-0CA0-4EC6-99E6-71358AE3BA02}">
      <dsp:nvSpPr>
        <dsp:cNvPr id="0" name=""/>
        <dsp:cNvSpPr/>
      </dsp:nvSpPr>
      <dsp:spPr>
        <a:xfrm>
          <a:off x="2157265" y="2585600"/>
          <a:ext cx="3018522" cy="1161646"/>
        </a:xfrm>
        <a:prstGeom prst="roundRect">
          <a:avLst/>
        </a:prstGeom>
        <a:solidFill>
          <a:schemeClr val="lt1">
            <a:alpha val="90000"/>
            <a:hueOff val="0"/>
            <a:satOff val="0"/>
            <a:lumOff val="0"/>
            <a:alphaOff val="0"/>
          </a:schemeClr>
        </a:solidFill>
        <a:ln w="15875" cap="rnd" cmpd="sng" algn="ctr">
          <a:solidFill>
            <a:schemeClr val="accent5">
              <a:hueOff val="-6529"/>
              <a:satOff val="-7157"/>
              <a:lumOff val="-35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dirty="0"/>
            <a:t>* </a:t>
          </a:r>
          <a:r>
            <a:rPr lang="en-US" sz="1400" kern="1200" dirty="0" err="1"/>
            <a:t>dépôt</a:t>
          </a:r>
          <a:r>
            <a:rPr lang="en-US" sz="1400" kern="1200" dirty="0"/>
            <a:t> </a:t>
          </a:r>
          <a:r>
            <a:rPr lang="en-US" sz="1400" kern="1200" dirty="0" err="1"/>
            <a:t>en</a:t>
          </a:r>
          <a:r>
            <a:rPr lang="en-US" sz="1400" kern="1200" dirty="0"/>
            <a:t> </a:t>
          </a:r>
          <a:r>
            <a:rPr lang="en-US" sz="1400" kern="1200" dirty="0" err="1"/>
            <a:t>ligne</a:t>
          </a:r>
          <a:r>
            <a:rPr lang="en-US" sz="1400" kern="1200" dirty="0"/>
            <a:t> du DOT (</a:t>
          </a:r>
          <a:r>
            <a:rPr lang="en-US" sz="1400" kern="1200" dirty="0" err="1"/>
            <a:t>Déroulé</a:t>
          </a:r>
          <a:r>
            <a:rPr lang="en-US" sz="1400" kern="1200" dirty="0"/>
            <a:t> </a:t>
          </a:r>
          <a:r>
            <a:rPr lang="en-US" sz="1400" kern="1200" dirty="0" err="1"/>
            <a:t>Opérationnel</a:t>
          </a:r>
          <a:r>
            <a:rPr lang="en-US" sz="1400" kern="1200" dirty="0"/>
            <a:t> du TIPE)</a:t>
          </a:r>
        </a:p>
        <a:p>
          <a:pPr marL="0" lvl="0" indent="0" algn="l" defTabSz="622300">
            <a:lnSpc>
              <a:spcPct val="90000"/>
            </a:lnSpc>
            <a:spcBef>
              <a:spcPct val="0"/>
            </a:spcBef>
            <a:spcAft>
              <a:spcPct val="35000"/>
            </a:spcAft>
            <a:buNone/>
          </a:pPr>
          <a:r>
            <a:rPr lang="en-US" sz="1400" kern="1200" dirty="0"/>
            <a:t>* et de la </a:t>
          </a:r>
          <a:r>
            <a:rPr lang="en-US" sz="1400" kern="1200" dirty="0" err="1"/>
            <a:t>présentation</a:t>
          </a:r>
          <a:r>
            <a:rPr lang="en-US" sz="1400" kern="1200" dirty="0"/>
            <a:t> que le </a:t>
          </a:r>
          <a:r>
            <a:rPr lang="en-US" sz="1400" kern="1200" dirty="0" err="1"/>
            <a:t>candidat</a:t>
          </a:r>
          <a:r>
            <a:rPr lang="en-US" sz="1400" kern="1200" dirty="0"/>
            <a:t> </a:t>
          </a:r>
          <a:r>
            <a:rPr lang="en-US" sz="1400" kern="1200" dirty="0" err="1"/>
            <a:t>trouvera</a:t>
          </a:r>
          <a:r>
            <a:rPr lang="en-US" sz="1400" kern="1200" dirty="0"/>
            <a:t> </a:t>
          </a:r>
          <a:r>
            <a:rPr lang="en-US" sz="1400" kern="1200" dirty="0" err="1"/>
            <a:t>en</a:t>
          </a:r>
          <a:r>
            <a:rPr lang="en-US" sz="1400" kern="1200" dirty="0"/>
            <a:t> salle </a:t>
          </a:r>
          <a:r>
            <a:rPr lang="en-US" sz="1400" kern="1200" dirty="0" err="1"/>
            <a:t>lorsqu’il</a:t>
          </a:r>
          <a:r>
            <a:rPr lang="en-US" sz="1400" kern="1200" dirty="0"/>
            <a:t> se </a:t>
          </a:r>
          <a:r>
            <a:rPr lang="en-US" sz="1400" kern="1200" dirty="0" err="1"/>
            <a:t>présentera</a:t>
          </a:r>
          <a:r>
            <a:rPr lang="en-US" sz="1400" kern="1200" dirty="0"/>
            <a:t> </a:t>
          </a:r>
          <a:r>
            <a:rPr lang="en-US" sz="1400" kern="1200" dirty="0" err="1"/>
            <a:t>devant</a:t>
          </a:r>
          <a:r>
            <a:rPr lang="en-US" sz="1400" kern="1200" dirty="0"/>
            <a:t> les </a:t>
          </a:r>
          <a:r>
            <a:rPr lang="en-US" sz="1400" kern="1200" dirty="0" err="1"/>
            <a:t>examinateurs</a:t>
          </a:r>
          <a:r>
            <a:rPr lang="en-US" sz="1400" kern="1200" dirty="0"/>
            <a:t>.</a:t>
          </a:r>
        </a:p>
      </dsp:txBody>
      <dsp:txXfrm>
        <a:off x="2213972" y="2642307"/>
        <a:ext cx="2905108" cy="1048232"/>
      </dsp:txXfrm>
    </dsp:sp>
    <dsp:sp modelId="{652F0E8F-1D43-44AB-BFCA-A337BB0D56FB}">
      <dsp:nvSpPr>
        <dsp:cNvPr id="0" name=""/>
        <dsp:cNvSpPr/>
      </dsp:nvSpPr>
      <dsp:spPr>
        <a:xfrm>
          <a:off x="3666526" y="1873623"/>
          <a:ext cx="0" cy="711976"/>
        </a:xfrm>
        <a:prstGeom prst="line">
          <a:avLst/>
        </a:prstGeom>
        <a:noFill/>
        <a:ln w="9525" cap="rnd" cmpd="sng" algn="ctr">
          <a:solidFill>
            <a:schemeClr val="accent5">
              <a:hueOff val="-6529"/>
              <a:satOff val="-7157"/>
              <a:lumOff val="-3595"/>
              <a:alphaOff val="0"/>
            </a:schemeClr>
          </a:solidFill>
          <a:prstDash val="dash"/>
        </a:ln>
        <a:effectLst/>
      </dsp:spPr>
      <dsp:style>
        <a:lnRef idx="1">
          <a:scrgbClr r="0" g="0" b="0"/>
        </a:lnRef>
        <a:fillRef idx="0">
          <a:scrgbClr r="0" g="0" b="0"/>
        </a:fillRef>
        <a:effectRef idx="0">
          <a:scrgbClr r="0" g="0" b="0"/>
        </a:effectRef>
        <a:fontRef idx="minor"/>
      </dsp:style>
    </dsp:sp>
    <dsp:sp modelId="{125CC663-0D0D-43CC-BD4C-5BCA329BF050}">
      <dsp:nvSpPr>
        <dsp:cNvPr id="0" name=""/>
        <dsp:cNvSpPr/>
      </dsp:nvSpPr>
      <dsp:spPr>
        <a:xfrm>
          <a:off x="4089119" y="2012271"/>
          <a:ext cx="2656299" cy="4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err="1"/>
            <a:t>juin</a:t>
          </a:r>
          <a:r>
            <a:rPr lang="en-US" sz="2000" kern="1200" dirty="0"/>
            <a:t> 2026</a:t>
          </a:r>
        </a:p>
      </dsp:txBody>
      <dsp:txXfrm>
        <a:off x="4089119" y="2012271"/>
        <a:ext cx="2656299" cy="423438"/>
      </dsp:txXfrm>
    </dsp:sp>
    <dsp:sp modelId="{24ABF490-66DD-45A6-9B21-A4E1D1E6063B}">
      <dsp:nvSpPr>
        <dsp:cNvPr id="0" name=""/>
        <dsp:cNvSpPr/>
      </dsp:nvSpPr>
      <dsp:spPr>
        <a:xfrm>
          <a:off x="3638422" y="1845519"/>
          <a:ext cx="56208" cy="56208"/>
        </a:xfrm>
        <a:prstGeom prst="ellipse">
          <a:avLst/>
        </a:prstGeom>
        <a:solidFill>
          <a:schemeClr val="accent5">
            <a:hueOff val="-6529"/>
            <a:satOff val="-7157"/>
            <a:lumOff val="-3595"/>
            <a:alphaOff val="0"/>
          </a:schemeClr>
        </a:solidFill>
        <a:ln w="15875" cap="rnd" cmpd="sng" algn="ctr">
          <a:solidFill>
            <a:schemeClr val="accent5">
              <a:hueOff val="-6529"/>
              <a:satOff val="-7157"/>
              <a:lumOff val="-35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2B21B-3727-4E93-B6D2-337782AC71B2}">
      <dsp:nvSpPr>
        <dsp:cNvPr id="0" name=""/>
        <dsp:cNvSpPr/>
      </dsp:nvSpPr>
      <dsp:spPr>
        <a:xfrm>
          <a:off x="4183774" y="438426"/>
          <a:ext cx="2414419" cy="678837"/>
        </a:xfrm>
        <a:prstGeom prst="roundRect">
          <a:avLst/>
        </a:prstGeom>
        <a:solidFill>
          <a:schemeClr val="lt1">
            <a:alpha val="90000"/>
            <a:hueOff val="0"/>
            <a:satOff val="0"/>
            <a:lumOff val="0"/>
            <a:alphaOff val="0"/>
          </a:schemeClr>
        </a:solidFill>
        <a:ln w="15875" cap="rnd" cmpd="sng" algn="ctr">
          <a:solidFill>
            <a:schemeClr val="accent5">
              <a:hueOff val="-13058"/>
              <a:satOff val="-14314"/>
              <a:lumOff val="-71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dirty="0"/>
            <a:t>Validation par le </a:t>
          </a:r>
          <a:r>
            <a:rPr lang="en-US" sz="1400" kern="1200" dirty="0" err="1"/>
            <a:t>professeur</a:t>
          </a:r>
          <a:r>
            <a:rPr lang="en-US" sz="1400" kern="1200" dirty="0"/>
            <a:t> </a:t>
          </a:r>
          <a:r>
            <a:rPr lang="en-US" sz="1400" kern="1200" dirty="0" err="1"/>
            <a:t>encadrant</a:t>
          </a:r>
          <a:r>
            <a:rPr lang="en-US" sz="1400" kern="1200" dirty="0"/>
            <a:t> le T.I.P.E </a:t>
          </a:r>
        </a:p>
      </dsp:txBody>
      <dsp:txXfrm>
        <a:off x="4216912" y="471564"/>
        <a:ext cx="2348143" cy="612561"/>
      </dsp:txXfrm>
    </dsp:sp>
    <dsp:sp modelId="{F61F53C9-B8FA-4F85-8230-29EFBED616FB}">
      <dsp:nvSpPr>
        <dsp:cNvPr id="0" name=""/>
        <dsp:cNvSpPr/>
      </dsp:nvSpPr>
      <dsp:spPr>
        <a:xfrm>
          <a:off x="5417269" y="1161646"/>
          <a:ext cx="0" cy="711976"/>
        </a:xfrm>
        <a:prstGeom prst="line">
          <a:avLst/>
        </a:prstGeom>
        <a:noFill/>
        <a:ln w="9525" cap="rnd" cmpd="sng" algn="ctr">
          <a:solidFill>
            <a:schemeClr val="accent5">
              <a:hueOff val="-13058"/>
              <a:satOff val="-14314"/>
              <a:lumOff val="-7190"/>
              <a:alphaOff val="0"/>
            </a:schemeClr>
          </a:solidFill>
          <a:prstDash val="dash"/>
        </a:ln>
        <a:effectLst/>
      </dsp:spPr>
      <dsp:style>
        <a:lnRef idx="1">
          <a:scrgbClr r="0" g="0" b="0"/>
        </a:lnRef>
        <a:fillRef idx="0">
          <a:scrgbClr r="0" g="0" b="0"/>
        </a:fillRef>
        <a:effectRef idx="0">
          <a:scrgbClr r="0" g="0" b="0"/>
        </a:effectRef>
        <a:fontRef idx="minor"/>
      </dsp:style>
    </dsp:sp>
    <dsp:sp modelId="{C008AB66-A81E-4733-A33B-FE401D5F0AE7}">
      <dsp:nvSpPr>
        <dsp:cNvPr id="0" name=""/>
        <dsp:cNvSpPr/>
      </dsp:nvSpPr>
      <dsp:spPr>
        <a:xfrm>
          <a:off x="5839862" y="1311536"/>
          <a:ext cx="2656299" cy="4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20 </a:t>
          </a:r>
          <a:r>
            <a:rPr lang="en-US" sz="2000" kern="1200" dirty="0" err="1"/>
            <a:t>juin</a:t>
          </a:r>
          <a:r>
            <a:rPr lang="en-US" sz="2000" kern="1200" dirty="0"/>
            <a:t> et 20 </a:t>
          </a:r>
          <a:r>
            <a:rPr lang="en-US" sz="2000" kern="1200" dirty="0" err="1"/>
            <a:t>juil</a:t>
          </a:r>
          <a:r>
            <a:rPr lang="en-US" sz="2000" kern="1200" dirty="0"/>
            <a:t>. 2026</a:t>
          </a:r>
        </a:p>
      </dsp:txBody>
      <dsp:txXfrm>
        <a:off x="5839862" y="1311536"/>
        <a:ext cx="2656299" cy="423438"/>
      </dsp:txXfrm>
    </dsp:sp>
    <dsp:sp modelId="{0B7DC2D1-4AEE-494D-BE1D-3C8E5DBCF1DA}">
      <dsp:nvSpPr>
        <dsp:cNvPr id="0" name=""/>
        <dsp:cNvSpPr/>
      </dsp:nvSpPr>
      <dsp:spPr>
        <a:xfrm>
          <a:off x="5389165" y="1845519"/>
          <a:ext cx="56208" cy="56208"/>
        </a:xfrm>
        <a:prstGeom prst="ellipse">
          <a:avLst/>
        </a:prstGeom>
        <a:solidFill>
          <a:schemeClr val="accent5">
            <a:hueOff val="-13058"/>
            <a:satOff val="-14314"/>
            <a:lumOff val="-7190"/>
            <a:alphaOff val="0"/>
          </a:schemeClr>
        </a:solidFill>
        <a:ln w="15875" cap="rnd" cmpd="sng" algn="ctr">
          <a:solidFill>
            <a:schemeClr val="accent5">
              <a:hueOff val="-13058"/>
              <a:satOff val="-14314"/>
              <a:lumOff val="-71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BA9E2-748E-432B-A1C2-9D64905D5EC3}">
      <dsp:nvSpPr>
        <dsp:cNvPr id="0" name=""/>
        <dsp:cNvSpPr/>
      </dsp:nvSpPr>
      <dsp:spPr>
        <a:xfrm>
          <a:off x="6338453" y="2623672"/>
          <a:ext cx="1665095" cy="638905"/>
        </a:xfrm>
        <a:prstGeom prst="roundRect">
          <a:avLst/>
        </a:prstGeom>
        <a:solidFill>
          <a:schemeClr val="lt1">
            <a:alpha val="90000"/>
            <a:hueOff val="0"/>
            <a:satOff val="0"/>
            <a:lumOff val="0"/>
            <a:alphaOff val="0"/>
          </a:schemeClr>
        </a:solidFill>
        <a:ln w="15875" cap="rnd" cmpd="sng" algn="ctr">
          <a:solidFill>
            <a:schemeClr val="accent5">
              <a:hueOff val="-19587"/>
              <a:satOff val="-21471"/>
              <a:lumOff val="-107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dirty="0"/>
            <a:t>Oral </a:t>
          </a:r>
          <a:r>
            <a:rPr lang="en-US" sz="1400" kern="1200" dirty="0" err="1"/>
            <a:t>d’admission</a:t>
          </a:r>
          <a:r>
            <a:rPr lang="en-US" sz="1400" kern="1200" dirty="0"/>
            <a:t> </a:t>
          </a:r>
        </a:p>
      </dsp:txBody>
      <dsp:txXfrm>
        <a:off x="6369642" y="2654861"/>
        <a:ext cx="1602717" cy="576527"/>
      </dsp:txXfrm>
    </dsp:sp>
    <dsp:sp modelId="{1C382118-0D14-4A8A-992C-AD02E7D0D8B5}">
      <dsp:nvSpPr>
        <dsp:cNvPr id="0" name=""/>
        <dsp:cNvSpPr/>
      </dsp:nvSpPr>
      <dsp:spPr>
        <a:xfrm>
          <a:off x="7168012" y="1873623"/>
          <a:ext cx="0" cy="711976"/>
        </a:xfrm>
        <a:prstGeom prst="line">
          <a:avLst/>
        </a:prstGeom>
        <a:noFill/>
        <a:ln w="9525" cap="rnd" cmpd="sng" algn="ctr">
          <a:solidFill>
            <a:schemeClr val="accent5">
              <a:hueOff val="-19587"/>
              <a:satOff val="-21471"/>
              <a:lumOff val="-10785"/>
              <a:alphaOff val="0"/>
            </a:schemeClr>
          </a:solidFill>
          <a:prstDash val="dash"/>
        </a:ln>
        <a:effectLst/>
      </dsp:spPr>
      <dsp:style>
        <a:lnRef idx="1">
          <a:scrgbClr r="0" g="0" b="0"/>
        </a:lnRef>
        <a:fillRef idx="0">
          <a:scrgbClr r="0" g="0" b="0"/>
        </a:fillRef>
        <a:effectRef idx="0">
          <a:scrgbClr r="0" g="0" b="0"/>
        </a:effectRef>
        <a:fontRef idx="minor"/>
      </dsp:style>
    </dsp:sp>
    <dsp:sp modelId="{0F2BE40D-4059-485C-9BB3-ADDC96448B10}">
      <dsp:nvSpPr>
        <dsp:cNvPr id="0" name=""/>
        <dsp:cNvSpPr/>
      </dsp:nvSpPr>
      <dsp:spPr>
        <a:xfrm>
          <a:off x="7139908" y="1845519"/>
          <a:ext cx="56208" cy="56208"/>
        </a:xfrm>
        <a:prstGeom prst="ellipse">
          <a:avLst/>
        </a:prstGeom>
        <a:solidFill>
          <a:schemeClr val="accent5">
            <a:hueOff val="-19587"/>
            <a:satOff val="-21471"/>
            <a:lumOff val="-10785"/>
            <a:alphaOff val="0"/>
          </a:schemeClr>
        </a:solidFill>
        <a:ln w="15875" cap="rnd" cmpd="sng" algn="ctr">
          <a:solidFill>
            <a:schemeClr val="accent5">
              <a:hueOff val="-19587"/>
              <a:satOff val="-21471"/>
              <a:lumOff val="-107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0E86E-B1AC-4A0B-874B-11C0C4F45001}">
      <dsp:nvSpPr>
        <dsp:cNvPr id="0" name=""/>
        <dsp:cNvSpPr/>
      </dsp:nvSpPr>
      <dsp:spPr>
        <a:xfrm>
          <a:off x="0" y="2966"/>
          <a:ext cx="7496175" cy="6318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1BC5B1-22D4-41D4-9527-806E24632DE0}">
      <dsp:nvSpPr>
        <dsp:cNvPr id="0" name=""/>
        <dsp:cNvSpPr/>
      </dsp:nvSpPr>
      <dsp:spPr>
        <a:xfrm>
          <a:off x="191148" y="145142"/>
          <a:ext cx="347541" cy="3475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9CB83-4B50-4E08-A021-9B4B890E46B3}">
      <dsp:nvSpPr>
        <dsp:cNvPr id="0" name=""/>
        <dsp:cNvSpPr/>
      </dsp:nvSpPr>
      <dsp:spPr>
        <a:xfrm>
          <a:off x="729838" y="2966"/>
          <a:ext cx="6766336" cy="63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5" tIns="66875" rIns="66875" bIns="66875" numCol="1" spcCol="1270" anchor="ctr" anchorCtr="0">
          <a:noAutofit/>
        </a:bodyPr>
        <a:lstStyle/>
        <a:p>
          <a:pPr marL="0" lvl="0" indent="0" algn="l" defTabSz="844550">
            <a:lnSpc>
              <a:spcPct val="100000"/>
            </a:lnSpc>
            <a:spcBef>
              <a:spcPct val="0"/>
            </a:spcBef>
            <a:spcAft>
              <a:spcPct val="35000"/>
            </a:spcAft>
            <a:buNone/>
          </a:pPr>
          <a:r>
            <a:rPr lang="fr-FR" sz="1900" kern="1200"/>
            <a:t>Positionnement thématique et mots-clés (français et anglais)</a:t>
          </a:r>
          <a:endParaRPr lang="en-US" sz="1900" kern="1200"/>
        </a:p>
      </dsp:txBody>
      <dsp:txXfrm>
        <a:off x="729838" y="2966"/>
        <a:ext cx="6766336" cy="631894"/>
      </dsp:txXfrm>
    </dsp:sp>
    <dsp:sp modelId="{F23496F2-4F5C-4942-AF5D-FDD068E8B09D}">
      <dsp:nvSpPr>
        <dsp:cNvPr id="0" name=""/>
        <dsp:cNvSpPr/>
      </dsp:nvSpPr>
      <dsp:spPr>
        <a:xfrm>
          <a:off x="0" y="792834"/>
          <a:ext cx="7496175" cy="6318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EA7E9-ED6D-4E92-94E2-B6EE1C658E4B}">
      <dsp:nvSpPr>
        <dsp:cNvPr id="0" name=""/>
        <dsp:cNvSpPr/>
      </dsp:nvSpPr>
      <dsp:spPr>
        <a:xfrm>
          <a:off x="191148" y="935010"/>
          <a:ext cx="347541" cy="3475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74C8B-9F30-4818-B09B-DE16B0E5DCE9}">
      <dsp:nvSpPr>
        <dsp:cNvPr id="0" name=""/>
        <dsp:cNvSpPr/>
      </dsp:nvSpPr>
      <dsp:spPr>
        <a:xfrm>
          <a:off x="729838" y="792834"/>
          <a:ext cx="6766336" cy="63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5" tIns="66875" rIns="66875" bIns="66875" numCol="1" spcCol="1270" anchor="ctr" anchorCtr="0">
          <a:noAutofit/>
        </a:bodyPr>
        <a:lstStyle/>
        <a:p>
          <a:pPr marL="0" lvl="0" indent="0" algn="l" defTabSz="844550">
            <a:lnSpc>
              <a:spcPct val="100000"/>
            </a:lnSpc>
            <a:spcBef>
              <a:spcPct val="0"/>
            </a:spcBef>
            <a:spcAft>
              <a:spcPct val="35000"/>
            </a:spcAft>
            <a:buNone/>
          </a:pPr>
          <a:r>
            <a:rPr lang="fr-FR" sz="1900" kern="1200"/>
            <a:t>Bibliographie commentée (max. 650 mots)</a:t>
          </a:r>
          <a:endParaRPr lang="en-US" sz="1900" kern="1200"/>
        </a:p>
      </dsp:txBody>
      <dsp:txXfrm>
        <a:off x="729838" y="792834"/>
        <a:ext cx="6766336" cy="631894"/>
      </dsp:txXfrm>
    </dsp:sp>
    <dsp:sp modelId="{5730F6F3-DE5D-44D3-9FE1-B2BF24847D86}">
      <dsp:nvSpPr>
        <dsp:cNvPr id="0" name=""/>
        <dsp:cNvSpPr/>
      </dsp:nvSpPr>
      <dsp:spPr>
        <a:xfrm>
          <a:off x="0" y="1582702"/>
          <a:ext cx="7496175" cy="6318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E5398-FF07-47EE-A31F-22C70285B3C6}">
      <dsp:nvSpPr>
        <dsp:cNvPr id="0" name=""/>
        <dsp:cNvSpPr/>
      </dsp:nvSpPr>
      <dsp:spPr>
        <a:xfrm>
          <a:off x="191148" y="1724879"/>
          <a:ext cx="347541" cy="3475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76DC2-B9D3-40F9-B8AC-FEEDD3527117}">
      <dsp:nvSpPr>
        <dsp:cNvPr id="0" name=""/>
        <dsp:cNvSpPr/>
      </dsp:nvSpPr>
      <dsp:spPr>
        <a:xfrm>
          <a:off x="729838" y="1582702"/>
          <a:ext cx="6766336" cy="63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5" tIns="66875" rIns="66875" bIns="66875" numCol="1" spcCol="1270" anchor="ctr" anchorCtr="0">
          <a:noAutofit/>
        </a:bodyPr>
        <a:lstStyle/>
        <a:p>
          <a:pPr marL="0" lvl="0" indent="0" algn="l" defTabSz="844550">
            <a:lnSpc>
              <a:spcPct val="100000"/>
            </a:lnSpc>
            <a:spcBef>
              <a:spcPct val="0"/>
            </a:spcBef>
            <a:spcAft>
              <a:spcPct val="35000"/>
            </a:spcAft>
            <a:buNone/>
          </a:pPr>
          <a:r>
            <a:rPr lang="fr-FR" sz="1900" kern="1200"/>
            <a:t>Problématique retenue (max. 50 mots)</a:t>
          </a:r>
          <a:endParaRPr lang="en-US" sz="1900" kern="1200"/>
        </a:p>
      </dsp:txBody>
      <dsp:txXfrm>
        <a:off x="729838" y="1582702"/>
        <a:ext cx="6766336" cy="631894"/>
      </dsp:txXfrm>
    </dsp:sp>
    <dsp:sp modelId="{119A545D-6581-45AF-8087-A515F743F979}">
      <dsp:nvSpPr>
        <dsp:cNvPr id="0" name=""/>
        <dsp:cNvSpPr/>
      </dsp:nvSpPr>
      <dsp:spPr>
        <a:xfrm>
          <a:off x="0" y="2372570"/>
          <a:ext cx="7496175" cy="6318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ED6DD-8E6E-4717-9D05-91F4B1CE4D84}">
      <dsp:nvSpPr>
        <dsp:cNvPr id="0" name=""/>
        <dsp:cNvSpPr/>
      </dsp:nvSpPr>
      <dsp:spPr>
        <a:xfrm>
          <a:off x="191148" y="2514747"/>
          <a:ext cx="347541" cy="3475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96FDDF-4E6A-4423-8980-CCA9CA5B41CC}">
      <dsp:nvSpPr>
        <dsp:cNvPr id="0" name=""/>
        <dsp:cNvSpPr/>
      </dsp:nvSpPr>
      <dsp:spPr>
        <a:xfrm>
          <a:off x="729838" y="2372570"/>
          <a:ext cx="6766336" cy="63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5" tIns="66875" rIns="66875" bIns="66875" numCol="1" spcCol="1270" anchor="ctr" anchorCtr="0">
          <a:noAutofit/>
        </a:bodyPr>
        <a:lstStyle/>
        <a:p>
          <a:pPr marL="0" lvl="0" indent="0" algn="l" defTabSz="844550">
            <a:lnSpc>
              <a:spcPct val="100000"/>
            </a:lnSpc>
            <a:spcBef>
              <a:spcPct val="0"/>
            </a:spcBef>
            <a:spcAft>
              <a:spcPct val="35000"/>
            </a:spcAft>
            <a:buNone/>
          </a:pPr>
          <a:r>
            <a:rPr lang="fr-FR" sz="1900" kern="1200"/>
            <a:t>Objectifs du travail (max. 100 mots)</a:t>
          </a:r>
          <a:endParaRPr lang="en-US" sz="1900" kern="1200"/>
        </a:p>
      </dsp:txBody>
      <dsp:txXfrm>
        <a:off x="729838" y="2372570"/>
        <a:ext cx="6766336" cy="631894"/>
      </dsp:txXfrm>
    </dsp:sp>
    <dsp:sp modelId="{A920518D-C095-438D-97B1-7457FEB03DE6}">
      <dsp:nvSpPr>
        <dsp:cNvPr id="0" name=""/>
        <dsp:cNvSpPr/>
      </dsp:nvSpPr>
      <dsp:spPr>
        <a:xfrm>
          <a:off x="0" y="3162438"/>
          <a:ext cx="7496175" cy="6318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D4C7A-8461-4C93-8C17-08FC58597B9A}">
      <dsp:nvSpPr>
        <dsp:cNvPr id="0" name=""/>
        <dsp:cNvSpPr/>
      </dsp:nvSpPr>
      <dsp:spPr>
        <a:xfrm>
          <a:off x="191148" y="3304615"/>
          <a:ext cx="347541" cy="3475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65B4A2-9298-4834-A70B-7559A2BE44A4}">
      <dsp:nvSpPr>
        <dsp:cNvPr id="0" name=""/>
        <dsp:cNvSpPr/>
      </dsp:nvSpPr>
      <dsp:spPr>
        <a:xfrm>
          <a:off x="729838" y="3162438"/>
          <a:ext cx="6766336" cy="63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5" tIns="66875" rIns="66875" bIns="66875" numCol="1" spcCol="1270" anchor="ctr" anchorCtr="0">
          <a:noAutofit/>
        </a:bodyPr>
        <a:lstStyle/>
        <a:p>
          <a:pPr marL="0" lvl="0" indent="0" algn="l" defTabSz="844550">
            <a:lnSpc>
              <a:spcPct val="100000"/>
            </a:lnSpc>
            <a:spcBef>
              <a:spcPct val="0"/>
            </a:spcBef>
            <a:spcAft>
              <a:spcPct val="35000"/>
            </a:spcAft>
            <a:buNone/>
          </a:pPr>
          <a:r>
            <a:rPr lang="fr-FR" sz="1900" kern="1200"/>
            <a:t>Liste de références bibliographiques (2 à 10 références)</a:t>
          </a:r>
          <a:endParaRPr lang="en-US" sz="1900" kern="1200"/>
        </a:p>
      </dsp:txBody>
      <dsp:txXfrm>
        <a:off x="729838" y="3162438"/>
        <a:ext cx="6766336" cy="631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AFDFA-D720-4263-9E57-BA07C88AB89C}">
      <dsp:nvSpPr>
        <dsp:cNvPr id="0" name=""/>
        <dsp:cNvSpPr/>
      </dsp:nvSpPr>
      <dsp:spPr>
        <a:xfrm>
          <a:off x="1169227" y="341187"/>
          <a:ext cx="1250902" cy="12509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61C43F-7795-4C7B-8F50-B92A58B87F13}">
      <dsp:nvSpPr>
        <dsp:cNvPr id="0" name=""/>
        <dsp:cNvSpPr/>
      </dsp:nvSpPr>
      <dsp:spPr>
        <a:xfrm>
          <a:off x="7675" y="1708355"/>
          <a:ext cx="3574006" cy="53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b="1"/>
          </a:pPr>
          <a:r>
            <a:rPr lang="fr-FR" sz="2900" b="1" kern="1200" dirty="0"/>
            <a:t>Pour le jeudi 20 mars :</a:t>
          </a:r>
          <a:endParaRPr lang="en-US" sz="2900" kern="1200" dirty="0"/>
        </a:p>
      </dsp:txBody>
      <dsp:txXfrm>
        <a:off x="7675" y="1708355"/>
        <a:ext cx="3574006" cy="536100"/>
      </dsp:txXfrm>
    </dsp:sp>
    <dsp:sp modelId="{83B90C28-6DA1-4B93-9541-29398B4227DD}">
      <dsp:nvSpPr>
        <dsp:cNvPr id="0" name=""/>
        <dsp:cNvSpPr/>
      </dsp:nvSpPr>
      <dsp:spPr>
        <a:xfrm>
          <a:off x="7675" y="2298533"/>
          <a:ext cx="3574006" cy="746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fr-FR" sz="2400" kern="1200" dirty="0"/>
            <a:t>Choix du sujet</a:t>
          </a:r>
          <a:endParaRPr lang="en-US" sz="2400" kern="1200" dirty="0"/>
        </a:p>
        <a:p>
          <a:pPr marL="0" lvl="0" indent="0" algn="ctr" defTabSz="1066800">
            <a:lnSpc>
              <a:spcPct val="90000"/>
            </a:lnSpc>
            <a:spcBef>
              <a:spcPct val="0"/>
            </a:spcBef>
            <a:spcAft>
              <a:spcPct val="35000"/>
            </a:spcAft>
            <a:buNone/>
          </a:pPr>
          <a:r>
            <a:rPr lang="fr-FR" sz="2400" kern="1200" dirty="0"/>
            <a:t>Premières recherches</a:t>
          </a:r>
          <a:endParaRPr lang="en-US" sz="2400" kern="1200" dirty="0"/>
        </a:p>
      </dsp:txBody>
      <dsp:txXfrm>
        <a:off x="7675" y="2298533"/>
        <a:ext cx="3574006" cy="746521"/>
      </dsp:txXfrm>
    </dsp:sp>
    <dsp:sp modelId="{33E3023D-5B9F-4AD7-8FF1-BCECDA916773}">
      <dsp:nvSpPr>
        <dsp:cNvPr id="0" name=""/>
        <dsp:cNvSpPr/>
      </dsp:nvSpPr>
      <dsp:spPr>
        <a:xfrm>
          <a:off x="5570509" y="245762"/>
          <a:ext cx="1250902" cy="12509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2F2CF4-213D-4FEB-AA04-BACF5E9AD03E}">
      <dsp:nvSpPr>
        <dsp:cNvPr id="0" name=""/>
        <dsp:cNvSpPr/>
      </dsp:nvSpPr>
      <dsp:spPr>
        <a:xfrm>
          <a:off x="4408957" y="1612931"/>
          <a:ext cx="3574006" cy="53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b="1"/>
          </a:pPr>
          <a:r>
            <a:rPr lang="fr-FR" sz="2900" kern="1200" dirty="0"/>
            <a:t>Choisir un sujet :</a:t>
          </a:r>
          <a:endParaRPr lang="en-US" sz="2900" kern="1200" dirty="0"/>
        </a:p>
      </dsp:txBody>
      <dsp:txXfrm>
        <a:off x="4408957" y="1612931"/>
        <a:ext cx="3574006" cy="536100"/>
      </dsp:txXfrm>
    </dsp:sp>
    <dsp:sp modelId="{917A1FE9-DC17-4409-8FBF-202F5C9CA849}">
      <dsp:nvSpPr>
        <dsp:cNvPr id="0" name=""/>
        <dsp:cNvSpPr/>
      </dsp:nvSpPr>
      <dsp:spPr>
        <a:xfrm>
          <a:off x="4207132" y="2012260"/>
          <a:ext cx="3977654" cy="1128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fr-FR" sz="2400" kern="1200" dirty="0"/>
            <a:t>Du niveau CPGE</a:t>
          </a:r>
          <a:endParaRPr lang="en-US" sz="2400" kern="1200" dirty="0"/>
        </a:p>
        <a:p>
          <a:pPr marL="0" lvl="0" indent="0" algn="ctr" defTabSz="1066800">
            <a:lnSpc>
              <a:spcPct val="90000"/>
            </a:lnSpc>
            <a:spcBef>
              <a:spcPct val="0"/>
            </a:spcBef>
            <a:spcAft>
              <a:spcPct val="35000"/>
            </a:spcAft>
            <a:buNone/>
          </a:pPr>
          <a:r>
            <a:rPr lang="fr-FR" sz="2400" kern="1200" dirty="0" err="1"/>
            <a:t>Bidisciplinaire</a:t>
          </a:r>
          <a:r>
            <a:rPr lang="fr-FR" sz="2400" kern="1200" dirty="0"/>
            <a:t> le plus possible</a:t>
          </a:r>
          <a:endParaRPr lang="en-US" sz="2400" kern="1200" dirty="0"/>
        </a:p>
        <a:p>
          <a:pPr marL="0" lvl="0" indent="0" algn="ctr" defTabSz="1066800">
            <a:lnSpc>
              <a:spcPct val="90000"/>
            </a:lnSpc>
            <a:spcBef>
              <a:spcPct val="0"/>
            </a:spcBef>
            <a:spcAft>
              <a:spcPct val="35000"/>
            </a:spcAft>
            <a:buNone/>
          </a:pPr>
          <a:r>
            <a:rPr lang="fr-FR" sz="2400" kern="1200" dirty="0"/>
            <a:t>Avec apport personnel possible (expérience, simulation)</a:t>
          </a:r>
          <a:endParaRPr lang="en-US" sz="2400" kern="1200" dirty="0"/>
        </a:p>
      </dsp:txBody>
      <dsp:txXfrm>
        <a:off x="4207132" y="2012260"/>
        <a:ext cx="3977654" cy="11282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252EBEB-5782-4D54-8A5D-6D3040B4C577}"/>
              </a:ext>
            </a:extLst>
          </p:cNvPr>
          <p:cNvSpPr txBox="1">
            <a:spLocks noGrp="1"/>
          </p:cNvSpPr>
          <p:nvPr>
            <p:ph type="hdr" sz="quarter"/>
          </p:nvPr>
        </p:nvSpPr>
        <p:spPr>
          <a:xfrm>
            <a:off x="0" y="0"/>
            <a:ext cx="3280680" cy="534240"/>
          </a:xfrm>
          <a:prstGeom prst="rect">
            <a:avLst/>
          </a:prstGeom>
          <a:noFill/>
          <a:ln>
            <a:noFill/>
          </a:ln>
        </p:spPr>
        <p:txBody>
          <a:bodyPr wrap="none" lIns="90000" tIns="45000" rIns="90000" bIns="45000" anchorCtr="0" compatLnSpc="0">
            <a:noAutofit/>
          </a:bodyPr>
          <a:lstStyle/>
          <a:p>
            <a:pPr marL="0" marR="0" lvl="0" indent="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Arial Unicode MS" pitchFamily="2"/>
            </a:endParaRPr>
          </a:p>
        </p:txBody>
      </p:sp>
      <p:sp>
        <p:nvSpPr>
          <p:cNvPr id="3" name="Espace réservé de la date 2">
            <a:extLst>
              <a:ext uri="{FF2B5EF4-FFF2-40B4-BE49-F238E27FC236}">
                <a16:creationId xmlns:a16="http://schemas.microsoft.com/office/drawing/2014/main" id="{9135D583-A24D-4519-AF5A-128A9294103B}"/>
              </a:ext>
            </a:extLst>
          </p:cNvPr>
          <p:cNvSpPr txBox="1">
            <a:spLocks noGrp="1"/>
          </p:cNvSpPr>
          <p:nvPr>
            <p:ph type="dt" sz="quarter" idx="1"/>
          </p:nvPr>
        </p:nvSpPr>
        <p:spPr>
          <a:xfrm>
            <a:off x="4278960" y="0"/>
            <a:ext cx="3280680" cy="534240"/>
          </a:xfrm>
          <a:prstGeom prst="rect">
            <a:avLst/>
          </a:prstGeom>
          <a:noFill/>
          <a:ln>
            <a:noFill/>
          </a:ln>
        </p:spPr>
        <p:txBody>
          <a:bodyPr wrap="none" lIns="90000" tIns="45000" rIns="90000" bIns="45000" anchorCtr="0" compatLnSpc="0">
            <a:noAutofit/>
          </a:bodyPr>
          <a:lstStyle/>
          <a:p>
            <a:pPr marL="0" marR="0" lvl="0" indent="0" algn="r"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Arial Unicode MS" pitchFamily="2"/>
            </a:endParaRPr>
          </a:p>
        </p:txBody>
      </p:sp>
      <p:sp>
        <p:nvSpPr>
          <p:cNvPr id="4" name="Espace réservé du pied de page 3">
            <a:extLst>
              <a:ext uri="{FF2B5EF4-FFF2-40B4-BE49-F238E27FC236}">
                <a16:creationId xmlns:a16="http://schemas.microsoft.com/office/drawing/2014/main" id="{7F782E8F-C880-4E4D-9482-FCD2FF709DA7}"/>
              </a:ext>
            </a:extLst>
          </p:cNvPr>
          <p:cNvSpPr txBox="1">
            <a:spLocks noGrp="1"/>
          </p:cNvSpPr>
          <p:nvPr>
            <p:ph type="ftr" sz="quarter" idx="2"/>
          </p:nvPr>
        </p:nvSpPr>
        <p:spPr>
          <a:xfrm>
            <a:off x="0" y="10157400"/>
            <a:ext cx="3280680" cy="534240"/>
          </a:xfrm>
          <a:prstGeom prst="rect">
            <a:avLst/>
          </a:prstGeom>
          <a:noFill/>
          <a:ln>
            <a:noFill/>
          </a:ln>
        </p:spPr>
        <p:txBody>
          <a:bodyPr wrap="none" lIns="90000" tIns="45000" rIns="90000" bIns="45000" anchor="b" anchorCtr="0" compatLnSpc="0">
            <a:noAutofit/>
          </a:bodyPr>
          <a:lstStyle/>
          <a:p>
            <a:pPr marL="0" marR="0" lvl="0" indent="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Arial Unicode MS" pitchFamily="2"/>
            </a:endParaRPr>
          </a:p>
        </p:txBody>
      </p:sp>
      <p:sp>
        <p:nvSpPr>
          <p:cNvPr id="5" name="Espace réservé du numéro de diapositive 4">
            <a:extLst>
              <a:ext uri="{FF2B5EF4-FFF2-40B4-BE49-F238E27FC236}">
                <a16:creationId xmlns:a16="http://schemas.microsoft.com/office/drawing/2014/main" id="{9B829C2F-8FFE-41FD-A2FC-97045BDF5B49}"/>
              </a:ext>
            </a:extLst>
          </p:cNvPr>
          <p:cNvSpPr txBox="1">
            <a:spLocks noGrp="1"/>
          </p:cNvSpPr>
          <p:nvPr>
            <p:ph type="sldNum" sz="quarter" idx="3"/>
          </p:nvPr>
        </p:nvSpPr>
        <p:spPr>
          <a:xfrm>
            <a:off x="4278960" y="10157400"/>
            <a:ext cx="3280680" cy="534240"/>
          </a:xfrm>
          <a:prstGeom prst="rect">
            <a:avLst/>
          </a:prstGeom>
          <a:noFill/>
          <a:ln>
            <a:noFill/>
          </a:ln>
        </p:spPr>
        <p:txBody>
          <a:bodyPr wrap="none" lIns="90000" tIns="45000" rIns="90000" bIns="45000" anchor="b" anchorCtr="0" compatLnSpc="0">
            <a:noAutofit/>
          </a:bodyPr>
          <a:lstStyle/>
          <a:p>
            <a:pPr marL="0" marR="0" lvl="0" indent="0" algn="r" hangingPunct="0">
              <a:lnSpc>
                <a:spcPct val="100000"/>
              </a:lnSpc>
              <a:spcBef>
                <a:spcPts val="0"/>
              </a:spcBef>
              <a:spcAft>
                <a:spcPts val="0"/>
              </a:spcAft>
              <a:buNone/>
              <a:tabLst/>
              <a:defRPr sz="1400"/>
            </a:pPr>
            <a:fld id="{9BC6656E-9058-47DC-B339-6755BE0DA8AE}" type="slidenum">
              <a:t>‹N°›</a:t>
            </a:fld>
            <a:endParaRPr lang="fr-FR" sz="1400" b="0" i="0" u="none" strike="noStrike" kern="1200" cap="none">
              <a:ln>
                <a:noFill/>
              </a:ln>
              <a:latin typeface="Liberation Sans" pitchFamily="18"/>
              <a:ea typeface="Microsoft YaHei" pitchFamily="2"/>
              <a:cs typeface="Arial Unicode MS" pitchFamily="2"/>
            </a:endParaRPr>
          </a:p>
        </p:txBody>
      </p:sp>
    </p:spTree>
    <p:extLst>
      <p:ext uri="{BB962C8B-B14F-4D97-AF65-F5344CB8AC3E}">
        <p14:creationId xmlns:p14="http://schemas.microsoft.com/office/powerpoint/2010/main" val="157033103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0T21:59:16.387"/>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1 60 1839 0 0,'32'-18'3713'0'0,"-15"10"-2314"0"0,1-1-54 0 0,-9 3-786 0 0,-1 2-455 0 0,0 1 0 0 0,-1 0 0 0 0,1 1 0 0 0,1 0 0 0 0,-1 0-1 0 0,15-1 1 0 0,53 3 912 0 0,-34 1-791 0 0,-3 3 94 0 0,-30-2-262 0 0,44 7 174 0 0,-32-7-119 0 0,-1-1 1 0 0,1-1-1 0 0,38-5 0 0 0,-54 5-241 0 0,7 0 17 0 0,2-2 89 0 0,1 1 23 0 0,2 0 12 0 0,0-2 52 0 0,1 2 28 0 0,-1 0 4 0 0,-1 1-16 0 0,1 0-53 0 0,5-2 26 0 0,-12 2-61 0 0,38 4 144 0 0,2 1-72 0 0,-20-3-63 0 0,-11-1-28 0 0,29 5 0 0 0,-25-3 14 0 0,29-1-1 0 0,16 2 192 0 0,-32-2 311 0 0,-12-2-460 0 0,37 2-29 0 0,-45-2 17 0 0,-9 0 66 0 0,0 0 1 0 0,0 0 0 0 0,-1 1-1 0 0,13 2 254 0 0,-17-3-123 0 0,9 0-182 0 0,7-1-82 0 0,-17 1 39 0 0,33 6 89 0 0,-20-4-23 0 0,7 0-45 0 0,-16-2-10 0 0,31 0 14 0 0,23-2 396 0 0,-56 2-322 0 0,0 0 0 0 0,30-2 256 0 0,0-1-248 0 0,-16 0-69 0 0,1 0 16 0 0,0 1-33 0 0,1 1-10 0 0,43 0 45 0 0,-43 1 1 0 0,-15 1 13 0 0,46 7-17 0 0,-48-7-228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0T21:59:17.995"/>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0 11 4607 0 0,'0'0'5096'0'0,"3"0"-4969"0"0,41-5 1434 0 0,-41 4-1378 0 0,10 0-14 0 0,-10 1 161 0 0,0-1-196 0 0,86-2 602 0 0,24 11-488 0 0,2 2-175 0 0,42 1 228 0 0,-134-11-269 0 0,80-3 157 0 0,-26-1-5 0 0,-6-2 115 0 0,199 3 53 0 0,-209 7-296 0 0,34 1 26 0 0,-38-4-16 0 0,75-2 146 0 0,-117-1-191 0 0,11 0 31 0 0,3 2 13 0 0,27-2 53 0 0,36 2 3 0 0,129 2 323 0 0,-172-1-326 0 0,20 1 156 0 0,-41-1-213 0 0,8-1 38 0 0,3 1-50 0 0,-10-1 29 0 0,55-5 0 0 0,-54 3-24 0 0,-12 1-44 0 0,2 0-10 0 0,10-3 19 0 0,-7 3 18 0 0,-14 1-33 0 0,44 0 8 0 0,2 0 84 0 0,102 2 450 0 0,-129 0-218 0 0,61 0 494 0 0,-80-3-738 0 0,2 0-16 0 0,-2-1-2 0 0,-5 2-8 0 0,5 0 176 0 0,-2-1 12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0T21:59:20.118"/>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0 95 6127 0 0,'0'0'1827'0'0,"2"-1"-1667"0"0,9-3 160 0 0,-1 1-1 0 0,0 0 1 0 0,1 0-1 0 0,-1 1 1 0 0,18-2-1 0 0,22 0 1159 0 0,67 1-235 0 0,-82 4-908 0 0,154 8 1247 0 0,-1 1-980 0 0,-130-9-356 0 0,-1-1 79 0 0,61-6 0 0 0,-36 2-208 0 0,-40 3-86 0 0,56 0 101 0 0,199 17 439 0 0,-184-13-417 0 0,-75-4-97 0 0,350-8 489 0 0,-81 13-390 0 0,-84-17 94 0 0,-113 5-98 0 0,39 4-24 0 0,-23 3 44 0 0,-44 1-25 0 0,94-12 0 0 0,-40-1-51 0 0,147 6 0 0 0,-204 9-76 0 0,58-2 24 0 0,-125-1-43 0 0,269-18 62 0 0,-255 17-32 0 0,0-2 2 0 0,10 2 21 0 0,-3-1-32 0 0,11 1 122 0 0,-42 2-36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CAF8A5-0F11-4F3D-9F86-1AB36C0F6002}"/>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notes 2">
            <a:extLst>
              <a:ext uri="{FF2B5EF4-FFF2-40B4-BE49-F238E27FC236}">
                <a16:creationId xmlns:a16="http://schemas.microsoft.com/office/drawing/2014/main" id="{62124CD5-152A-42D6-9CA8-786936DD7B7C}"/>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id="{0D3D8EF9-3CC0-41E9-A023-F11775A77232}"/>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B2B0E3D5-C2DC-4508-80E0-CE8801421DA6}"/>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hangingPunct="0">
              <a:buNone/>
              <a:tabLst/>
              <a:defRPr lang="fr-FR" sz="1400" kern="1200">
                <a:latin typeface="Liberation Serif" pitchFamily="18"/>
                <a:ea typeface="Segoe UI"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F530A6A1-96CE-4E32-8F2C-7D8079B046DA}"/>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hangingPunct="0">
              <a:buNone/>
              <a:tabLst/>
              <a:defRPr lang="fr-FR" sz="1400" kern="1200">
                <a:latin typeface="Liberation Serif" pitchFamily="18"/>
                <a:ea typeface="Segoe UI"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4266CA76-717E-4BD6-8C52-E58FF3F8E2B7}"/>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hangingPunct="0">
              <a:buNone/>
              <a:tabLst/>
              <a:defRPr lang="fr-FR" sz="1400" kern="1200">
                <a:latin typeface="Liberation Serif" pitchFamily="18"/>
                <a:ea typeface="Segoe UI" pitchFamily="2"/>
                <a:cs typeface="Tahoma" pitchFamily="2"/>
              </a:defRPr>
            </a:lvl1pPr>
          </a:lstStyle>
          <a:p>
            <a:pPr lvl="0"/>
            <a:fld id="{B3951D89-052E-4752-88CC-32E94E5EA223}" type="slidenum">
              <a:t>‹N°›</a:t>
            </a:fld>
            <a:endParaRPr lang="fr-FR"/>
          </a:p>
        </p:txBody>
      </p:sp>
    </p:spTree>
    <p:extLst>
      <p:ext uri="{BB962C8B-B14F-4D97-AF65-F5344CB8AC3E}">
        <p14:creationId xmlns:p14="http://schemas.microsoft.com/office/powerpoint/2010/main" val="230202375"/>
      </p:ext>
    </p:extLst>
  </p:cSld>
  <p:clrMap bg1="lt1" tx1="dk1" bg2="lt2" tx2="dk2" accent1="accent1" accent2="accent2" accent3="accent3" accent4="accent4" accent5="accent5" accent6="accent6" hlink="hlink" folHlink="folHlink"/>
  <p:notesStyle>
    <a:lvl1pPr marL="216000" marR="0" indent="-216000" hangingPunct="0">
      <a:tabLst/>
      <a:defRPr lang="fr-FR" sz="2000" b="0" i="0" u="none" strike="noStrike" kern="1200" cap="none">
        <a:ln>
          <a:noFill/>
        </a:ln>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AA2AB48E-A758-4669-802D-60C562635748}"/>
              </a:ext>
            </a:extLst>
          </p:cNvPr>
          <p:cNvSpPr txBox="1">
            <a:spLocks noGrp="1"/>
          </p:cNvSpPr>
          <p:nvPr>
            <p:ph type="sldNum" sz="quarter" idx="5"/>
          </p:nvPr>
        </p:nvSpPr>
        <p:spPr>
          <a:ln/>
        </p:spPr>
        <p:txBody>
          <a:bodyPr lIns="0" tIns="0" rIns="0" bIns="0" anchor="b" anchorCtr="0">
            <a:noAutofit/>
          </a:bodyPr>
          <a:lstStyle/>
          <a:p>
            <a:pPr lvl="0"/>
            <a:fld id="{A6357544-AA35-42B6-BF7A-B3A6D4FFDF53}" type="slidenum">
              <a:t>1</a:t>
            </a:fld>
            <a:endParaRPr lang="fr-FR"/>
          </a:p>
        </p:txBody>
      </p:sp>
      <p:sp>
        <p:nvSpPr>
          <p:cNvPr id="2" name="Espace réservé de l'image des diapositives 1">
            <a:extLst>
              <a:ext uri="{FF2B5EF4-FFF2-40B4-BE49-F238E27FC236}">
                <a16:creationId xmlns:a16="http://schemas.microsoft.com/office/drawing/2014/main" id="{1A5051BB-07F6-4A16-82A2-734BFAC950A1}"/>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9113F1B6-8ADA-4B6A-9558-BB2FBFD248A1}"/>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1B30D35-E037-4A66-8FB7-F4A6793AC4E9}"/>
              </a:ext>
            </a:extLst>
          </p:cNvPr>
          <p:cNvSpPr txBox="1">
            <a:spLocks noGrp="1"/>
          </p:cNvSpPr>
          <p:nvPr>
            <p:ph type="sldNum" sz="quarter" idx="5"/>
          </p:nvPr>
        </p:nvSpPr>
        <p:spPr>
          <a:ln/>
        </p:spPr>
        <p:txBody>
          <a:bodyPr lIns="0" tIns="0" rIns="0" bIns="0" anchor="b" anchorCtr="0">
            <a:noAutofit/>
          </a:bodyPr>
          <a:lstStyle/>
          <a:p>
            <a:pPr lvl="0"/>
            <a:fld id="{7362EA55-6704-4017-891C-BFBA95078132}" type="slidenum">
              <a:t>10</a:t>
            </a:fld>
            <a:endParaRPr lang="fr-FR"/>
          </a:p>
        </p:txBody>
      </p:sp>
      <p:sp>
        <p:nvSpPr>
          <p:cNvPr id="2" name="Espace réservé de l'image des diapositives 1">
            <a:extLst>
              <a:ext uri="{FF2B5EF4-FFF2-40B4-BE49-F238E27FC236}">
                <a16:creationId xmlns:a16="http://schemas.microsoft.com/office/drawing/2014/main" id="{1F35F5A5-8B7B-43DA-B735-F958BD11C1CA}"/>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DA08C196-D449-4442-83AC-19F666A34DD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0314564-397C-4F05-8D4C-DFF160F5F23B}"/>
              </a:ext>
            </a:extLst>
          </p:cNvPr>
          <p:cNvSpPr txBox="1">
            <a:spLocks noGrp="1"/>
          </p:cNvSpPr>
          <p:nvPr>
            <p:ph type="sldNum" sz="quarter" idx="5"/>
          </p:nvPr>
        </p:nvSpPr>
        <p:spPr>
          <a:ln/>
        </p:spPr>
        <p:txBody>
          <a:bodyPr lIns="0" tIns="0" rIns="0" bIns="0" anchor="b" anchorCtr="0">
            <a:noAutofit/>
          </a:bodyPr>
          <a:lstStyle/>
          <a:p>
            <a:pPr lvl="0"/>
            <a:fld id="{5B6ED6A7-191C-492A-9C6C-BEB40D3B2166}" type="slidenum">
              <a:t>11</a:t>
            </a:fld>
            <a:endParaRPr lang="fr-FR"/>
          </a:p>
        </p:txBody>
      </p:sp>
      <p:sp>
        <p:nvSpPr>
          <p:cNvPr id="2" name="Espace réservé de l'image des diapositives 1">
            <a:extLst>
              <a:ext uri="{FF2B5EF4-FFF2-40B4-BE49-F238E27FC236}">
                <a16:creationId xmlns:a16="http://schemas.microsoft.com/office/drawing/2014/main" id="{2509AEFB-C5B4-4B47-9183-602969D73401}"/>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58844C6C-A666-4C6C-85CB-87C04A132ED4}"/>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85B88F5-78F7-4B1C-B669-BCF7A5265887}"/>
              </a:ext>
            </a:extLst>
          </p:cNvPr>
          <p:cNvSpPr txBox="1">
            <a:spLocks noGrp="1"/>
          </p:cNvSpPr>
          <p:nvPr>
            <p:ph type="sldNum" sz="quarter" idx="5"/>
          </p:nvPr>
        </p:nvSpPr>
        <p:spPr>
          <a:ln/>
        </p:spPr>
        <p:txBody>
          <a:bodyPr lIns="0" tIns="0" rIns="0" bIns="0" anchor="b" anchorCtr="0">
            <a:noAutofit/>
          </a:bodyPr>
          <a:lstStyle/>
          <a:p>
            <a:pPr lvl="0"/>
            <a:fld id="{CC818A19-FCD1-41E3-91EE-A919F3D895F3}" type="slidenum">
              <a:t>12</a:t>
            </a:fld>
            <a:endParaRPr lang="fr-FR"/>
          </a:p>
        </p:txBody>
      </p:sp>
      <p:sp>
        <p:nvSpPr>
          <p:cNvPr id="2" name="Espace réservé de l'image des diapositives 1">
            <a:extLst>
              <a:ext uri="{FF2B5EF4-FFF2-40B4-BE49-F238E27FC236}">
                <a16:creationId xmlns:a16="http://schemas.microsoft.com/office/drawing/2014/main" id="{466B020D-E13A-49C4-A5DE-0454088FDD40}"/>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E231E199-DF26-4CBD-B4BA-81F2F744DC9F}"/>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FD1AE851-D837-48A1-8D0D-F6CCCCAA9A99}"/>
              </a:ext>
            </a:extLst>
          </p:cNvPr>
          <p:cNvSpPr txBox="1">
            <a:spLocks noGrp="1"/>
          </p:cNvSpPr>
          <p:nvPr>
            <p:ph type="sldNum" sz="quarter" idx="5"/>
          </p:nvPr>
        </p:nvSpPr>
        <p:spPr>
          <a:ln/>
        </p:spPr>
        <p:txBody>
          <a:bodyPr lIns="0" tIns="0" rIns="0" bIns="0" anchor="b" anchorCtr="0">
            <a:noAutofit/>
          </a:bodyPr>
          <a:lstStyle/>
          <a:p>
            <a:pPr lvl="0"/>
            <a:fld id="{635B1417-11E0-409E-AC9D-09B210F18C72}" type="slidenum">
              <a:t>13</a:t>
            </a:fld>
            <a:endParaRPr lang="fr-FR"/>
          </a:p>
        </p:txBody>
      </p:sp>
      <p:sp>
        <p:nvSpPr>
          <p:cNvPr id="2" name="Espace réservé de l'image des diapositives 1">
            <a:extLst>
              <a:ext uri="{FF2B5EF4-FFF2-40B4-BE49-F238E27FC236}">
                <a16:creationId xmlns:a16="http://schemas.microsoft.com/office/drawing/2014/main" id="{60ED0E9F-2BA8-4964-A578-817504AE2FAE}"/>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30E3E990-35E5-4E45-AB60-CB48F4AD31D2}"/>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EF6F416-52EE-4D05-BF41-ADC15DA13A64}"/>
              </a:ext>
            </a:extLst>
          </p:cNvPr>
          <p:cNvSpPr txBox="1">
            <a:spLocks noGrp="1"/>
          </p:cNvSpPr>
          <p:nvPr>
            <p:ph type="sldNum" sz="quarter" idx="5"/>
          </p:nvPr>
        </p:nvSpPr>
        <p:spPr>
          <a:ln/>
        </p:spPr>
        <p:txBody>
          <a:bodyPr lIns="0" tIns="0" rIns="0" bIns="0" anchor="b" anchorCtr="0">
            <a:noAutofit/>
          </a:bodyPr>
          <a:lstStyle/>
          <a:p>
            <a:pPr lvl="0"/>
            <a:fld id="{61E00FC5-477F-4F70-898E-D3B52223DF0C}" type="slidenum">
              <a:t>14</a:t>
            </a:fld>
            <a:endParaRPr lang="fr-FR"/>
          </a:p>
        </p:txBody>
      </p:sp>
      <p:sp>
        <p:nvSpPr>
          <p:cNvPr id="2" name="Espace réservé de l'image des diapositives 1">
            <a:extLst>
              <a:ext uri="{FF2B5EF4-FFF2-40B4-BE49-F238E27FC236}">
                <a16:creationId xmlns:a16="http://schemas.microsoft.com/office/drawing/2014/main" id="{71DCA31A-5214-4AAF-A592-DFF98A69BEF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ACB16FB9-337D-4526-8FF4-64A3A6651F95}"/>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63EE24E-0A06-4C20-97C7-018DE2CAF686}"/>
              </a:ext>
            </a:extLst>
          </p:cNvPr>
          <p:cNvSpPr txBox="1">
            <a:spLocks noGrp="1"/>
          </p:cNvSpPr>
          <p:nvPr>
            <p:ph type="sldNum" sz="quarter" idx="5"/>
          </p:nvPr>
        </p:nvSpPr>
        <p:spPr>
          <a:ln/>
        </p:spPr>
        <p:txBody>
          <a:bodyPr lIns="0" tIns="0" rIns="0" bIns="0" anchor="b" anchorCtr="0">
            <a:noAutofit/>
          </a:bodyPr>
          <a:lstStyle/>
          <a:p>
            <a:pPr lvl="0"/>
            <a:fld id="{6562A5F6-457D-4F2B-AFDC-6CC1157AB60F}" type="slidenum">
              <a:t>15</a:t>
            </a:fld>
            <a:endParaRPr lang="fr-FR"/>
          </a:p>
        </p:txBody>
      </p:sp>
      <p:sp>
        <p:nvSpPr>
          <p:cNvPr id="2" name="Espace réservé de l'image des diapositives 1">
            <a:extLst>
              <a:ext uri="{FF2B5EF4-FFF2-40B4-BE49-F238E27FC236}">
                <a16:creationId xmlns:a16="http://schemas.microsoft.com/office/drawing/2014/main" id="{EAB04712-B8D3-45AF-988D-A6BC235E7A1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F309992F-0EB5-426E-9363-64FCED0A6781}"/>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5C5F63D-A0EF-4413-B1F7-DCEFD154E589}"/>
              </a:ext>
            </a:extLst>
          </p:cNvPr>
          <p:cNvSpPr txBox="1">
            <a:spLocks noGrp="1"/>
          </p:cNvSpPr>
          <p:nvPr>
            <p:ph type="sldNum" sz="quarter" idx="5"/>
          </p:nvPr>
        </p:nvSpPr>
        <p:spPr>
          <a:ln/>
        </p:spPr>
        <p:txBody>
          <a:bodyPr lIns="0" tIns="0" rIns="0" bIns="0" anchor="b" anchorCtr="0">
            <a:noAutofit/>
          </a:bodyPr>
          <a:lstStyle/>
          <a:p>
            <a:pPr lvl="0"/>
            <a:fld id="{4C6E1A0C-9BD5-47ED-9562-77F9C4CAA007}" type="slidenum">
              <a:t>16</a:t>
            </a:fld>
            <a:endParaRPr lang="fr-FR"/>
          </a:p>
        </p:txBody>
      </p:sp>
      <p:sp>
        <p:nvSpPr>
          <p:cNvPr id="2" name="Espace réservé de l'image des diapositives 1">
            <a:extLst>
              <a:ext uri="{FF2B5EF4-FFF2-40B4-BE49-F238E27FC236}">
                <a16:creationId xmlns:a16="http://schemas.microsoft.com/office/drawing/2014/main" id="{891A9AFD-F98F-4B31-AB84-1024C1072E7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C5360219-868A-44C7-8F0A-C4DCD9B30F6B}"/>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02128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5C5F63D-A0EF-4413-B1F7-DCEFD154E589}"/>
              </a:ext>
            </a:extLst>
          </p:cNvPr>
          <p:cNvSpPr txBox="1">
            <a:spLocks noGrp="1"/>
          </p:cNvSpPr>
          <p:nvPr>
            <p:ph type="sldNum" sz="quarter" idx="5"/>
          </p:nvPr>
        </p:nvSpPr>
        <p:spPr>
          <a:ln/>
        </p:spPr>
        <p:txBody>
          <a:bodyPr lIns="0" tIns="0" rIns="0" bIns="0" anchor="b" anchorCtr="0">
            <a:noAutofit/>
          </a:bodyPr>
          <a:lstStyle/>
          <a:p>
            <a:pPr lvl="0"/>
            <a:fld id="{4C6E1A0C-9BD5-47ED-9562-77F9C4CAA007}" type="slidenum">
              <a:t>17</a:t>
            </a:fld>
            <a:endParaRPr lang="fr-FR"/>
          </a:p>
        </p:txBody>
      </p:sp>
      <p:sp>
        <p:nvSpPr>
          <p:cNvPr id="2" name="Espace réservé de l'image des diapositives 1">
            <a:extLst>
              <a:ext uri="{FF2B5EF4-FFF2-40B4-BE49-F238E27FC236}">
                <a16:creationId xmlns:a16="http://schemas.microsoft.com/office/drawing/2014/main" id="{891A9AFD-F98F-4B31-AB84-1024C1072E7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C5360219-868A-44C7-8F0A-C4DCD9B30F6B}"/>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7DDE3EB-1746-4466-BBAE-EB52BB384657}"/>
              </a:ext>
            </a:extLst>
          </p:cNvPr>
          <p:cNvSpPr txBox="1">
            <a:spLocks noGrp="1"/>
          </p:cNvSpPr>
          <p:nvPr>
            <p:ph type="sldNum" sz="quarter" idx="5"/>
          </p:nvPr>
        </p:nvSpPr>
        <p:spPr>
          <a:ln/>
        </p:spPr>
        <p:txBody>
          <a:bodyPr lIns="0" tIns="0" rIns="0" bIns="0" anchor="b" anchorCtr="0">
            <a:noAutofit/>
          </a:bodyPr>
          <a:lstStyle/>
          <a:p>
            <a:pPr lvl="0"/>
            <a:fld id="{F55C44AA-B1EE-4748-B6BE-C2F01216D117}" type="slidenum">
              <a:t>18</a:t>
            </a:fld>
            <a:endParaRPr lang="fr-FR"/>
          </a:p>
        </p:txBody>
      </p:sp>
      <p:sp>
        <p:nvSpPr>
          <p:cNvPr id="2" name="Espace réservé de l'image des diapositives 1">
            <a:extLst>
              <a:ext uri="{FF2B5EF4-FFF2-40B4-BE49-F238E27FC236}">
                <a16:creationId xmlns:a16="http://schemas.microsoft.com/office/drawing/2014/main" id="{B6698537-DFFF-4A92-BD0C-A648968BDB7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E9ED71C3-5FB8-4124-A257-C3A44E23934E}"/>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7D278D7-9477-475C-A7EB-6DBDF1019A51}"/>
              </a:ext>
            </a:extLst>
          </p:cNvPr>
          <p:cNvSpPr txBox="1">
            <a:spLocks noGrp="1"/>
          </p:cNvSpPr>
          <p:nvPr>
            <p:ph type="sldNum" sz="quarter" idx="5"/>
          </p:nvPr>
        </p:nvSpPr>
        <p:spPr>
          <a:ln/>
        </p:spPr>
        <p:txBody>
          <a:bodyPr lIns="0" tIns="0" rIns="0" bIns="0" anchor="b" anchorCtr="0">
            <a:noAutofit/>
          </a:bodyPr>
          <a:lstStyle/>
          <a:p>
            <a:pPr lvl="0"/>
            <a:fld id="{A0B218ED-3621-4C42-97FF-80CA40C3F001}" type="slidenum">
              <a:t>19</a:t>
            </a:fld>
            <a:endParaRPr lang="fr-FR"/>
          </a:p>
        </p:txBody>
      </p:sp>
      <p:sp>
        <p:nvSpPr>
          <p:cNvPr id="2" name="Espace réservé de l'image des diapositives 1">
            <a:extLst>
              <a:ext uri="{FF2B5EF4-FFF2-40B4-BE49-F238E27FC236}">
                <a16:creationId xmlns:a16="http://schemas.microsoft.com/office/drawing/2014/main" id="{6B9988B9-F6FA-44F2-AEF2-E4407ECE3FE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E4F34DA8-27FA-4913-BA59-FE8DD4C832ED}"/>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1043AB7-C222-47D3-91E1-97F958A1EFF7}"/>
              </a:ext>
            </a:extLst>
          </p:cNvPr>
          <p:cNvSpPr txBox="1">
            <a:spLocks noGrp="1"/>
          </p:cNvSpPr>
          <p:nvPr>
            <p:ph type="sldNum" sz="quarter" idx="5"/>
          </p:nvPr>
        </p:nvSpPr>
        <p:spPr>
          <a:ln/>
        </p:spPr>
        <p:txBody>
          <a:bodyPr lIns="0" tIns="0" rIns="0" bIns="0" anchor="b" anchorCtr="0">
            <a:noAutofit/>
          </a:bodyPr>
          <a:lstStyle/>
          <a:p>
            <a:pPr lvl="0"/>
            <a:fld id="{2D5FABDD-2630-4EA0-BE35-07ED88AD3BE5}" type="slidenum">
              <a:t>2</a:t>
            </a:fld>
            <a:endParaRPr lang="fr-FR"/>
          </a:p>
        </p:txBody>
      </p:sp>
      <p:sp>
        <p:nvSpPr>
          <p:cNvPr id="2" name="Espace réservé de l'image des diapositives 1">
            <a:extLst>
              <a:ext uri="{FF2B5EF4-FFF2-40B4-BE49-F238E27FC236}">
                <a16:creationId xmlns:a16="http://schemas.microsoft.com/office/drawing/2014/main" id="{A06F7F36-77A1-406F-96A7-BB0EC03AC360}"/>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F60A6133-520D-497C-9608-23F29B4176B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A961BA2-8076-4F73-9D16-EB885727E98D}"/>
              </a:ext>
            </a:extLst>
          </p:cNvPr>
          <p:cNvSpPr txBox="1">
            <a:spLocks noGrp="1"/>
          </p:cNvSpPr>
          <p:nvPr>
            <p:ph type="sldNum" sz="quarter" idx="5"/>
          </p:nvPr>
        </p:nvSpPr>
        <p:spPr>
          <a:ln/>
        </p:spPr>
        <p:txBody>
          <a:bodyPr lIns="0" tIns="0" rIns="0" bIns="0" anchor="b" anchorCtr="0">
            <a:noAutofit/>
          </a:bodyPr>
          <a:lstStyle/>
          <a:p>
            <a:pPr lvl="0"/>
            <a:fld id="{C81827C2-0A87-4010-8B9D-65CDF95B6A7F}" type="slidenum">
              <a:t>20</a:t>
            </a:fld>
            <a:endParaRPr lang="fr-FR"/>
          </a:p>
        </p:txBody>
      </p:sp>
      <p:sp>
        <p:nvSpPr>
          <p:cNvPr id="2" name="Espace réservé de l'image des diapositives 1">
            <a:extLst>
              <a:ext uri="{FF2B5EF4-FFF2-40B4-BE49-F238E27FC236}">
                <a16:creationId xmlns:a16="http://schemas.microsoft.com/office/drawing/2014/main" id="{2E72DF58-85CF-4BE0-B310-5364CEC779F2}"/>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3790A4C9-A899-4090-AF76-2E81DE01884F}"/>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D82F2C5-0968-40DA-B092-7D2FDE419298}"/>
              </a:ext>
            </a:extLst>
          </p:cNvPr>
          <p:cNvSpPr txBox="1">
            <a:spLocks noGrp="1"/>
          </p:cNvSpPr>
          <p:nvPr>
            <p:ph type="sldNum" sz="quarter" idx="5"/>
          </p:nvPr>
        </p:nvSpPr>
        <p:spPr>
          <a:ln/>
        </p:spPr>
        <p:txBody>
          <a:bodyPr lIns="0" tIns="0" rIns="0" bIns="0" anchor="b" anchorCtr="0">
            <a:noAutofit/>
          </a:bodyPr>
          <a:lstStyle/>
          <a:p>
            <a:pPr lvl="0"/>
            <a:fld id="{C67EF77F-0384-4960-85B3-AFCD7F6EED8A}" type="slidenum">
              <a:t>21</a:t>
            </a:fld>
            <a:endParaRPr lang="fr-FR"/>
          </a:p>
        </p:txBody>
      </p:sp>
      <p:sp>
        <p:nvSpPr>
          <p:cNvPr id="2" name="Espace réservé de l'image des diapositives 1">
            <a:extLst>
              <a:ext uri="{FF2B5EF4-FFF2-40B4-BE49-F238E27FC236}">
                <a16:creationId xmlns:a16="http://schemas.microsoft.com/office/drawing/2014/main" id="{460CA5F3-99BC-43B3-AB97-8EEC208D0F8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4C9DDA93-CA27-47DC-8662-18497C731564}"/>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4C6AEC7-2A95-41EB-9EE3-5303B12B469D}"/>
              </a:ext>
            </a:extLst>
          </p:cNvPr>
          <p:cNvSpPr txBox="1">
            <a:spLocks noGrp="1"/>
          </p:cNvSpPr>
          <p:nvPr>
            <p:ph type="sldNum" sz="quarter" idx="5"/>
          </p:nvPr>
        </p:nvSpPr>
        <p:spPr>
          <a:ln/>
        </p:spPr>
        <p:txBody>
          <a:bodyPr lIns="0" tIns="0" rIns="0" bIns="0" anchor="b" anchorCtr="0">
            <a:noAutofit/>
          </a:bodyPr>
          <a:lstStyle/>
          <a:p>
            <a:pPr lvl="0"/>
            <a:fld id="{17A0EDE2-9452-4558-AB8F-75784BA43018}" type="slidenum">
              <a:t>22</a:t>
            </a:fld>
            <a:endParaRPr lang="fr-FR"/>
          </a:p>
        </p:txBody>
      </p:sp>
      <p:sp>
        <p:nvSpPr>
          <p:cNvPr id="2" name="Espace réservé de l'image des diapositives 1">
            <a:extLst>
              <a:ext uri="{FF2B5EF4-FFF2-40B4-BE49-F238E27FC236}">
                <a16:creationId xmlns:a16="http://schemas.microsoft.com/office/drawing/2014/main" id="{B7B37777-79F6-4F25-88FA-E7A647FC6565}"/>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08CDC30C-4ACC-4EB4-8FCC-894DAD0A684E}"/>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561DACE-9450-443B-B6F3-C49FF854DB4B}"/>
              </a:ext>
            </a:extLst>
          </p:cNvPr>
          <p:cNvSpPr txBox="1">
            <a:spLocks noGrp="1"/>
          </p:cNvSpPr>
          <p:nvPr>
            <p:ph type="sldNum" sz="quarter" idx="5"/>
          </p:nvPr>
        </p:nvSpPr>
        <p:spPr>
          <a:ln/>
        </p:spPr>
        <p:txBody>
          <a:bodyPr lIns="0" tIns="0" rIns="0" bIns="0" anchor="b" anchorCtr="0">
            <a:noAutofit/>
          </a:bodyPr>
          <a:lstStyle/>
          <a:p>
            <a:pPr lvl="0"/>
            <a:fld id="{7A563159-DEDE-4EF6-A536-53686166D9FD}" type="slidenum">
              <a:t>23</a:t>
            </a:fld>
            <a:endParaRPr lang="fr-FR"/>
          </a:p>
        </p:txBody>
      </p:sp>
      <p:sp>
        <p:nvSpPr>
          <p:cNvPr id="2" name="Espace réservé de l'image des diapositives 1">
            <a:extLst>
              <a:ext uri="{FF2B5EF4-FFF2-40B4-BE49-F238E27FC236}">
                <a16:creationId xmlns:a16="http://schemas.microsoft.com/office/drawing/2014/main" id="{96916913-8979-4377-A9EC-F5B185D171D5}"/>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C04B6E93-1815-4E6E-B60C-6DD63E08A356}"/>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F6AAC7CB-2127-48DB-B40D-8210CDA9C641}"/>
              </a:ext>
            </a:extLst>
          </p:cNvPr>
          <p:cNvSpPr txBox="1">
            <a:spLocks noGrp="1"/>
          </p:cNvSpPr>
          <p:nvPr>
            <p:ph type="sldNum" sz="quarter" idx="5"/>
          </p:nvPr>
        </p:nvSpPr>
        <p:spPr>
          <a:ln/>
        </p:spPr>
        <p:txBody>
          <a:bodyPr lIns="0" tIns="0" rIns="0" bIns="0" anchor="b" anchorCtr="0">
            <a:noAutofit/>
          </a:bodyPr>
          <a:lstStyle/>
          <a:p>
            <a:pPr lvl="0"/>
            <a:fld id="{339164CD-16D9-47DE-9770-F8D6E0BA73F3}" type="slidenum">
              <a:t>24</a:t>
            </a:fld>
            <a:endParaRPr lang="fr-FR"/>
          </a:p>
        </p:txBody>
      </p:sp>
      <p:sp>
        <p:nvSpPr>
          <p:cNvPr id="2" name="Espace réservé de l'image des diapositives 1">
            <a:extLst>
              <a:ext uri="{FF2B5EF4-FFF2-40B4-BE49-F238E27FC236}">
                <a16:creationId xmlns:a16="http://schemas.microsoft.com/office/drawing/2014/main" id="{E8663925-490D-4FE2-B137-A09FF545A35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6675DE86-509C-4AD4-BD64-63951CFF9065}"/>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F6AAC7CB-2127-48DB-B40D-8210CDA9C641}"/>
              </a:ext>
            </a:extLst>
          </p:cNvPr>
          <p:cNvSpPr txBox="1">
            <a:spLocks noGrp="1"/>
          </p:cNvSpPr>
          <p:nvPr>
            <p:ph type="sldNum" sz="quarter" idx="5"/>
          </p:nvPr>
        </p:nvSpPr>
        <p:spPr>
          <a:ln/>
        </p:spPr>
        <p:txBody>
          <a:bodyPr lIns="0" tIns="0" rIns="0" bIns="0" anchor="b" anchorCtr="0">
            <a:noAutofit/>
          </a:bodyPr>
          <a:lstStyle/>
          <a:p>
            <a:pPr lvl="0"/>
            <a:fld id="{339164CD-16D9-47DE-9770-F8D6E0BA73F3}" type="slidenum">
              <a:t>25</a:t>
            </a:fld>
            <a:endParaRPr lang="fr-FR"/>
          </a:p>
        </p:txBody>
      </p:sp>
      <p:sp>
        <p:nvSpPr>
          <p:cNvPr id="2" name="Espace réservé de l'image des diapositives 1">
            <a:extLst>
              <a:ext uri="{FF2B5EF4-FFF2-40B4-BE49-F238E27FC236}">
                <a16:creationId xmlns:a16="http://schemas.microsoft.com/office/drawing/2014/main" id="{E8663925-490D-4FE2-B137-A09FF545A35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6675DE86-509C-4AD4-BD64-63951CFF9065}"/>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302204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F6AAC7CB-2127-48DB-B40D-8210CDA9C641}"/>
              </a:ext>
            </a:extLst>
          </p:cNvPr>
          <p:cNvSpPr txBox="1">
            <a:spLocks noGrp="1"/>
          </p:cNvSpPr>
          <p:nvPr>
            <p:ph type="sldNum" sz="quarter" idx="5"/>
          </p:nvPr>
        </p:nvSpPr>
        <p:spPr>
          <a:ln/>
        </p:spPr>
        <p:txBody>
          <a:bodyPr lIns="0" tIns="0" rIns="0" bIns="0" anchor="b" anchorCtr="0">
            <a:noAutofit/>
          </a:bodyPr>
          <a:lstStyle/>
          <a:p>
            <a:pPr lvl="0"/>
            <a:fld id="{339164CD-16D9-47DE-9770-F8D6E0BA73F3}" type="slidenum">
              <a:t>26</a:t>
            </a:fld>
            <a:endParaRPr lang="fr-FR"/>
          </a:p>
        </p:txBody>
      </p:sp>
      <p:sp>
        <p:nvSpPr>
          <p:cNvPr id="2" name="Espace réservé de l'image des diapositives 1">
            <a:extLst>
              <a:ext uri="{FF2B5EF4-FFF2-40B4-BE49-F238E27FC236}">
                <a16:creationId xmlns:a16="http://schemas.microsoft.com/office/drawing/2014/main" id="{E8663925-490D-4FE2-B137-A09FF545A35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6675DE86-509C-4AD4-BD64-63951CFF9065}"/>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312843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D2C4-2F11-70C0-42BD-937288F016DA}"/>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97F70BE-ACF2-1004-636C-4B5B6F4BDBAB}"/>
              </a:ext>
            </a:extLst>
          </p:cNvPr>
          <p:cNvSpPr txBox="1">
            <a:spLocks noGrp="1"/>
          </p:cNvSpPr>
          <p:nvPr>
            <p:ph type="sldNum" sz="quarter" idx="5"/>
          </p:nvPr>
        </p:nvSpPr>
        <p:spPr>
          <a:ln/>
        </p:spPr>
        <p:txBody>
          <a:bodyPr lIns="0" tIns="0" rIns="0" bIns="0" anchor="b" anchorCtr="0">
            <a:noAutofit/>
          </a:bodyPr>
          <a:lstStyle/>
          <a:p>
            <a:pPr lvl="0"/>
            <a:fld id="{339164CD-16D9-47DE-9770-F8D6E0BA73F3}" type="slidenum">
              <a:t>27</a:t>
            </a:fld>
            <a:endParaRPr lang="fr-FR"/>
          </a:p>
        </p:txBody>
      </p:sp>
      <p:sp>
        <p:nvSpPr>
          <p:cNvPr id="2" name="Espace réservé de l'image des diapositives 1">
            <a:extLst>
              <a:ext uri="{FF2B5EF4-FFF2-40B4-BE49-F238E27FC236}">
                <a16:creationId xmlns:a16="http://schemas.microsoft.com/office/drawing/2014/main" id="{14001A36-218A-1F72-A33B-2588D8DB8D40}"/>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19D47522-0920-7EC4-1053-4F5A9650A6C1}"/>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447971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87D4626-E0E1-4DED-8FB8-6DBA8551BAE2}"/>
              </a:ext>
            </a:extLst>
          </p:cNvPr>
          <p:cNvSpPr txBox="1">
            <a:spLocks noGrp="1"/>
          </p:cNvSpPr>
          <p:nvPr>
            <p:ph type="sldNum" sz="quarter" idx="5"/>
          </p:nvPr>
        </p:nvSpPr>
        <p:spPr>
          <a:ln/>
        </p:spPr>
        <p:txBody>
          <a:bodyPr lIns="0" tIns="0" rIns="0" bIns="0" anchor="b" anchorCtr="0">
            <a:noAutofit/>
          </a:bodyPr>
          <a:lstStyle/>
          <a:p>
            <a:pPr lvl="0"/>
            <a:fld id="{BAF2CC64-4B8E-4416-847F-CA1FCF46FFE7}" type="slidenum">
              <a:t>28</a:t>
            </a:fld>
            <a:endParaRPr lang="fr-FR"/>
          </a:p>
        </p:txBody>
      </p:sp>
      <p:sp>
        <p:nvSpPr>
          <p:cNvPr id="2" name="Espace réservé de l'image des diapositives 1">
            <a:extLst>
              <a:ext uri="{FF2B5EF4-FFF2-40B4-BE49-F238E27FC236}">
                <a16:creationId xmlns:a16="http://schemas.microsoft.com/office/drawing/2014/main" id="{D26C3B82-5233-40EF-9BC7-CD2AECBD6EA9}"/>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C30832C7-F583-4C50-885E-019FA6527E98}"/>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19E2AD1-6AB5-435A-A8E7-DAA12E0CC4F7}"/>
              </a:ext>
            </a:extLst>
          </p:cNvPr>
          <p:cNvSpPr txBox="1">
            <a:spLocks noGrp="1"/>
          </p:cNvSpPr>
          <p:nvPr>
            <p:ph type="sldNum" sz="quarter" idx="5"/>
          </p:nvPr>
        </p:nvSpPr>
        <p:spPr>
          <a:ln/>
        </p:spPr>
        <p:txBody>
          <a:bodyPr lIns="0" tIns="0" rIns="0" bIns="0" anchor="b" anchorCtr="0">
            <a:noAutofit/>
          </a:bodyPr>
          <a:lstStyle/>
          <a:p>
            <a:pPr lvl="0"/>
            <a:fld id="{0651079E-B59D-4A2C-842F-3C3880449E36}" type="slidenum">
              <a:t>29</a:t>
            </a:fld>
            <a:endParaRPr lang="fr-FR"/>
          </a:p>
        </p:txBody>
      </p:sp>
      <p:sp>
        <p:nvSpPr>
          <p:cNvPr id="2" name="Espace réservé de l'image des diapositives 1">
            <a:extLst>
              <a:ext uri="{FF2B5EF4-FFF2-40B4-BE49-F238E27FC236}">
                <a16:creationId xmlns:a16="http://schemas.microsoft.com/office/drawing/2014/main" id="{A9C7506C-CAB4-4BCA-A5CC-FF9BD68924B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FAF22C0C-4711-4E11-B3A5-7870A33C9E27}"/>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9DC898A-D4A9-42BC-927B-3716A38C1A8E}"/>
              </a:ext>
            </a:extLst>
          </p:cNvPr>
          <p:cNvSpPr txBox="1">
            <a:spLocks noGrp="1"/>
          </p:cNvSpPr>
          <p:nvPr>
            <p:ph type="sldNum" sz="quarter" idx="5"/>
          </p:nvPr>
        </p:nvSpPr>
        <p:spPr>
          <a:ln/>
        </p:spPr>
        <p:txBody>
          <a:bodyPr lIns="0" tIns="0" rIns="0" bIns="0" anchor="b" anchorCtr="0">
            <a:noAutofit/>
          </a:bodyPr>
          <a:lstStyle/>
          <a:p>
            <a:pPr lvl="0"/>
            <a:fld id="{789BA882-4CC7-4054-8967-27AD8F82DED2}" type="slidenum">
              <a:t>3</a:t>
            </a:fld>
            <a:endParaRPr lang="fr-FR"/>
          </a:p>
        </p:txBody>
      </p:sp>
      <p:sp>
        <p:nvSpPr>
          <p:cNvPr id="2" name="Espace réservé de l'image des diapositives 1">
            <a:extLst>
              <a:ext uri="{FF2B5EF4-FFF2-40B4-BE49-F238E27FC236}">
                <a16:creationId xmlns:a16="http://schemas.microsoft.com/office/drawing/2014/main" id="{96F37905-860E-4AA3-B696-D55E57FA9358}"/>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6D644865-4CB9-4A88-A9FE-0CFFE8ADF0C2}"/>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C41FD0A6-381A-4772-A0CA-53DE34FDD1D8}"/>
              </a:ext>
            </a:extLst>
          </p:cNvPr>
          <p:cNvSpPr txBox="1">
            <a:spLocks noGrp="1"/>
          </p:cNvSpPr>
          <p:nvPr>
            <p:ph type="sldNum" sz="quarter" idx="5"/>
          </p:nvPr>
        </p:nvSpPr>
        <p:spPr>
          <a:ln/>
        </p:spPr>
        <p:txBody>
          <a:bodyPr lIns="0" tIns="0" rIns="0" bIns="0" anchor="b" anchorCtr="0">
            <a:noAutofit/>
          </a:bodyPr>
          <a:lstStyle/>
          <a:p>
            <a:pPr lvl="0"/>
            <a:fld id="{B9A991B5-565C-42C6-9361-55F579AA9ED0}" type="slidenum">
              <a:t>30</a:t>
            </a:fld>
            <a:endParaRPr lang="fr-FR"/>
          </a:p>
        </p:txBody>
      </p:sp>
      <p:sp>
        <p:nvSpPr>
          <p:cNvPr id="2" name="Espace réservé de l'image des diapositives 1">
            <a:extLst>
              <a:ext uri="{FF2B5EF4-FFF2-40B4-BE49-F238E27FC236}">
                <a16:creationId xmlns:a16="http://schemas.microsoft.com/office/drawing/2014/main" id="{9B40DAE5-22E0-4868-92B1-69EA505555E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4232EC5A-E3FC-4879-9036-B678026E7D85}"/>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932ED95-32DC-4AB9-8C53-6DB314EF79CC}"/>
              </a:ext>
            </a:extLst>
          </p:cNvPr>
          <p:cNvSpPr txBox="1">
            <a:spLocks noGrp="1"/>
          </p:cNvSpPr>
          <p:nvPr>
            <p:ph type="sldNum" sz="quarter" idx="5"/>
          </p:nvPr>
        </p:nvSpPr>
        <p:spPr>
          <a:ln/>
        </p:spPr>
        <p:txBody>
          <a:bodyPr lIns="0" tIns="0" rIns="0" bIns="0" anchor="b" anchorCtr="0">
            <a:noAutofit/>
          </a:bodyPr>
          <a:lstStyle/>
          <a:p>
            <a:pPr lvl="0"/>
            <a:fld id="{E61CC3AC-B43F-438F-802E-45E3D44AF2B1}" type="slidenum">
              <a:t>32</a:t>
            </a:fld>
            <a:endParaRPr lang="fr-FR"/>
          </a:p>
        </p:txBody>
      </p:sp>
      <p:sp>
        <p:nvSpPr>
          <p:cNvPr id="2" name="Espace réservé de l'image des diapositives 1">
            <a:extLst>
              <a:ext uri="{FF2B5EF4-FFF2-40B4-BE49-F238E27FC236}">
                <a16:creationId xmlns:a16="http://schemas.microsoft.com/office/drawing/2014/main" id="{E3793809-034F-4850-A247-9BC177C09C9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661F639B-D1B6-4CA0-A93B-7F4778FE4B9E}"/>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696187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17529BA1-78BF-4F35-9970-8E92754B3006}"/>
              </a:ext>
            </a:extLst>
          </p:cNvPr>
          <p:cNvSpPr txBox="1">
            <a:spLocks noGrp="1"/>
          </p:cNvSpPr>
          <p:nvPr>
            <p:ph type="sldNum" sz="quarter" idx="5"/>
          </p:nvPr>
        </p:nvSpPr>
        <p:spPr>
          <a:ln/>
        </p:spPr>
        <p:txBody>
          <a:bodyPr lIns="0" tIns="0" rIns="0" bIns="0" anchor="b" anchorCtr="0">
            <a:noAutofit/>
          </a:bodyPr>
          <a:lstStyle/>
          <a:p>
            <a:pPr lvl="0"/>
            <a:fld id="{2ACBA3E1-6D50-49D0-8DE3-6FA632DB70E9}" type="slidenum">
              <a:t>33</a:t>
            </a:fld>
            <a:endParaRPr lang="fr-FR"/>
          </a:p>
        </p:txBody>
      </p:sp>
      <p:sp>
        <p:nvSpPr>
          <p:cNvPr id="2" name="Espace réservé de l'image des diapositives 1">
            <a:extLst>
              <a:ext uri="{FF2B5EF4-FFF2-40B4-BE49-F238E27FC236}">
                <a16:creationId xmlns:a16="http://schemas.microsoft.com/office/drawing/2014/main" id="{1CCBC49A-D747-413E-9176-B25104F4991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4CE51C33-51DB-47D6-B291-5E33A89C5350}"/>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036180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C77FF58-A179-4633-981C-3D9AA98F532B}"/>
              </a:ext>
            </a:extLst>
          </p:cNvPr>
          <p:cNvSpPr txBox="1">
            <a:spLocks noGrp="1"/>
          </p:cNvSpPr>
          <p:nvPr>
            <p:ph type="sldNum" sz="quarter" idx="5"/>
          </p:nvPr>
        </p:nvSpPr>
        <p:spPr>
          <a:ln/>
        </p:spPr>
        <p:txBody>
          <a:bodyPr lIns="0" tIns="0" rIns="0" bIns="0" anchor="b" anchorCtr="0">
            <a:noAutofit/>
          </a:bodyPr>
          <a:lstStyle/>
          <a:p>
            <a:pPr lvl="0"/>
            <a:fld id="{83606F80-7B1A-4A10-8823-E7280449589A}" type="slidenum">
              <a:t>34</a:t>
            </a:fld>
            <a:endParaRPr lang="fr-FR"/>
          </a:p>
        </p:txBody>
      </p:sp>
      <p:sp>
        <p:nvSpPr>
          <p:cNvPr id="2" name="Espace réservé de l'image des diapositives 1">
            <a:extLst>
              <a:ext uri="{FF2B5EF4-FFF2-40B4-BE49-F238E27FC236}">
                <a16:creationId xmlns:a16="http://schemas.microsoft.com/office/drawing/2014/main" id="{CBFB2AC8-C56C-4564-85D6-DC1ECCCE5BD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A7402AE1-25D3-45B5-9F03-FDA28481204B}"/>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494353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7DDE3EB-1746-4466-BBAE-EB52BB384657}"/>
              </a:ext>
            </a:extLst>
          </p:cNvPr>
          <p:cNvSpPr txBox="1">
            <a:spLocks noGrp="1"/>
          </p:cNvSpPr>
          <p:nvPr>
            <p:ph type="sldNum" sz="quarter" idx="5"/>
          </p:nvPr>
        </p:nvSpPr>
        <p:spPr>
          <a:ln/>
        </p:spPr>
        <p:txBody>
          <a:bodyPr lIns="0" tIns="0" rIns="0" bIns="0" anchor="b" anchorCtr="0">
            <a:noAutofit/>
          </a:bodyPr>
          <a:lstStyle/>
          <a:p>
            <a:pPr lvl="0"/>
            <a:fld id="{F55C44AA-B1EE-4748-B6BE-C2F01216D117}" type="slidenum">
              <a:t>35</a:t>
            </a:fld>
            <a:endParaRPr lang="fr-FR"/>
          </a:p>
        </p:txBody>
      </p:sp>
      <p:sp>
        <p:nvSpPr>
          <p:cNvPr id="2" name="Espace réservé de l'image des diapositives 1">
            <a:extLst>
              <a:ext uri="{FF2B5EF4-FFF2-40B4-BE49-F238E27FC236}">
                <a16:creationId xmlns:a16="http://schemas.microsoft.com/office/drawing/2014/main" id="{B6698537-DFFF-4A92-BD0C-A648968BDB7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E9ED71C3-5FB8-4124-A257-C3A44E23934E}"/>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73078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BF634C9-0863-4A54-A3DB-5309FAB66E7E}"/>
              </a:ext>
            </a:extLst>
          </p:cNvPr>
          <p:cNvSpPr txBox="1">
            <a:spLocks noGrp="1"/>
          </p:cNvSpPr>
          <p:nvPr>
            <p:ph type="sldNum" sz="quarter" idx="5"/>
          </p:nvPr>
        </p:nvSpPr>
        <p:spPr>
          <a:ln/>
        </p:spPr>
        <p:txBody>
          <a:bodyPr lIns="0" tIns="0" rIns="0" bIns="0" anchor="b" anchorCtr="0">
            <a:noAutofit/>
          </a:bodyPr>
          <a:lstStyle/>
          <a:p>
            <a:pPr lvl="0"/>
            <a:fld id="{CF03B9F8-27F5-4EBE-81F2-7D8E79FE0D99}" type="slidenum">
              <a:t>4</a:t>
            </a:fld>
            <a:endParaRPr lang="fr-FR"/>
          </a:p>
        </p:txBody>
      </p:sp>
      <p:sp>
        <p:nvSpPr>
          <p:cNvPr id="2" name="Espace réservé de l'image des diapositives 1">
            <a:extLst>
              <a:ext uri="{FF2B5EF4-FFF2-40B4-BE49-F238E27FC236}">
                <a16:creationId xmlns:a16="http://schemas.microsoft.com/office/drawing/2014/main" id="{A53E1D5A-5DD1-4EFF-B970-FF927AD64E91}"/>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036478EA-377B-46F1-B921-3A1A5E5BFD42}"/>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AA71DFA-CBF3-4518-8854-E527C06FD363}"/>
              </a:ext>
            </a:extLst>
          </p:cNvPr>
          <p:cNvSpPr txBox="1">
            <a:spLocks noGrp="1"/>
          </p:cNvSpPr>
          <p:nvPr>
            <p:ph type="sldNum" sz="quarter" idx="5"/>
          </p:nvPr>
        </p:nvSpPr>
        <p:spPr>
          <a:ln/>
        </p:spPr>
        <p:txBody>
          <a:bodyPr lIns="0" tIns="0" rIns="0" bIns="0" anchor="b" anchorCtr="0">
            <a:noAutofit/>
          </a:bodyPr>
          <a:lstStyle/>
          <a:p>
            <a:pPr lvl="0"/>
            <a:fld id="{A836B35B-4408-44DB-AC8D-91530DB7B21B}" type="slidenum">
              <a:t>5</a:t>
            </a:fld>
            <a:endParaRPr lang="fr-FR"/>
          </a:p>
        </p:txBody>
      </p:sp>
      <p:sp>
        <p:nvSpPr>
          <p:cNvPr id="2" name="Espace réservé de l'image des diapositives 1">
            <a:extLst>
              <a:ext uri="{FF2B5EF4-FFF2-40B4-BE49-F238E27FC236}">
                <a16:creationId xmlns:a16="http://schemas.microsoft.com/office/drawing/2014/main" id="{20479BCC-FC66-4175-B1BD-70A0071C31A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417A474F-D366-43C6-A1FB-1A777150384D}"/>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AA71DFA-CBF3-4518-8854-E527C06FD363}"/>
              </a:ext>
            </a:extLst>
          </p:cNvPr>
          <p:cNvSpPr txBox="1">
            <a:spLocks noGrp="1"/>
          </p:cNvSpPr>
          <p:nvPr>
            <p:ph type="sldNum" sz="quarter" idx="5"/>
          </p:nvPr>
        </p:nvSpPr>
        <p:spPr>
          <a:ln/>
        </p:spPr>
        <p:txBody>
          <a:bodyPr lIns="0" tIns="0" rIns="0" bIns="0" anchor="b" anchorCtr="0">
            <a:noAutofit/>
          </a:bodyPr>
          <a:lstStyle/>
          <a:p>
            <a:pPr lvl="0"/>
            <a:fld id="{A836B35B-4408-44DB-AC8D-91530DB7B21B}" type="slidenum">
              <a:t>6</a:t>
            </a:fld>
            <a:endParaRPr lang="fr-FR"/>
          </a:p>
        </p:txBody>
      </p:sp>
      <p:sp>
        <p:nvSpPr>
          <p:cNvPr id="2" name="Espace réservé de l'image des diapositives 1">
            <a:extLst>
              <a:ext uri="{FF2B5EF4-FFF2-40B4-BE49-F238E27FC236}">
                <a16:creationId xmlns:a16="http://schemas.microsoft.com/office/drawing/2014/main" id="{20479BCC-FC66-4175-B1BD-70A0071C31A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417A474F-D366-43C6-A1FB-1A777150384D}"/>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2199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F8D57BDA-0867-4DB3-81A3-A9613581601E}"/>
              </a:ext>
            </a:extLst>
          </p:cNvPr>
          <p:cNvSpPr txBox="1">
            <a:spLocks noGrp="1"/>
          </p:cNvSpPr>
          <p:nvPr>
            <p:ph type="sldNum" sz="quarter" idx="5"/>
          </p:nvPr>
        </p:nvSpPr>
        <p:spPr>
          <a:ln/>
        </p:spPr>
        <p:txBody>
          <a:bodyPr lIns="0" tIns="0" rIns="0" bIns="0" anchor="b" anchorCtr="0">
            <a:noAutofit/>
          </a:bodyPr>
          <a:lstStyle/>
          <a:p>
            <a:pPr lvl="0"/>
            <a:fld id="{AB4C34BF-3BFD-4073-91AA-99E5B0887949}" type="slidenum">
              <a:t>7</a:t>
            </a:fld>
            <a:endParaRPr lang="fr-FR"/>
          </a:p>
        </p:txBody>
      </p:sp>
      <p:sp>
        <p:nvSpPr>
          <p:cNvPr id="2" name="Espace réservé de l'image des diapositives 1">
            <a:extLst>
              <a:ext uri="{FF2B5EF4-FFF2-40B4-BE49-F238E27FC236}">
                <a16:creationId xmlns:a16="http://schemas.microsoft.com/office/drawing/2014/main" id="{55E9F716-7BAD-48DB-9D72-7618B6D7589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C93F75FF-61FD-4907-BBE3-96CBE2E11FDC}"/>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30852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AC3ADCC-5004-470F-94A5-72EC79A8B092}"/>
              </a:ext>
            </a:extLst>
          </p:cNvPr>
          <p:cNvSpPr txBox="1">
            <a:spLocks noGrp="1"/>
          </p:cNvSpPr>
          <p:nvPr>
            <p:ph type="sldNum" sz="quarter" idx="5"/>
          </p:nvPr>
        </p:nvSpPr>
        <p:spPr>
          <a:ln/>
        </p:spPr>
        <p:txBody>
          <a:bodyPr lIns="0" tIns="0" rIns="0" bIns="0" anchor="b" anchorCtr="0">
            <a:noAutofit/>
          </a:bodyPr>
          <a:lstStyle/>
          <a:p>
            <a:pPr lvl="0"/>
            <a:fld id="{E750521B-0894-4F64-9937-BC187090378D}" type="slidenum">
              <a:t>8</a:t>
            </a:fld>
            <a:endParaRPr lang="fr-FR"/>
          </a:p>
        </p:txBody>
      </p:sp>
      <p:sp>
        <p:nvSpPr>
          <p:cNvPr id="2" name="Espace réservé de l'image des diapositives 1">
            <a:extLst>
              <a:ext uri="{FF2B5EF4-FFF2-40B4-BE49-F238E27FC236}">
                <a16:creationId xmlns:a16="http://schemas.microsoft.com/office/drawing/2014/main" id="{359D50EB-9CA3-4339-86B9-1BA9231D0A1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193FB3E4-D6E9-43D1-89A0-0613E91F8FDA}"/>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A4758D3C-A026-44D4-98A7-C18EBE89B091}"/>
              </a:ext>
            </a:extLst>
          </p:cNvPr>
          <p:cNvSpPr txBox="1">
            <a:spLocks noGrp="1"/>
          </p:cNvSpPr>
          <p:nvPr>
            <p:ph type="sldNum" sz="quarter" idx="5"/>
          </p:nvPr>
        </p:nvSpPr>
        <p:spPr>
          <a:ln/>
        </p:spPr>
        <p:txBody>
          <a:bodyPr lIns="0" tIns="0" rIns="0" bIns="0" anchor="b" anchorCtr="0">
            <a:noAutofit/>
          </a:bodyPr>
          <a:lstStyle/>
          <a:p>
            <a:pPr lvl="0"/>
            <a:fld id="{321AEE87-03F7-48A4-A43B-D48B1D52EEF7}" type="slidenum">
              <a:t>9</a:t>
            </a:fld>
            <a:endParaRPr lang="fr-FR"/>
          </a:p>
        </p:txBody>
      </p:sp>
      <p:sp>
        <p:nvSpPr>
          <p:cNvPr id="2" name="Espace réservé de l'image des diapositives 1">
            <a:extLst>
              <a:ext uri="{FF2B5EF4-FFF2-40B4-BE49-F238E27FC236}">
                <a16:creationId xmlns:a16="http://schemas.microsoft.com/office/drawing/2014/main" id="{0B86D86B-C0C4-4121-B950-C7BED82955F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9B8EF36B-68FA-410A-9AE2-8AD022802641}"/>
              </a:ext>
            </a:extLst>
          </p:cNvPr>
          <p:cNvSpPr txBox="1">
            <a:spLocks noGrp="1"/>
          </p:cNvSpPr>
          <p:nvPr>
            <p:ph type="body" sz="quarter"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9" name="Group 8"/>
          <p:cNvGrpSpPr/>
          <p:nvPr/>
        </p:nvGrpSpPr>
        <p:grpSpPr>
          <a:xfrm>
            <a:off x="0" y="0"/>
            <a:ext cx="10080625" cy="7559675"/>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2118799" y="1997244"/>
            <a:ext cx="5852656" cy="1670594"/>
          </a:xfrm>
        </p:spPr>
        <p:txBody>
          <a:bodyPr anchor="b">
            <a:noAutofit/>
          </a:bodyPr>
          <a:lstStyle>
            <a:lvl1pPr algn="ctr">
              <a:defRPr sz="5291">
                <a:effectLst/>
              </a:defRPr>
            </a:lvl1pPr>
          </a:lstStyle>
          <a:p>
            <a:r>
              <a:rPr lang="fr-FR"/>
              <a:t>Modifiez le style du titre</a:t>
            </a:r>
            <a:endParaRPr lang="en-US" dirty="0"/>
          </a:p>
        </p:txBody>
      </p:sp>
      <p:sp>
        <p:nvSpPr>
          <p:cNvPr id="3" name="Subtitle 2"/>
          <p:cNvSpPr>
            <a:spLocks noGrp="1"/>
          </p:cNvSpPr>
          <p:nvPr>
            <p:ph type="subTitle" idx="1"/>
          </p:nvPr>
        </p:nvSpPr>
        <p:spPr>
          <a:xfrm>
            <a:off x="2118799" y="3966490"/>
            <a:ext cx="5852656" cy="1518605"/>
          </a:xfrm>
        </p:spPr>
        <p:txBody>
          <a:bodyPr anchor="t">
            <a:normAutofit/>
          </a:bodyPr>
          <a:lstStyle>
            <a:lvl1pPr marL="0" indent="0" algn="ctr">
              <a:buNone/>
              <a:defRPr sz="2205">
                <a:solidFill>
                  <a:schemeClr val="tx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686701" y="5571763"/>
            <a:ext cx="742240" cy="307987"/>
          </a:xfrm>
        </p:spPr>
        <p:txBody>
          <a:bodyPr/>
          <a:lstStyle/>
          <a:p>
            <a:pPr lvl="0"/>
            <a:fld id="{64AABF1B-8759-4275-BF12-37AF868564C0}" type="datetime1">
              <a:rPr lang="fr-FR" smtClean="0"/>
              <a:t>28/01/2025</a:t>
            </a:fld>
            <a:endParaRPr lang="fr-FR"/>
          </a:p>
        </p:txBody>
      </p:sp>
      <p:sp>
        <p:nvSpPr>
          <p:cNvPr id="5" name="Footer Placeholder 4"/>
          <p:cNvSpPr>
            <a:spLocks noGrp="1"/>
          </p:cNvSpPr>
          <p:nvPr>
            <p:ph type="ftr" sz="quarter" idx="11"/>
          </p:nvPr>
        </p:nvSpPr>
        <p:spPr>
          <a:xfrm>
            <a:off x="2118799" y="5571763"/>
            <a:ext cx="4481226" cy="307987"/>
          </a:xfrm>
        </p:spPr>
        <p:txBody>
          <a:bodyPr/>
          <a:lstStyle/>
          <a:p>
            <a:pPr lvl="0"/>
            <a:r>
              <a:rPr lang="fr-FR" dirty="0"/>
              <a:t>Présentation TIPE 2025 </a:t>
            </a:r>
          </a:p>
        </p:txBody>
      </p:sp>
      <p:sp>
        <p:nvSpPr>
          <p:cNvPr id="6" name="Slide Number Placeholder 5"/>
          <p:cNvSpPr>
            <a:spLocks noGrp="1"/>
          </p:cNvSpPr>
          <p:nvPr>
            <p:ph type="sldNum" sz="quarter" idx="12"/>
          </p:nvPr>
        </p:nvSpPr>
        <p:spPr>
          <a:xfrm>
            <a:off x="7515619" y="5571763"/>
            <a:ext cx="455836" cy="307987"/>
          </a:xfrm>
        </p:spPr>
        <p:txBody>
          <a:bodyPr/>
          <a:lstStyle/>
          <a:p>
            <a:pPr lvl="0"/>
            <a:fld id="{2EF41FB1-D36C-4E0D-8FBC-C2266ABB8A5B}" type="slidenum">
              <a:rPr lang="fr-FR" smtClean="0"/>
              <a:t>‹N°›</a:t>
            </a:fld>
            <a:endParaRPr lang="fr-FR"/>
          </a:p>
        </p:txBody>
      </p:sp>
      <p:cxnSp>
        <p:nvCxnSpPr>
          <p:cNvPr id="15" name="Straight Connector 14"/>
          <p:cNvCxnSpPr/>
          <p:nvPr/>
        </p:nvCxnSpPr>
        <p:spPr>
          <a:xfrm>
            <a:off x="2226717" y="3826497"/>
            <a:ext cx="5636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80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7413" y="5308103"/>
            <a:ext cx="7495132" cy="624724"/>
          </a:xfrm>
        </p:spPr>
        <p:txBody>
          <a:bodyPr anchor="b">
            <a:normAutofit/>
          </a:bodyPr>
          <a:lstStyle>
            <a:lvl1pPr algn="ctr">
              <a:defRPr sz="2646" b="0"/>
            </a:lvl1pPr>
          </a:lstStyle>
          <a:p>
            <a:r>
              <a:rPr lang="fr-FR"/>
              <a:t>Modifiez le style du titre</a:t>
            </a:r>
            <a:endParaRPr lang="en-US" dirty="0"/>
          </a:p>
        </p:txBody>
      </p:sp>
      <p:sp>
        <p:nvSpPr>
          <p:cNvPr id="3" name="Picture Placeholder 2"/>
          <p:cNvSpPr>
            <a:spLocks noGrp="1" noChangeAspect="1"/>
          </p:cNvSpPr>
          <p:nvPr>
            <p:ph type="pic" idx="1"/>
          </p:nvPr>
        </p:nvSpPr>
        <p:spPr>
          <a:xfrm>
            <a:off x="1131381" y="1138618"/>
            <a:ext cx="7817866" cy="3705177"/>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fr-FR"/>
              <a:t>Cliquez sur l'icône pour ajouter une image</a:t>
            </a:r>
            <a:endParaRPr lang="en-US" dirty="0"/>
          </a:p>
        </p:txBody>
      </p:sp>
      <p:sp>
        <p:nvSpPr>
          <p:cNvPr id="4" name="Text Placeholder 3"/>
          <p:cNvSpPr>
            <a:spLocks noGrp="1"/>
          </p:cNvSpPr>
          <p:nvPr>
            <p:ph type="body" sz="half" idx="2"/>
          </p:nvPr>
        </p:nvSpPr>
        <p:spPr>
          <a:xfrm>
            <a:off x="1297413" y="5932827"/>
            <a:ext cx="7495132" cy="544226"/>
          </a:xfrm>
        </p:spPr>
        <p:txBody>
          <a:bodyPr anchor="t">
            <a:normAutofit/>
          </a:bodyPr>
          <a:lstStyle>
            <a:lvl1pPr marL="0" indent="0" algn="ctr">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4CA5F1D5-A746-487A-ABDE-F5A758B2A4D7}" type="datetime1">
              <a:rPr lang="fr-FR" smtClean="0"/>
              <a:t>28/01/2025</a:t>
            </a:fld>
            <a:endParaRPr lang="fr-FR"/>
          </a:p>
        </p:txBody>
      </p:sp>
      <p:sp>
        <p:nvSpPr>
          <p:cNvPr id="6" name="Footer Placeholder 5"/>
          <p:cNvSpPr>
            <a:spLocks noGrp="1"/>
          </p:cNvSpPr>
          <p:nvPr>
            <p:ph type="ftr" sz="quarter" idx="11"/>
          </p:nvPr>
        </p:nvSpPr>
        <p:spPr/>
        <p:txBody>
          <a:bodyPr/>
          <a:lstStyle/>
          <a:p>
            <a:pPr lvl="0"/>
            <a:r>
              <a:rPr lang="fr-FR" dirty="0"/>
              <a:t>Présentation TIPE 2025 </a:t>
            </a:r>
          </a:p>
        </p:txBody>
      </p:sp>
      <p:sp>
        <p:nvSpPr>
          <p:cNvPr id="7" name="Slide Number Placeholder 6"/>
          <p:cNvSpPr>
            <a:spLocks noGrp="1"/>
          </p:cNvSpPr>
          <p:nvPr>
            <p:ph type="sldNum" sz="quarter" idx="12"/>
          </p:nvPr>
        </p:nvSpPr>
        <p:spPr/>
        <p:txBody>
          <a:bodyPr/>
          <a:lstStyle/>
          <a:p>
            <a:pPr lvl="0"/>
            <a:fld id="{C551EC7D-9F96-46CC-AB20-A15A46561A39}" type="slidenum">
              <a:rPr lang="fr-FR" smtClean="0"/>
              <a:t>‹N°›</a:t>
            </a:fld>
            <a:endParaRPr lang="fr-FR"/>
          </a:p>
        </p:txBody>
      </p:sp>
    </p:spTree>
    <p:extLst>
      <p:ext uri="{BB962C8B-B14F-4D97-AF65-F5344CB8AC3E}">
        <p14:creationId xmlns:p14="http://schemas.microsoft.com/office/powerpoint/2010/main" val="150197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7413" y="999660"/>
            <a:ext cx="7495132" cy="3414817"/>
          </a:xfrm>
        </p:spPr>
        <p:txBody>
          <a:bodyPr anchor="ctr">
            <a:normAutofit/>
          </a:bodyPr>
          <a:lstStyle>
            <a:lvl1pPr algn="ctr">
              <a:defRPr sz="3527" b="0" cap="none"/>
            </a:lvl1pPr>
          </a:lstStyle>
          <a:p>
            <a:r>
              <a:rPr lang="fr-FR"/>
              <a:t>Modifiez le style du titre</a:t>
            </a:r>
            <a:endParaRPr lang="en-US" dirty="0"/>
          </a:p>
        </p:txBody>
      </p:sp>
      <p:sp>
        <p:nvSpPr>
          <p:cNvPr id="3" name="Text Placeholder 2"/>
          <p:cNvSpPr>
            <a:spLocks noGrp="1"/>
          </p:cNvSpPr>
          <p:nvPr>
            <p:ph type="body" idx="1"/>
          </p:nvPr>
        </p:nvSpPr>
        <p:spPr>
          <a:xfrm>
            <a:off x="1297412" y="4713130"/>
            <a:ext cx="7495134" cy="1763926"/>
          </a:xfrm>
        </p:spPr>
        <p:txBody>
          <a:bodyPr anchor="ctr">
            <a:normAutofit/>
          </a:bodyPr>
          <a:lstStyle>
            <a:lvl1pPr marL="0" indent="0" algn="ctr">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fld id="{A8425E1A-25B0-4AB6-A3B9-75AF58DB7A45}" type="datetime1">
              <a:rPr lang="fr-FR" smtClean="0"/>
              <a:t>28/01/2025</a:t>
            </a:fld>
            <a:endParaRPr lang="fr-FR"/>
          </a:p>
        </p:txBody>
      </p:sp>
      <p:sp>
        <p:nvSpPr>
          <p:cNvPr id="5" name="Footer Placeholder 4"/>
          <p:cNvSpPr>
            <a:spLocks noGrp="1"/>
          </p:cNvSpPr>
          <p:nvPr>
            <p:ph type="ftr" sz="quarter" idx="11"/>
          </p:nvPr>
        </p:nvSpPr>
        <p:spPr/>
        <p:txBody>
          <a:bodyPr/>
          <a:lstStyle/>
          <a:p>
            <a:pPr lvl="0"/>
            <a:r>
              <a:rPr lang="fr-FR" dirty="0"/>
              <a:t>Présentation TIPE 2025 </a:t>
            </a:r>
          </a:p>
        </p:txBody>
      </p:sp>
      <p:sp>
        <p:nvSpPr>
          <p:cNvPr id="6" name="Slide Number Placeholder 5"/>
          <p:cNvSpPr>
            <a:spLocks noGrp="1"/>
          </p:cNvSpPr>
          <p:nvPr>
            <p:ph type="sldNum" sz="quarter" idx="12"/>
          </p:nvPr>
        </p:nvSpPr>
        <p:spPr/>
        <p:txBody>
          <a:bodyPr/>
          <a:lstStyle/>
          <a:p>
            <a:pPr lvl="0"/>
            <a:fld id="{C551EC7D-9F96-46CC-AB20-A15A46561A39}" type="slidenum">
              <a:rPr lang="fr-FR" smtClean="0"/>
              <a:t>‹N°›</a:t>
            </a:fld>
            <a:endParaRPr lang="fr-FR"/>
          </a:p>
        </p:txBody>
      </p:sp>
      <p:cxnSp>
        <p:nvCxnSpPr>
          <p:cNvPr id="15" name="Straight Connector 14"/>
          <p:cNvCxnSpPr/>
          <p:nvPr/>
        </p:nvCxnSpPr>
        <p:spPr>
          <a:xfrm>
            <a:off x="1409419" y="4563803"/>
            <a:ext cx="72831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947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71010" y="1082619"/>
            <a:ext cx="7055831" cy="2613222"/>
          </a:xfrm>
        </p:spPr>
        <p:txBody>
          <a:bodyPr anchor="ctr">
            <a:normAutofit/>
          </a:bodyPr>
          <a:lstStyle>
            <a:lvl1pPr algn="ctr">
              <a:defRPr sz="3527"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764109" y="3695841"/>
            <a:ext cx="6496401" cy="718635"/>
          </a:xfrm>
        </p:spPr>
        <p:txBody>
          <a:bodyPr anchor="ctr">
            <a:normAutofit/>
          </a:bodyPr>
          <a:lstStyle>
            <a:lvl1pPr marL="0" indent="0" algn="r">
              <a:buFontTx/>
              <a:buNone/>
              <a:defRPr sz="1984"/>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7409" y="4787795"/>
            <a:ext cx="7495137" cy="1689261"/>
          </a:xfrm>
        </p:spPr>
        <p:txBody>
          <a:bodyPr anchor="ctr">
            <a:normAutofit/>
          </a:bodyPr>
          <a:lstStyle>
            <a:lvl1pPr marL="0" indent="0" algn="ctr">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fld id="{32F099B7-DA89-460B-B9B0-1EC4A646D64F}" type="datetime1">
              <a:rPr lang="fr-FR" smtClean="0"/>
              <a:t>28/01/2025</a:t>
            </a:fld>
            <a:endParaRPr lang="fr-FR"/>
          </a:p>
        </p:txBody>
      </p:sp>
      <p:sp>
        <p:nvSpPr>
          <p:cNvPr id="5" name="Footer Placeholder 4"/>
          <p:cNvSpPr>
            <a:spLocks noGrp="1"/>
          </p:cNvSpPr>
          <p:nvPr>
            <p:ph type="ftr" sz="quarter" idx="11"/>
          </p:nvPr>
        </p:nvSpPr>
        <p:spPr/>
        <p:txBody>
          <a:bodyPr/>
          <a:lstStyle/>
          <a:p>
            <a:pPr lvl="0"/>
            <a:r>
              <a:rPr lang="fr-FR" dirty="0"/>
              <a:t>Présentation TIPE 2025 </a:t>
            </a:r>
          </a:p>
        </p:txBody>
      </p:sp>
      <p:sp>
        <p:nvSpPr>
          <p:cNvPr id="6" name="Slide Number Placeholder 5"/>
          <p:cNvSpPr>
            <a:spLocks noGrp="1"/>
          </p:cNvSpPr>
          <p:nvPr>
            <p:ph type="sldNum" sz="quarter" idx="12"/>
          </p:nvPr>
        </p:nvSpPr>
        <p:spPr/>
        <p:txBody>
          <a:bodyPr/>
          <a:lstStyle/>
          <a:p>
            <a:pPr lvl="0"/>
            <a:fld id="{C551EC7D-9F96-46CC-AB20-A15A46561A39}" type="slidenum">
              <a:rPr lang="fr-FR" smtClean="0"/>
              <a:t>‹N°›</a:t>
            </a:fld>
            <a:endParaRPr lang="fr-FR"/>
          </a:p>
        </p:txBody>
      </p:sp>
      <p:sp>
        <p:nvSpPr>
          <p:cNvPr id="14" name="TextBox 13"/>
          <p:cNvSpPr txBox="1"/>
          <p:nvPr/>
        </p:nvSpPr>
        <p:spPr>
          <a:xfrm>
            <a:off x="937033" y="997994"/>
            <a:ext cx="504162" cy="644607"/>
          </a:xfrm>
          <a:prstGeom prst="rect">
            <a:avLst/>
          </a:prstGeom>
        </p:spPr>
        <p:txBody>
          <a:bodyPr vert="horz" lIns="100796" tIns="50398" rIns="100796" bIns="50398" rtlCol="0" anchor="ctr">
            <a:noAutofit/>
          </a:bodyPr>
          <a:lstStyle/>
          <a:p>
            <a:pPr lvl="0"/>
            <a:r>
              <a:rPr lang="en-US" sz="7937" dirty="0">
                <a:solidFill>
                  <a:schemeClr val="tx1"/>
                </a:solidFill>
                <a:effectLst/>
              </a:rPr>
              <a:t>“</a:t>
            </a:r>
          </a:p>
        </p:txBody>
      </p:sp>
      <p:sp>
        <p:nvSpPr>
          <p:cNvPr id="15" name="TextBox 14"/>
          <p:cNvSpPr txBox="1"/>
          <p:nvPr/>
        </p:nvSpPr>
        <p:spPr>
          <a:xfrm>
            <a:off x="8415408" y="3117203"/>
            <a:ext cx="504162" cy="644607"/>
          </a:xfrm>
          <a:prstGeom prst="rect">
            <a:avLst/>
          </a:prstGeom>
        </p:spPr>
        <p:txBody>
          <a:bodyPr vert="horz" lIns="100796" tIns="50398" rIns="100796" bIns="50398" rtlCol="0" anchor="ctr">
            <a:noAutofit/>
          </a:bodyPr>
          <a:lstStyle/>
          <a:p>
            <a:pPr lvl="0" algn="r"/>
            <a:r>
              <a:rPr lang="en-US" sz="7937" dirty="0">
                <a:solidFill>
                  <a:schemeClr val="tx1"/>
                </a:solidFill>
                <a:effectLst/>
              </a:rPr>
              <a:t>”</a:t>
            </a:r>
          </a:p>
        </p:txBody>
      </p:sp>
      <p:cxnSp>
        <p:nvCxnSpPr>
          <p:cNvPr id="19" name="Straight Connector 18"/>
          <p:cNvCxnSpPr/>
          <p:nvPr/>
        </p:nvCxnSpPr>
        <p:spPr>
          <a:xfrm>
            <a:off x="1409420" y="4563803"/>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035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7417" y="3647098"/>
            <a:ext cx="7495125" cy="1619080"/>
          </a:xfrm>
        </p:spPr>
        <p:txBody>
          <a:bodyPr anchor="b">
            <a:normAutofit/>
          </a:bodyPr>
          <a:lstStyle>
            <a:lvl1pPr algn="l">
              <a:defRPr sz="3527" b="0" cap="none"/>
            </a:lvl1pPr>
          </a:lstStyle>
          <a:p>
            <a:r>
              <a:rPr lang="fr-FR"/>
              <a:t>Modifiez le style du titre</a:t>
            </a:r>
            <a:endParaRPr lang="en-US" dirty="0"/>
          </a:p>
        </p:txBody>
      </p:sp>
      <p:sp>
        <p:nvSpPr>
          <p:cNvPr id="3" name="Text Placeholder 2"/>
          <p:cNvSpPr>
            <a:spLocks noGrp="1"/>
          </p:cNvSpPr>
          <p:nvPr>
            <p:ph type="body" idx="1"/>
          </p:nvPr>
        </p:nvSpPr>
        <p:spPr>
          <a:xfrm>
            <a:off x="1297415" y="5266178"/>
            <a:ext cx="7495128" cy="948432"/>
          </a:xfrm>
        </p:spPr>
        <p:txBody>
          <a:bodyPr anchor="t">
            <a:normAutofit/>
          </a:bodyPr>
          <a:lstStyle>
            <a:lvl1pPr marL="0" indent="0" algn="l">
              <a:buNone/>
              <a:defRPr sz="1984">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fld id="{AD70272A-47B3-4260-864C-559CC4B1D2B3}" type="datetime1">
              <a:rPr lang="fr-FR" smtClean="0"/>
              <a:t>28/01/2025</a:t>
            </a:fld>
            <a:endParaRPr lang="fr-FR"/>
          </a:p>
        </p:txBody>
      </p:sp>
      <p:sp>
        <p:nvSpPr>
          <p:cNvPr id="5" name="Footer Placeholder 4"/>
          <p:cNvSpPr>
            <a:spLocks noGrp="1"/>
          </p:cNvSpPr>
          <p:nvPr>
            <p:ph type="ftr" sz="quarter" idx="11"/>
          </p:nvPr>
        </p:nvSpPr>
        <p:spPr/>
        <p:txBody>
          <a:bodyPr/>
          <a:lstStyle/>
          <a:p>
            <a:pPr lvl="0"/>
            <a:r>
              <a:rPr lang="fr-FR" dirty="0"/>
              <a:t>Présentation TIPE 2025 </a:t>
            </a:r>
          </a:p>
        </p:txBody>
      </p:sp>
      <p:sp>
        <p:nvSpPr>
          <p:cNvPr id="6" name="Slide Number Placeholder 5"/>
          <p:cNvSpPr>
            <a:spLocks noGrp="1"/>
          </p:cNvSpPr>
          <p:nvPr>
            <p:ph type="sldNum" sz="quarter" idx="12"/>
          </p:nvPr>
        </p:nvSpPr>
        <p:spPr/>
        <p:txBody>
          <a:bodyPr/>
          <a:lstStyle/>
          <a:p>
            <a:pPr lvl="0"/>
            <a:fld id="{C551EC7D-9F96-46CC-AB20-A15A46561A39}" type="slidenum">
              <a:rPr lang="fr-FR" smtClean="0"/>
              <a:t>‹N°›</a:t>
            </a:fld>
            <a:endParaRPr lang="fr-FR"/>
          </a:p>
        </p:txBody>
      </p:sp>
    </p:spTree>
    <p:extLst>
      <p:ext uri="{BB962C8B-B14F-4D97-AF65-F5344CB8AC3E}">
        <p14:creationId xmlns:p14="http://schemas.microsoft.com/office/powerpoint/2010/main" val="252490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553784" y="1082619"/>
            <a:ext cx="6973058" cy="2473228"/>
          </a:xfrm>
        </p:spPr>
        <p:txBody>
          <a:bodyPr anchor="ctr">
            <a:normAutofit/>
          </a:bodyPr>
          <a:lstStyle>
            <a:lvl1pPr algn="ctr">
              <a:defRPr sz="3527" b="0" cap="none">
                <a:solidFill>
                  <a:schemeClr val="tx1"/>
                </a:solidFill>
              </a:defRPr>
            </a:lvl1pPr>
          </a:lstStyle>
          <a:p>
            <a:r>
              <a:rPr lang="fr-FR"/>
              <a:t>Modifiez le style du titre</a:t>
            </a:r>
            <a:endParaRPr lang="en-US" dirty="0"/>
          </a:p>
        </p:txBody>
      </p:sp>
      <p:sp>
        <p:nvSpPr>
          <p:cNvPr id="16" name="Text Placeholder 2"/>
          <p:cNvSpPr>
            <a:spLocks noGrp="1"/>
          </p:cNvSpPr>
          <p:nvPr>
            <p:ph type="body" idx="13"/>
          </p:nvPr>
        </p:nvSpPr>
        <p:spPr>
          <a:xfrm>
            <a:off x="1297415" y="4011668"/>
            <a:ext cx="7495128" cy="977718"/>
          </a:xfrm>
        </p:spPr>
        <p:txBody>
          <a:bodyPr anchor="b">
            <a:normAutofit/>
          </a:bodyPr>
          <a:lstStyle>
            <a:lvl1pPr marL="0" indent="0" algn="l">
              <a:spcBef>
                <a:spcPts val="0"/>
              </a:spcBef>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7412" y="4993119"/>
            <a:ext cx="7495134" cy="1483936"/>
          </a:xfrm>
        </p:spPr>
        <p:txBody>
          <a:bodyPr anchor="t">
            <a:normAutofit/>
          </a:bodyPr>
          <a:lstStyle>
            <a:lvl1pPr marL="0" indent="0" algn="l">
              <a:buNone/>
              <a:defRPr sz="1764">
                <a:solidFill>
                  <a:schemeClr val="tx1"/>
                </a:solidFill>
              </a:defRPr>
            </a:lvl1pPr>
            <a:lvl2pPr marL="503972" indent="0">
              <a:buNone/>
              <a:defRPr sz="176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fld id="{78E26568-9B6C-4FE0-B8A8-67F6A2B139F5}" type="datetime1">
              <a:rPr lang="fr-FR" smtClean="0"/>
              <a:t>28/01/2025</a:t>
            </a:fld>
            <a:endParaRPr lang="fr-FR"/>
          </a:p>
        </p:txBody>
      </p:sp>
      <p:sp>
        <p:nvSpPr>
          <p:cNvPr id="5" name="Footer Placeholder 4"/>
          <p:cNvSpPr>
            <a:spLocks noGrp="1"/>
          </p:cNvSpPr>
          <p:nvPr>
            <p:ph type="ftr" sz="quarter" idx="11"/>
          </p:nvPr>
        </p:nvSpPr>
        <p:spPr/>
        <p:txBody>
          <a:bodyPr/>
          <a:lstStyle/>
          <a:p>
            <a:pPr lvl="0"/>
            <a:r>
              <a:rPr lang="fr-FR" dirty="0"/>
              <a:t>Présentation TIPE 2025 </a:t>
            </a:r>
          </a:p>
        </p:txBody>
      </p:sp>
      <p:sp>
        <p:nvSpPr>
          <p:cNvPr id="6" name="Slide Number Placeholder 5"/>
          <p:cNvSpPr>
            <a:spLocks noGrp="1"/>
          </p:cNvSpPr>
          <p:nvPr>
            <p:ph type="sldNum" sz="quarter" idx="12"/>
          </p:nvPr>
        </p:nvSpPr>
        <p:spPr/>
        <p:txBody>
          <a:bodyPr/>
          <a:lstStyle/>
          <a:p>
            <a:pPr lvl="0"/>
            <a:fld id="{C551EC7D-9F96-46CC-AB20-A15A46561A39}" type="slidenum">
              <a:rPr lang="fr-FR" smtClean="0"/>
              <a:t>‹N°›</a:t>
            </a:fld>
            <a:endParaRPr lang="fr-FR"/>
          </a:p>
        </p:txBody>
      </p:sp>
      <p:sp>
        <p:nvSpPr>
          <p:cNvPr id="12" name="TextBox 11"/>
          <p:cNvSpPr txBox="1"/>
          <p:nvPr/>
        </p:nvSpPr>
        <p:spPr>
          <a:xfrm>
            <a:off x="968001" y="988661"/>
            <a:ext cx="504162" cy="644607"/>
          </a:xfrm>
          <a:prstGeom prst="rect">
            <a:avLst/>
          </a:prstGeom>
        </p:spPr>
        <p:txBody>
          <a:bodyPr vert="horz" lIns="100796" tIns="50398" rIns="100796" bIns="50398" rtlCol="0" anchor="ctr">
            <a:noAutofit/>
          </a:bodyPr>
          <a:lstStyle/>
          <a:p>
            <a:pPr lvl="0"/>
            <a:r>
              <a:rPr lang="en-US" sz="8818" dirty="0">
                <a:solidFill>
                  <a:schemeClr val="tx1"/>
                </a:solidFill>
                <a:effectLst/>
              </a:rPr>
              <a:t>“</a:t>
            </a:r>
          </a:p>
        </p:txBody>
      </p:sp>
      <p:sp>
        <p:nvSpPr>
          <p:cNvPr id="13" name="TextBox 12"/>
          <p:cNvSpPr txBox="1"/>
          <p:nvPr/>
        </p:nvSpPr>
        <p:spPr>
          <a:xfrm>
            <a:off x="8433370" y="2874537"/>
            <a:ext cx="504162" cy="644607"/>
          </a:xfrm>
          <a:prstGeom prst="rect">
            <a:avLst/>
          </a:prstGeom>
        </p:spPr>
        <p:txBody>
          <a:bodyPr vert="horz" lIns="100796" tIns="50398" rIns="100796" bIns="50398" rtlCol="0" anchor="ctr">
            <a:noAutofit/>
          </a:bodyPr>
          <a:lstStyle/>
          <a:p>
            <a:pPr lvl="0" algn="r"/>
            <a:r>
              <a:rPr lang="en-US" sz="8818" dirty="0">
                <a:solidFill>
                  <a:schemeClr val="tx1"/>
                </a:solidFill>
                <a:effectLst/>
              </a:rPr>
              <a:t>”</a:t>
            </a:r>
          </a:p>
        </p:txBody>
      </p:sp>
      <p:cxnSp>
        <p:nvCxnSpPr>
          <p:cNvPr id="26" name="Straight Connector 25"/>
          <p:cNvCxnSpPr/>
          <p:nvPr/>
        </p:nvCxnSpPr>
        <p:spPr>
          <a:xfrm>
            <a:off x="1409420" y="3779838"/>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44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7412" y="1082618"/>
            <a:ext cx="7495132" cy="2529225"/>
          </a:xfrm>
        </p:spPr>
        <p:txBody>
          <a:bodyPr vert="horz" lIns="91440" tIns="45720" rIns="91440" bIns="45720" rtlCol="0" anchor="ctr">
            <a:normAutofit/>
          </a:bodyPr>
          <a:lstStyle>
            <a:lvl1pPr>
              <a:defRPr lang="en-US" sz="3527" b="0" dirty="0"/>
            </a:lvl1pPr>
          </a:lstStyle>
          <a:p>
            <a:pPr marL="0" lvl="0"/>
            <a:r>
              <a:rPr lang="fr-FR"/>
              <a:t>Modifiez le style du titre</a:t>
            </a:r>
            <a:endParaRPr lang="en-US" dirty="0"/>
          </a:p>
        </p:txBody>
      </p:sp>
      <p:sp>
        <p:nvSpPr>
          <p:cNvPr id="17" name="Text Placeholder 2"/>
          <p:cNvSpPr>
            <a:spLocks noGrp="1"/>
          </p:cNvSpPr>
          <p:nvPr>
            <p:ph type="body" idx="13"/>
          </p:nvPr>
        </p:nvSpPr>
        <p:spPr>
          <a:xfrm>
            <a:off x="1297415" y="3931031"/>
            <a:ext cx="7495128" cy="997877"/>
          </a:xfrm>
        </p:spPr>
        <p:txBody>
          <a:bodyPr anchor="b">
            <a:normAutofit/>
          </a:bodyPr>
          <a:lstStyle>
            <a:lvl1pPr marL="0" indent="0" algn="l">
              <a:spcBef>
                <a:spcPts val="0"/>
              </a:spcBef>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7413" y="4927789"/>
            <a:ext cx="7495132" cy="1549267"/>
          </a:xfrm>
        </p:spPr>
        <p:txBody>
          <a:bodyPr anchor="t">
            <a:normAutofit/>
          </a:bodyPr>
          <a:lstStyle>
            <a:lvl1pPr marL="0" indent="0" algn="l">
              <a:buNone/>
              <a:defRPr sz="1764">
                <a:solidFill>
                  <a:schemeClr val="tx1"/>
                </a:solidFill>
              </a:defRPr>
            </a:lvl1pPr>
            <a:lvl2pPr marL="503972" indent="0">
              <a:buNone/>
              <a:defRPr sz="176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fld id="{8447BE0F-FC19-443E-9BA1-D833BB2159B1}" type="datetime1">
              <a:rPr lang="fr-FR" smtClean="0"/>
              <a:t>28/01/2025</a:t>
            </a:fld>
            <a:endParaRPr lang="fr-FR"/>
          </a:p>
        </p:txBody>
      </p:sp>
      <p:sp>
        <p:nvSpPr>
          <p:cNvPr id="5" name="Footer Placeholder 4"/>
          <p:cNvSpPr>
            <a:spLocks noGrp="1"/>
          </p:cNvSpPr>
          <p:nvPr>
            <p:ph type="ftr" sz="quarter" idx="11"/>
          </p:nvPr>
        </p:nvSpPr>
        <p:spPr/>
        <p:txBody>
          <a:bodyPr/>
          <a:lstStyle/>
          <a:p>
            <a:pPr lvl="0"/>
            <a:r>
              <a:rPr lang="fr-FR" dirty="0"/>
              <a:t>Présentation TIPE 2025 </a:t>
            </a:r>
          </a:p>
        </p:txBody>
      </p:sp>
      <p:sp>
        <p:nvSpPr>
          <p:cNvPr id="6" name="Slide Number Placeholder 5"/>
          <p:cNvSpPr>
            <a:spLocks noGrp="1"/>
          </p:cNvSpPr>
          <p:nvPr>
            <p:ph type="sldNum" sz="quarter" idx="12"/>
          </p:nvPr>
        </p:nvSpPr>
        <p:spPr/>
        <p:txBody>
          <a:bodyPr/>
          <a:lstStyle/>
          <a:p>
            <a:pPr lvl="0"/>
            <a:fld id="{C551EC7D-9F96-46CC-AB20-A15A46561A39}" type="slidenum">
              <a:rPr lang="fr-FR" smtClean="0"/>
              <a:t>‹N°›</a:t>
            </a:fld>
            <a:endParaRPr lang="fr-FR"/>
          </a:p>
        </p:txBody>
      </p:sp>
      <p:cxnSp>
        <p:nvCxnSpPr>
          <p:cNvPr id="15" name="Straight Connector 14"/>
          <p:cNvCxnSpPr/>
          <p:nvPr/>
        </p:nvCxnSpPr>
        <p:spPr>
          <a:xfrm>
            <a:off x="1409424" y="3779838"/>
            <a:ext cx="728312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904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297412" y="2744913"/>
            <a:ext cx="7495134" cy="373214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6BF66C47-0C4F-4574-B9D6-0221A81CF70A}" type="datetime1">
              <a:rPr lang="fr-FR" smtClean="0"/>
              <a:t>28/01/2025</a:t>
            </a:fld>
            <a:endParaRPr lang="fr-FR"/>
          </a:p>
        </p:txBody>
      </p:sp>
      <p:sp>
        <p:nvSpPr>
          <p:cNvPr id="5" name="Footer Placeholder 4"/>
          <p:cNvSpPr>
            <a:spLocks noGrp="1"/>
          </p:cNvSpPr>
          <p:nvPr>
            <p:ph type="ftr" sz="quarter" idx="11"/>
          </p:nvPr>
        </p:nvSpPr>
        <p:spPr/>
        <p:txBody>
          <a:bodyPr/>
          <a:lstStyle/>
          <a:p>
            <a:pPr lvl="0"/>
            <a:r>
              <a:rPr lang="fr-FR" dirty="0"/>
              <a:t>Présentation TIPE 2025 </a:t>
            </a:r>
          </a:p>
        </p:txBody>
      </p:sp>
      <p:sp>
        <p:nvSpPr>
          <p:cNvPr id="6" name="Slide Number Placeholder 5"/>
          <p:cNvSpPr>
            <a:spLocks noGrp="1"/>
          </p:cNvSpPr>
          <p:nvPr>
            <p:ph type="sldNum" sz="quarter" idx="12"/>
          </p:nvPr>
        </p:nvSpPr>
        <p:spPr/>
        <p:txBody>
          <a:bodyPr/>
          <a:lstStyle/>
          <a:p>
            <a:pPr lvl="0"/>
            <a:fld id="{1999B463-6742-49C5-B4EE-204DF5537EA6}" type="slidenum">
              <a:rPr lang="fr-FR" smtClean="0"/>
              <a:t>‹N°›</a:t>
            </a:fld>
            <a:endParaRPr lang="fr-FR"/>
          </a:p>
        </p:txBody>
      </p:sp>
      <p:cxnSp>
        <p:nvCxnSpPr>
          <p:cNvPr id="14" name="Straight Connector 13"/>
          <p:cNvCxnSpPr/>
          <p:nvPr/>
        </p:nvCxnSpPr>
        <p:spPr>
          <a:xfrm>
            <a:off x="1409420" y="2595588"/>
            <a:ext cx="72831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955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784" y="999660"/>
            <a:ext cx="1784758" cy="547739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7415" y="999660"/>
            <a:ext cx="5419007" cy="5477395"/>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72D5D5F8-828D-4106-B4C4-2D21728ED043}" type="datetime1">
              <a:rPr lang="fr-FR" smtClean="0"/>
              <a:t>28/01/2025</a:t>
            </a:fld>
            <a:endParaRPr lang="fr-FR"/>
          </a:p>
        </p:txBody>
      </p:sp>
      <p:sp>
        <p:nvSpPr>
          <p:cNvPr id="5" name="Footer Placeholder 4"/>
          <p:cNvSpPr>
            <a:spLocks noGrp="1"/>
          </p:cNvSpPr>
          <p:nvPr>
            <p:ph type="ftr" sz="quarter" idx="11"/>
          </p:nvPr>
        </p:nvSpPr>
        <p:spPr/>
        <p:txBody>
          <a:bodyPr/>
          <a:lstStyle/>
          <a:p>
            <a:pPr lvl="0"/>
            <a:r>
              <a:rPr lang="fr-FR" dirty="0"/>
              <a:t>Présentation TIPE 2025 </a:t>
            </a:r>
          </a:p>
        </p:txBody>
      </p:sp>
      <p:sp>
        <p:nvSpPr>
          <p:cNvPr id="6" name="Slide Number Placeholder 5"/>
          <p:cNvSpPr>
            <a:spLocks noGrp="1"/>
          </p:cNvSpPr>
          <p:nvPr>
            <p:ph type="sldNum" sz="quarter" idx="12"/>
          </p:nvPr>
        </p:nvSpPr>
        <p:spPr/>
        <p:txBody>
          <a:bodyPr/>
          <a:lstStyle/>
          <a:p>
            <a:pPr lvl="0"/>
            <a:fld id="{756C8941-F86B-4050-99A4-16B1DD56717D}" type="slidenum">
              <a:rPr lang="fr-FR" smtClean="0"/>
              <a:t>‹N°›</a:t>
            </a:fld>
            <a:endParaRPr lang="fr-FR"/>
          </a:p>
        </p:txBody>
      </p:sp>
      <p:cxnSp>
        <p:nvCxnSpPr>
          <p:cNvPr id="14" name="Straight Connector 13"/>
          <p:cNvCxnSpPr/>
          <p:nvPr/>
        </p:nvCxnSpPr>
        <p:spPr>
          <a:xfrm>
            <a:off x="6885243" y="999660"/>
            <a:ext cx="0" cy="547739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72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409421" y="2595588"/>
            <a:ext cx="727111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FE519960-6E4A-48CE-90FA-366B039E8702}" type="datetime1">
              <a:rPr lang="fr-FR" smtClean="0"/>
              <a:t>28/01/2025</a:t>
            </a:fld>
            <a:endParaRPr lang="fr-FR"/>
          </a:p>
        </p:txBody>
      </p:sp>
      <p:sp>
        <p:nvSpPr>
          <p:cNvPr id="5" name="Footer Placeholder 4"/>
          <p:cNvSpPr>
            <a:spLocks noGrp="1"/>
          </p:cNvSpPr>
          <p:nvPr>
            <p:ph type="ftr" sz="quarter" idx="11"/>
          </p:nvPr>
        </p:nvSpPr>
        <p:spPr/>
        <p:txBody>
          <a:bodyPr/>
          <a:lstStyle/>
          <a:p>
            <a:pPr lvl="0"/>
            <a:r>
              <a:rPr lang="fr-FR" dirty="0"/>
              <a:t>Présentation TIPE 2025 </a:t>
            </a:r>
          </a:p>
        </p:txBody>
      </p:sp>
      <p:sp>
        <p:nvSpPr>
          <p:cNvPr id="6" name="Slide Number Placeholder 5"/>
          <p:cNvSpPr>
            <a:spLocks noGrp="1"/>
          </p:cNvSpPr>
          <p:nvPr>
            <p:ph type="sldNum" sz="quarter" idx="12"/>
          </p:nvPr>
        </p:nvSpPr>
        <p:spPr/>
        <p:txBody>
          <a:bodyPr/>
          <a:lstStyle/>
          <a:p>
            <a:pPr lvl="0"/>
            <a:fld id="{373A9C87-E85C-4630-94EE-7015F32A56E6}" type="slidenum">
              <a:rPr lang="fr-FR" smtClean="0"/>
              <a:t>‹N°›</a:t>
            </a:fld>
            <a:endParaRPr lang="fr-FR"/>
          </a:p>
        </p:txBody>
      </p:sp>
    </p:spTree>
    <p:extLst>
      <p:ext uri="{BB962C8B-B14F-4D97-AF65-F5344CB8AC3E}">
        <p14:creationId xmlns:p14="http://schemas.microsoft.com/office/powerpoint/2010/main" val="303075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09419" y="1809354"/>
            <a:ext cx="7271118" cy="2008984"/>
          </a:xfrm>
        </p:spPr>
        <p:txBody>
          <a:bodyPr anchor="b">
            <a:normAutofit/>
          </a:bodyPr>
          <a:lstStyle>
            <a:lvl1pPr algn="ctr">
              <a:defRPr sz="4409" b="0" cap="none"/>
            </a:lvl1pPr>
          </a:lstStyle>
          <a:p>
            <a:r>
              <a:rPr lang="fr-FR"/>
              <a:t>Modifiez le style du titre</a:t>
            </a:r>
            <a:endParaRPr lang="en-US" dirty="0"/>
          </a:p>
        </p:txBody>
      </p:sp>
      <p:sp>
        <p:nvSpPr>
          <p:cNvPr id="3" name="Text Placeholder 2"/>
          <p:cNvSpPr>
            <a:spLocks noGrp="1"/>
          </p:cNvSpPr>
          <p:nvPr>
            <p:ph type="body" idx="1"/>
          </p:nvPr>
        </p:nvSpPr>
        <p:spPr>
          <a:xfrm>
            <a:off x="1409419" y="4116991"/>
            <a:ext cx="7271118" cy="1201540"/>
          </a:xfrm>
        </p:spPr>
        <p:txBody>
          <a:bodyPr anchor="t">
            <a:normAutofit/>
          </a:bodyPr>
          <a:lstStyle>
            <a:lvl1pPr marL="0" indent="0" algn="ctr">
              <a:buNone/>
              <a:defRPr sz="2646">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fld id="{4F6748BB-02BD-4121-8063-9172C15D325F}" type="datetime1">
              <a:rPr lang="fr-FR" smtClean="0"/>
              <a:t>28/01/2025</a:t>
            </a:fld>
            <a:endParaRPr lang="fr-FR"/>
          </a:p>
        </p:txBody>
      </p:sp>
      <p:sp>
        <p:nvSpPr>
          <p:cNvPr id="5" name="Footer Placeholder 4"/>
          <p:cNvSpPr>
            <a:spLocks noGrp="1"/>
          </p:cNvSpPr>
          <p:nvPr>
            <p:ph type="ftr" sz="quarter" idx="11"/>
          </p:nvPr>
        </p:nvSpPr>
        <p:spPr/>
        <p:txBody>
          <a:bodyPr/>
          <a:lstStyle/>
          <a:p>
            <a:pPr lvl="0"/>
            <a:r>
              <a:rPr lang="fr-FR" dirty="0"/>
              <a:t>Présentation TIPE 2025 </a:t>
            </a:r>
          </a:p>
        </p:txBody>
      </p:sp>
      <p:sp>
        <p:nvSpPr>
          <p:cNvPr id="6" name="Slide Number Placeholder 5"/>
          <p:cNvSpPr>
            <a:spLocks noGrp="1"/>
          </p:cNvSpPr>
          <p:nvPr>
            <p:ph type="sldNum" sz="quarter" idx="12"/>
          </p:nvPr>
        </p:nvSpPr>
        <p:spPr/>
        <p:txBody>
          <a:bodyPr/>
          <a:lstStyle/>
          <a:p>
            <a:pPr lvl="0"/>
            <a:fld id="{57458B31-748A-405E-ACF8-58029F6FE699}" type="slidenum">
              <a:rPr lang="fr-FR" smtClean="0"/>
              <a:t>‹N°›</a:t>
            </a:fld>
            <a:endParaRPr lang="fr-FR"/>
          </a:p>
        </p:txBody>
      </p:sp>
      <p:cxnSp>
        <p:nvCxnSpPr>
          <p:cNvPr id="31" name="Straight Connector 30"/>
          <p:cNvCxnSpPr/>
          <p:nvPr/>
        </p:nvCxnSpPr>
        <p:spPr>
          <a:xfrm>
            <a:off x="1409421" y="3967663"/>
            <a:ext cx="727111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807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409419" y="2597340"/>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7413" y="1008990"/>
            <a:ext cx="7495132" cy="1437272"/>
          </a:xfrm>
        </p:spPr>
        <p:txBody>
          <a:bodyPr/>
          <a:lstStyle/>
          <a:p>
            <a:r>
              <a:rPr lang="fr-FR"/>
              <a:t>Modifiez le style du titre</a:t>
            </a:r>
            <a:endParaRPr lang="en-US" dirty="0"/>
          </a:p>
        </p:txBody>
      </p:sp>
      <p:sp>
        <p:nvSpPr>
          <p:cNvPr id="3" name="Content Placeholder 2"/>
          <p:cNvSpPr>
            <a:spLocks noGrp="1"/>
          </p:cNvSpPr>
          <p:nvPr>
            <p:ph sz="half" idx="1"/>
          </p:nvPr>
        </p:nvSpPr>
        <p:spPr>
          <a:xfrm>
            <a:off x="1297413" y="2741642"/>
            <a:ext cx="3679428" cy="37999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20958" y="2741642"/>
            <a:ext cx="3679428" cy="37999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lvl="0"/>
            <a:fld id="{D1324553-CF0B-4FAA-9649-884C50E136BD}" type="datetime1">
              <a:rPr lang="fr-FR" smtClean="0"/>
              <a:t>28/01/2025</a:t>
            </a:fld>
            <a:endParaRPr lang="fr-FR"/>
          </a:p>
        </p:txBody>
      </p:sp>
      <p:sp>
        <p:nvSpPr>
          <p:cNvPr id="6" name="Footer Placeholder 5"/>
          <p:cNvSpPr>
            <a:spLocks noGrp="1"/>
          </p:cNvSpPr>
          <p:nvPr>
            <p:ph type="ftr" sz="quarter" idx="11"/>
          </p:nvPr>
        </p:nvSpPr>
        <p:spPr/>
        <p:txBody>
          <a:bodyPr/>
          <a:lstStyle/>
          <a:p>
            <a:pPr lvl="0"/>
            <a:r>
              <a:rPr lang="fr-FR" dirty="0"/>
              <a:t>Présentation TIPE 2025 </a:t>
            </a:r>
          </a:p>
        </p:txBody>
      </p:sp>
      <p:sp>
        <p:nvSpPr>
          <p:cNvPr id="7" name="Slide Number Placeholder 6"/>
          <p:cNvSpPr>
            <a:spLocks noGrp="1"/>
          </p:cNvSpPr>
          <p:nvPr>
            <p:ph type="sldNum" sz="quarter" idx="12"/>
          </p:nvPr>
        </p:nvSpPr>
        <p:spPr/>
        <p:txBody>
          <a:bodyPr/>
          <a:lstStyle/>
          <a:p>
            <a:pPr lvl="0"/>
            <a:fld id="{C4337D82-0D8D-4E0D-A598-BE9D3E62B1A3}" type="slidenum">
              <a:rPr lang="fr-FR" smtClean="0"/>
              <a:t>‹N°›</a:t>
            </a:fld>
            <a:endParaRPr lang="fr-FR"/>
          </a:p>
        </p:txBody>
      </p:sp>
    </p:spTree>
    <p:extLst>
      <p:ext uri="{BB962C8B-B14F-4D97-AF65-F5344CB8AC3E}">
        <p14:creationId xmlns:p14="http://schemas.microsoft.com/office/powerpoint/2010/main" val="93273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7415" y="2930540"/>
            <a:ext cx="3679428" cy="635222"/>
          </a:xfrm>
        </p:spPr>
        <p:txBody>
          <a:bodyPr anchor="b">
            <a:noAutofit/>
          </a:bodyPr>
          <a:lstStyle>
            <a:lvl1pPr marL="0" indent="0">
              <a:buNone/>
              <a:defRPr sz="2646"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1297415" y="3575096"/>
            <a:ext cx="3679428" cy="298355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17297" y="2930540"/>
            <a:ext cx="3679428" cy="635222"/>
          </a:xfrm>
        </p:spPr>
        <p:txBody>
          <a:bodyPr anchor="b">
            <a:noAutofit/>
          </a:bodyPr>
          <a:lstStyle>
            <a:lvl1pPr marL="0" indent="0">
              <a:buNone/>
              <a:defRPr sz="2646"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5117297" y="3575096"/>
            <a:ext cx="3679428" cy="298355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lvl="0"/>
            <a:fld id="{299A46EB-8BDB-4F3A-A07D-7C32AED78D15}" type="datetime1">
              <a:rPr lang="fr-FR" smtClean="0"/>
              <a:t>28/01/2025</a:t>
            </a:fld>
            <a:endParaRPr lang="fr-FR"/>
          </a:p>
        </p:txBody>
      </p:sp>
      <p:sp>
        <p:nvSpPr>
          <p:cNvPr id="8" name="Footer Placeholder 7"/>
          <p:cNvSpPr>
            <a:spLocks noGrp="1"/>
          </p:cNvSpPr>
          <p:nvPr>
            <p:ph type="ftr" sz="quarter" idx="11"/>
          </p:nvPr>
        </p:nvSpPr>
        <p:spPr/>
        <p:txBody>
          <a:bodyPr/>
          <a:lstStyle/>
          <a:p>
            <a:pPr lvl="0"/>
            <a:r>
              <a:rPr lang="fr-FR" dirty="0"/>
              <a:t>Présentation TIPE 2025 </a:t>
            </a:r>
          </a:p>
        </p:txBody>
      </p:sp>
      <p:sp>
        <p:nvSpPr>
          <p:cNvPr id="9" name="Slide Number Placeholder 8"/>
          <p:cNvSpPr>
            <a:spLocks noGrp="1"/>
          </p:cNvSpPr>
          <p:nvPr>
            <p:ph type="sldNum" sz="quarter" idx="12"/>
          </p:nvPr>
        </p:nvSpPr>
        <p:spPr/>
        <p:txBody>
          <a:bodyPr/>
          <a:lstStyle/>
          <a:p>
            <a:pPr lvl="0"/>
            <a:fld id="{2125F4D0-697C-479B-92FE-21671C11E4F8}" type="slidenum">
              <a:rPr lang="fr-FR" smtClean="0"/>
              <a:t>‹N°›</a:t>
            </a:fld>
            <a:endParaRPr lang="fr-FR"/>
          </a:p>
        </p:txBody>
      </p:sp>
      <p:cxnSp>
        <p:nvCxnSpPr>
          <p:cNvPr id="41" name="Straight Connector 40"/>
          <p:cNvCxnSpPr/>
          <p:nvPr/>
        </p:nvCxnSpPr>
        <p:spPr>
          <a:xfrm>
            <a:off x="1409420" y="2595588"/>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33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297413" y="1008990"/>
            <a:ext cx="7495133" cy="1437272"/>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lvl="0"/>
            <a:fld id="{A38C86B5-0B74-4121-A4D4-07AA6B69CB53}" type="datetime1">
              <a:rPr lang="fr-FR" smtClean="0"/>
              <a:t>28/01/2025</a:t>
            </a:fld>
            <a:endParaRPr lang="fr-FR"/>
          </a:p>
        </p:txBody>
      </p:sp>
      <p:sp>
        <p:nvSpPr>
          <p:cNvPr id="4" name="Footer Placeholder 3"/>
          <p:cNvSpPr>
            <a:spLocks noGrp="1"/>
          </p:cNvSpPr>
          <p:nvPr>
            <p:ph type="ftr" sz="quarter" idx="11"/>
          </p:nvPr>
        </p:nvSpPr>
        <p:spPr/>
        <p:txBody>
          <a:bodyPr/>
          <a:lstStyle/>
          <a:p>
            <a:pPr lvl="0"/>
            <a:r>
              <a:rPr lang="fr-FR" dirty="0"/>
              <a:t>Présentation TIPE 2025 </a:t>
            </a:r>
          </a:p>
        </p:txBody>
      </p:sp>
      <p:sp>
        <p:nvSpPr>
          <p:cNvPr id="5" name="Slide Number Placeholder 4"/>
          <p:cNvSpPr>
            <a:spLocks noGrp="1"/>
          </p:cNvSpPr>
          <p:nvPr>
            <p:ph type="sldNum" sz="quarter" idx="12"/>
          </p:nvPr>
        </p:nvSpPr>
        <p:spPr/>
        <p:txBody>
          <a:bodyPr/>
          <a:lstStyle/>
          <a:p>
            <a:pPr lvl="0"/>
            <a:fld id="{9E399329-07B2-44DB-9E90-FA83A6F10320}" type="slidenum">
              <a:rPr lang="fr-FR" smtClean="0"/>
              <a:t>‹N°›</a:t>
            </a:fld>
            <a:endParaRPr lang="fr-FR"/>
          </a:p>
        </p:txBody>
      </p:sp>
      <p:cxnSp>
        <p:nvCxnSpPr>
          <p:cNvPr id="14" name="Straight Connector 13"/>
          <p:cNvCxnSpPr/>
          <p:nvPr/>
        </p:nvCxnSpPr>
        <p:spPr>
          <a:xfrm>
            <a:off x="1409420" y="2595588"/>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45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46418CCA-5DA9-402B-A081-572A16C368A3}" type="datetime1">
              <a:rPr lang="fr-FR" smtClean="0"/>
              <a:t>28/01/2025</a:t>
            </a:fld>
            <a:endParaRPr lang="fr-FR"/>
          </a:p>
        </p:txBody>
      </p:sp>
      <p:sp>
        <p:nvSpPr>
          <p:cNvPr id="3" name="Footer Placeholder 2"/>
          <p:cNvSpPr>
            <a:spLocks noGrp="1"/>
          </p:cNvSpPr>
          <p:nvPr>
            <p:ph type="ftr" sz="quarter" idx="11"/>
          </p:nvPr>
        </p:nvSpPr>
        <p:spPr>
          <a:xfrm>
            <a:off x="2315364" y="6570384"/>
            <a:ext cx="4609589" cy="307987"/>
          </a:xfrm>
        </p:spPr>
        <p:txBody>
          <a:bodyPr/>
          <a:lstStyle/>
          <a:p>
            <a:pPr lvl="0"/>
            <a:r>
              <a:rPr lang="fr-FR" dirty="0"/>
              <a:t>Présentation TIPE 2025 </a:t>
            </a:r>
          </a:p>
        </p:txBody>
      </p:sp>
      <p:sp>
        <p:nvSpPr>
          <p:cNvPr id="4" name="Slide Number Placeholder 3"/>
          <p:cNvSpPr>
            <a:spLocks noGrp="1"/>
          </p:cNvSpPr>
          <p:nvPr>
            <p:ph type="sldNum" sz="quarter" idx="12"/>
          </p:nvPr>
        </p:nvSpPr>
        <p:spPr/>
        <p:txBody>
          <a:bodyPr/>
          <a:lstStyle/>
          <a:p>
            <a:pPr lvl="0"/>
            <a:fld id="{15BE0A50-FC90-486B-9652-8489E4C369EB}" type="slidenum">
              <a:rPr lang="fr-FR" smtClean="0"/>
              <a:t>‹N°›</a:t>
            </a:fld>
            <a:endParaRPr lang="fr-FR"/>
          </a:p>
        </p:txBody>
      </p:sp>
    </p:spTree>
    <p:extLst>
      <p:ext uri="{BB962C8B-B14F-4D97-AF65-F5344CB8AC3E}">
        <p14:creationId xmlns:p14="http://schemas.microsoft.com/office/powerpoint/2010/main" val="105940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7412" y="1530602"/>
            <a:ext cx="2796644" cy="1511935"/>
          </a:xfrm>
        </p:spPr>
        <p:txBody>
          <a:bodyPr anchor="b">
            <a:normAutofit/>
          </a:bodyPr>
          <a:lstStyle>
            <a:lvl1pPr algn="ctr">
              <a:defRPr sz="2646" b="0"/>
            </a:lvl1pPr>
          </a:lstStyle>
          <a:p>
            <a:r>
              <a:rPr lang="fr-FR"/>
              <a:t>Modifiez le style du titre</a:t>
            </a:r>
            <a:endParaRPr lang="en-US" dirty="0"/>
          </a:p>
        </p:txBody>
      </p:sp>
      <p:sp>
        <p:nvSpPr>
          <p:cNvPr id="3" name="Content Placeholder 2"/>
          <p:cNvSpPr>
            <a:spLocks noGrp="1"/>
          </p:cNvSpPr>
          <p:nvPr>
            <p:ph idx="1"/>
          </p:nvPr>
        </p:nvSpPr>
        <p:spPr>
          <a:xfrm>
            <a:off x="4542083" y="1082619"/>
            <a:ext cx="4250464" cy="5394437"/>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7412" y="3341188"/>
            <a:ext cx="2796644" cy="2687889"/>
          </a:xfrm>
        </p:spPr>
        <p:txBody>
          <a:bodyPr anchor="t">
            <a:normAutofit/>
          </a:bodyPr>
          <a:lstStyle>
            <a:lvl1pPr marL="0" indent="0" algn="ctr">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0ECF95E4-B329-4BED-8967-9602C77C5258}" type="datetime1">
              <a:rPr lang="fr-FR" smtClean="0"/>
              <a:t>28/01/2025</a:t>
            </a:fld>
            <a:endParaRPr lang="fr-FR"/>
          </a:p>
        </p:txBody>
      </p:sp>
      <p:sp>
        <p:nvSpPr>
          <p:cNvPr id="6" name="Footer Placeholder 5"/>
          <p:cNvSpPr>
            <a:spLocks noGrp="1"/>
          </p:cNvSpPr>
          <p:nvPr>
            <p:ph type="ftr" sz="quarter" idx="11"/>
          </p:nvPr>
        </p:nvSpPr>
        <p:spPr/>
        <p:txBody>
          <a:bodyPr/>
          <a:lstStyle/>
          <a:p>
            <a:pPr lvl="0"/>
            <a:r>
              <a:rPr lang="fr-FR" dirty="0"/>
              <a:t>Présentation TIPE 2025 </a:t>
            </a:r>
          </a:p>
        </p:txBody>
      </p:sp>
      <p:sp>
        <p:nvSpPr>
          <p:cNvPr id="7" name="Slide Number Placeholder 6"/>
          <p:cNvSpPr>
            <a:spLocks noGrp="1"/>
          </p:cNvSpPr>
          <p:nvPr>
            <p:ph type="sldNum" sz="quarter" idx="12"/>
          </p:nvPr>
        </p:nvSpPr>
        <p:spPr/>
        <p:txBody>
          <a:bodyPr/>
          <a:lstStyle/>
          <a:p>
            <a:pPr lvl="0"/>
            <a:fld id="{45B4CB94-A781-4E8B-9E30-335DD7510F1D}" type="slidenum">
              <a:rPr lang="fr-FR" smtClean="0"/>
              <a:t>‹N°›</a:t>
            </a:fld>
            <a:endParaRPr lang="fr-FR"/>
          </a:p>
        </p:txBody>
      </p:sp>
      <p:cxnSp>
        <p:nvCxnSpPr>
          <p:cNvPr id="16" name="Straight Connector 15"/>
          <p:cNvCxnSpPr/>
          <p:nvPr/>
        </p:nvCxnSpPr>
        <p:spPr>
          <a:xfrm>
            <a:off x="1409420" y="3210528"/>
            <a:ext cx="25726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95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7412" y="2076576"/>
            <a:ext cx="4004250" cy="1511935"/>
          </a:xfrm>
        </p:spPr>
        <p:txBody>
          <a:bodyPr anchor="b">
            <a:normAutofit/>
          </a:bodyPr>
          <a:lstStyle>
            <a:lvl1pPr algn="ctr">
              <a:defRPr sz="2646" b="0"/>
            </a:lvl1pPr>
          </a:lstStyle>
          <a:p>
            <a:r>
              <a:rPr lang="fr-FR"/>
              <a:t>Modifiez le style du titre</a:t>
            </a:r>
            <a:endParaRPr lang="en-US" dirty="0"/>
          </a:p>
        </p:txBody>
      </p:sp>
      <p:sp>
        <p:nvSpPr>
          <p:cNvPr id="17" name="Picture Placeholder 2"/>
          <p:cNvSpPr>
            <a:spLocks noGrp="1" noChangeAspect="1"/>
          </p:cNvSpPr>
          <p:nvPr>
            <p:ph type="pic" idx="1"/>
          </p:nvPr>
        </p:nvSpPr>
        <p:spPr>
          <a:xfrm>
            <a:off x="5713975" y="1138617"/>
            <a:ext cx="3229530" cy="5282443"/>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fr-FR"/>
              <a:t>Cliquez sur l'icône pour ajouter une image</a:t>
            </a:r>
            <a:endParaRPr lang="en-US" dirty="0"/>
          </a:p>
        </p:txBody>
      </p:sp>
      <p:sp>
        <p:nvSpPr>
          <p:cNvPr id="4" name="Text Placeholder 3"/>
          <p:cNvSpPr>
            <a:spLocks noGrp="1"/>
          </p:cNvSpPr>
          <p:nvPr>
            <p:ph type="body" sz="half" idx="2"/>
          </p:nvPr>
        </p:nvSpPr>
        <p:spPr>
          <a:xfrm>
            <a:off x="1297413" y="3588511"/>
            <a:ext cx="4004249" cy="2015913"/>
          </a:xfrm>
        </p:spPr>
        <p:txBody>
          <a:bodyPr anchor="t">
            <a:normAutofit/>
          </a:bodyPr>
          <a:lstStyle>
            <a:lvl1pPr marL="0" indent="0" algn="ctr">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777B2B6C-254E-4482-A218-70970AE95D8C}" type="datetime1">
              <a:rPr lang="fr-FR" smtClean="0"/>
              <a:t>28/01/2025</a:t>
            </a:fld>
            <a:endParaRPr lang="fr-FR"/>
          </a:p>
        </p:txBody>
      </p:sp>
      <p:sp>
        <p:nvSpPr>
          <p:cNvPr id="6" name="Footer Placeholder 5"/>
          <p:cNvSpPr>
            <a:spLocks noGrp="1"/>
          </p:cNvSpPr>
          <p:nvPr>
            <p:ph type="ftr" sz="quarter" idx="11"/>
          </p:nvPr>
        </p:nvSpPr>
        <p:spPr/>
        <p:txBody>
          <a:bodyPr/>
          <a:lstStyle/>
          <a:p>
            <a:pPr lvl="0"/>
            <a:r>
              <a:rPr lang="fr-FR" dirty="0"/>
              <a:t>Présentation TIPE 2025 </a:t>
            </a:r>
          </a:p>
        </p:txBody>
      </p:sp>
      <p:sp>
        <p:nvSpPr>
          <p:cNvPr id="7" name="Slide Number Placeholder 6"/>
          <p:cNvSpPr>
            <a:spLocks noGrp="1"/>
          </p:cNvSpPr>
          <p:nvPr>
            <p:ph type="sldNum" sz="quarter" idx="12"/>
          </p:nvPr>
        </p:nvSpPr>
        <p:spPr/>
        <p:txBody>
          <a:bodyPr/>
          <a:lstStyle/>
          <a:p>
            <a:pPr lvl="0"/>
            <a:fld id="{764300C0-1D12-459D-8B48-B7A2015DB07A}" type="slidenum">
              <a:rPr lang="fr-FR" smtClean="0"/>
              <a:t>‹N°›</a:t>
            </a:fld>
            <a:endParaRPr lang="fr-FR"/>
          </a:p>
        </p:txBody>
      </p:sp>
    </p:spTree>
    <p:extLst>
      <p:ext uri="{BB962C8B-B14F-4D97-AF65-F5344CB8AC3E}">
        <p14:creationId xmlns:p14="http://schemas.microsoft.com/office/powerpoint/2010/main" val="42576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3000" r="-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1"/>
            <a:ext cx="10080625" cy="7559676"/>
            <a:chOff x="0" y="0"/>
            <a:chExt cx="9144000" cy="6858001"/>
          </a:xfrm>
        </p:grpSpPr>
        <p:pic>
          <p:nvPicPr>
            <p:cNvPr id="8" name="Picture 7" descr="S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297413" y="1008990"/>
            <a:ext cx="7495132" cy="1437272"/>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7412" y="2744913"/>
            <a:ext cx="7495134" cy="3797471"/>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007788" y="6570384"/>
            <a:ext cx="1265902" cy="307987"/>
          </a:xfrm>
          <a:prstGeom prst="rect">
            <a:avLst/>
          </a:prstGeom>
        </p:spPr>
        <p:txBody>
          <a:bodyPr vert="horz" lIns="91440" tIns="45720" rIns="91440" bIns="45720" rtlCol="0" anchor="ctr"/>
          <a:lstStyle>
            <a:lvl1pPr algn="r">
              <a:defRPr sz="1102" b="0" i="0">
                <a:solidFill>
                  <a:schemeClr val="tx1"/>
                </a:solidFill>
                <a:effectLst/>
                <a:latin typeface="+mn-lt"/>
              </a:defRPr>
            </a:lvl1pPr>
          </a:lstStyle>
          <a:p>
            <a:pPr lvl="0"/>
            <a:fld id="{B0990098-8F0F-4696-BDAD-2719A968DE8C}" type="datetime1">
              <a:rPr lang="fr-FR" smtClean="0"/>
              <a:t>28/01/2025</a:t>
            </a:fld>
            <a:endParaRPr lang="fr-FR"/>
          </a:p>
        </p:txBody>
      </p:sp>
      <p:sp>
        <p:nvSpPr>
          <p:cNvPr id="5" name="Footer Placeholder 4"/>
          <p:cNvSpPr>
            <a:spLocks noGrp="1"/>
          </p:cNvSpPr>
          <p:nvPr>
            <p:ph type="ftr" sz="quarter" idx="3"/>
          </p:nvPr>
        </p:nvSpPr>
        <p:spPr>
          <a:xfrm>
            <a:off x="1297412" y="6570384"/>
            <a:ext cx="5627541" cy="307987"/>
          </a:xfrm>
          <a:prstGeom prst="rect">
            <a:avLst/>
          </a:prstGeom>
        </p:spPr>
        <p:txBody>
          <a:bodyPr vert="horz" lIns="91440" tIns="45720" rIns="91440" bIns="45720" rtlCol="0" anchor="ctr"/>
          <a:lstStyle>
            <a:lvl1pPr algn="l">
              <a:defRPr sz="1102" b="0" i="0">
                <a:solidFill>
                  <a:schemeClr val="tx1"/>
                </a:solidFill>
                <a:effectLst/>
                <a:latin typeface="+mn-lt"/>
              </a:defRPr>
            </a:lvl1pPr>
          </a:lstStyle>
          <a:p>
            <a:pPr lvl="0"/>
            <a:r>
              <a:rPr lang="fr-FR" dirty="0"/>
              <a:t>Présentation TIPE 2025 </a:t>
            </a:r>
          </a:p>
        </p:txBody>
      </p:sp>
      <p:sp>
        <p:nvSpPr>
          <p:cNvPr id="6" name="Slide Number Placeholder 5"/>
          <p:cNvSpPr>
            <a:spLocks noGrp="1"/>
          </p:cNvSpPr>
          <p:nvPr>
            <p:ph type="sldNum" sz="quarter" idx="4"/>
          </p:nvPr>
        </p:nvSpPr>
        <p:spPr>
          <a:xfrm>
            <a:off x="8356524" y="6570384"/>
            <a:ext cx="436022" cy="307987"/>
          </a:xfrm>
          <a:prstGeom prst="rect">
            <a:avLst/>
          </a:prstGeom>
        </p:spPr>
        <p:txBody>
          <a:bodyPr vert="horz" lIns="91440" tIns="45720" rIns="91440" bIns="45720" rtlCol="0" anchor="ctr"/>
          <a:lstStyle>
            <a:lvl1pPr algn="r">
              <a:defRPr sz="1102" b="0" i="0">
                <a:solidFill>
                  <a:schemeClr val="tx1"/>
                </a:solidFill>
                <a:effectLst/>
                <a:latin typeface="+mn-lt"/>
              </a:defRPr>
            </a:lvl1pPr>
          </a:lstStyle>
          <a:p>
            <a:pPr lvl="0"/>
            <a:fld id="{C551EC7D-9F96-46CC-AB20-A15A46561A39}" type="slidenum">
              <a:rPr lang="fr-FR" smtClean="0"/>
              <a:t>‹N°›</a:t>
            </a:fld>
            <a:endParaRPr lang="fr-FR"/>
          </a:p>
        </p:txBody>
      </p:sp>
    </p:spTree>
    <p:extLst>
      <p:ext uri="{BB962C8B-B14F-4D97-AF65-F5344CB8AC3E}">
        <p14:creationId xmlns:p14="http://schemas.microsoft.com/office/powerpoint/2010/main" val="35243303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p:txStyles>
    <p:titleStyle>
      <a:lvl1pPr algn="ctr" defTabSz="503972" rtl="0" eaLnBrk="1" latinLnBrk="0" hangingPunct="1">
        <a:spcBef>
          <a:spcPct val="0"/>
        </a:spcBef>
        <a:buNone/>
        <a:defRPr sz="440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982" indent="-314982" algn="l" defTabSz="503972" rtl="0" eaLnBrk="1" latinLnBrk="0" hangingPunct="1">
        <a:spcBef>
          <a:spcPct val="20000"/>
        </a:spcBef>
        <a:spcAft>
          <a:spcPts val="661"/>
        </a:spcAft>
        <a:buClr>
          <a:schemeClr val="accent1"/>
        </a:buClr>
        <a:buSzPct val="115000"/>
        <a:buFont typeface="Arial"/>
        <a:buChar char="•"/>
        <a:defRPr sz="2646" kern="1200" cap="none">
          <a:solidFill>
            <a:schemeClr val="tx1">
              <a:lumMod val="85000"/>
              <a:lumOff val="15000"/>
            </a:schemeClr>
          </a:solidFill>
          <a:effectLst/>
          <a:latin typeface="+mn-lt"/>
          <a:ea typeface="+mn-ea"/>
          <a:cs typeface="+mn-cs"/>
        </a:defRPr>
      </a:lvl1pPr>
      <a:lvl2pPr marL="818954" indent="-314982" algn="l" defTabSz="503972" rtl="0" eaLnBrk="1" latinLnBrk="0" hangingPunct="1">
        <a:spcBef>
          <a:spcPct val="20000"/>
        </a:spcBef>
        <a:spcAft>
          <a:spcPts val="661"/>
        </a:spcAft>
        <a:buClr>
          <a:schemeClr val="accent1"/>
        </a:buClr>
        <a:buSzPct val="115000"/>
        <a:buFont typeface="Arial"/>
        <a:buChar char="•"/>
        <a:defRPr sz="2205" kern="1200" cap="none">
          <a:solidFill>
            <a:schemeClr val="tx1">
              <a:lumMod val="85000"/>
              <a:lumOff val="15000"/>
            </a:schemeClr>
          </a:solidFill>
          <a:effectLst/>
          <a:latin typeface="+mn-lt"/>
          <a:ea typeface="+mn-ea"/>
          <a:cs typeface="+mn-cs"/>
        </a:defRPr>
      </a:lvl2pPr>
      <a:lvl3pPr marL="1322925" indent="-314982" algn="l" defTabSz="503972" rtl="0" eaLnBrk="1" latinLnBrk="0" hangingPunct="1">
        <a:spcBef>
          <a:spcPct val="20000"/>
        </a:spcBef>
        <a:spcAft>
          <a:spcPts val="661"/>
        </a:spcAft>
        <a:buClr>
          <a:schemeClr val="accent1"/>
        </a:buClr>
        <a:buSzPct val="115000"/>
        <a:buFont typeface="Arial"/>
        <a:buChar char="•"/>
        <a:defRPr sz="1984" kern="1200" cap="none">
          <a:solidFill>
            <a:schemeClr val="tx1">
              <a:lumMod val="85000"/>
              <a:lumOff val="15000"/>
            </a:schemeClr>
          </a:solidFill>
          <a:effectLst/>
          <a:latin typeface="+mn-lt"/>
          <a:ea typeface="+mn-ea"/>
          <a:cs typeface="+mn-cs"/>
        </a:defRPr>
      </a:lvl3pPr>
      <a:lvl4pPr marL="1700904" indent="-188989" algn="l" defTabSz="503972" rtl="0" eaLnBrk="1" latinLnBrk="0" hangingPunct="1">
        <a:spcBef>
          <a:spcPct val="20000"/>
        </a:spcBef>
        <a:spcAft>
          <a:spcPts val="661"/>
        </a:spcAft>
        <a:buClr>
          <a:schemeClr val="accent1"/>
        </a:buClr>
        <a:buSzPct val="115000"/>
        <a:buFont typeface="Arial"/>
        <a:buChar char="•"/>
        <a:defRPr sz="1764" kern="1200" cap="none">
          <a:solidFill>
            <a:schemeClr val="tx1">
              <a:lumMod val="85000"/>
              <a:lumOff val="15000"/>
            </a:schemeClr>
          </a:solidFill>
          <a:effectLst/>
          <a:latin typeface="+mn-lt"/>
          <a:ea typeface="+mn-ea"/>
          <a:cs typeface="+mn-cs"/>
        </a:defRPr>
      </a:lvl4pPr>
      <a:lvl5pPr marL="2204876" indent="-188989"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5pPr>
      <a:lvl6pPr marL="2771844"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6pPr>
      <a:lvl7pPr marL="3275815"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7pPr>
      <a:lvl8pPr marL="3779787"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8pPr>
      <a:lvl9pPr marL="4283758"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9.pn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70.png"/><Relationship Id="rId4" Type="http://schemas.openxmlformats.org/officeDocument/2006/relationships/customXml" Target="../ink/ink1.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8.sv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1D94D4C-1290-4405-A774-5C4C6C4E63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077999" cy="7557707"/>
            <a:chOff x="0" y="0"/>
            <a:chExt cx="12188825" cy="6856215"/>
          </a:xfrm>
        </p:grpSpPr>
        <p:pic>
          <p:nvPicPr>
            <p:cNvPr id="22" name="Picture 21">
              <a:extLst>
                <a:ext uri="{FF2B5EF4-FFF2-40B4-BE49-F238E27FC236}">
                  <a16:creationId xmlns:a16="http://schemas.microsoft.com/office/drawing/2014/main" id="{1C21F738-3DFC-40C9-94B1-01A1ED0713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1EED3386-36D7-4F4D-994E-9E6BECBC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24" name="Picture 23">
              <a:extLst>
                <a:ext uri="{FF2B5EF4-FFF2-40B4-BE49-F238E27FC236}">
                  <a16:creationId xmlns:a16="http://schemas.microsoft.com/office/drawing/2014/main" id="{20043D61-6DBE-45FB-ADAB-FCDFF38F170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1366DDD-2309-4EC1-9C3A-0EBF26711BC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27" name="Straight Connector 26">
            <a:extLst>
              <a:ext uri="{FF2B5EF4-FFF2-40B4-BE49-F238E27FC236}">
                <a16:creationId xmlns:a16="http://schemas.microsoft.com/office/drawing/2014/main" id="{AEB4F5DF-1284-423F-9B33-0489071718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4384" y="2669217"/>
            <a:ext cx="777817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4" name="Titre 3">
            <a:extLst>
              <a:ext uri="{FF2B5EF4-FFF2-40B4-BE49-F238E27FC236}">
                <a16:creationId xmlns:a16="http://schemas.microsoft.com/office/drawing/2014/main" id="{17B4E12B-6465-47C7-9A0E-5FE86BE3A9BB}"/>
              </a:ext>
            </a:extLst>
          </p:cNvPr>
          <p:cNvSpPr>
            <a:spLocks noGrp="1"/>
          </p:cNvSpPr>
          <p:nvPr>
            <p:ph type="ctrTitle"/>
          </p:nvPr>
        </p:nvSpPr>
        <p:spPr>
          <a:xfrm>
            <a:off x="1071068" y="1082618"/>
            <a:ext cx="7938488" cy="1437272"/>
          </a:xfrm>
        </p:spPr>
        <p:txBody>
          <a:bodyPr vert="horz" lIns="91440" tIns="45720" rIns="91440" bIns="45720" rtlCol="0" anchor="ctr">
            <a:normAutofit/>
          </a:bodyPr>
          <a:lstStyle/>
          <a:p>
            <a:pPr defTabSz="457200"/>
            <a:r>
              <a:rPr lang="en-US" sz="4400">
                <a:solidFill>
                  <a:srgbClr val="262626"/>
                </a:solidFill>
              </a:rPr>
              <a:t>Présentation des T.I.P.E</a:t>
            </a:r>
          </a:p>
        </p:txBody>
      </p:sp>
      <p:graphicFrame>
        <p:nvGraphicFramePr>
          <p:cNvPr id="9" name="Sous-titre 1">
            <a:extLst>
              <a:ext uri="{FF2B5EF4-FFF2-40B4-BE49-F238E27FC236}">
                <a16:creationId xmlns:a16="http://schemas.microsoft.com/office/drawing/2014/main" id="{5F0F1D84-4151-FE9C-7FEE-5D64C17A1EE6}"/>
              </a:ext>
            </a:extLst>
          </p:cNvPr>
          <p:cNvGraphicFramePr/>
          <p:nvPr>
            <p:extLst>
              <p:ext uri="{D42A27DB-BD31-4B8C-83A1-F6EECF244321}">
                <p14:modId xmlns:p14="http://schemas.microsoft.com/office/powerpoint/2010/main" val="237023869"/>
              </p:ext>
            </p:extLst>
          </p:nvPr>
        </p:nvGraphicFramePr>
        <p:xfrm>
          <a:off x="1071066" y="3056039"/>
          <a:ext cx="8209412" cy="31690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B9E83D3-A330-8344-274F-571F050E5FFE}"/>
              </a:ext>
            </a:extLst>
          </p:cNvPr>
          <p:cNvSpPr>
            <a:spLocks noGrp="1"/>
          </p:cNvSpPr>
          <p:nvPr>
            <p:ph type="dt" sz="half" idx="10"/>
          </p:nvPr>
        </p:nvSpPr>
        <p:spPr/>
        <p:txBody>
          <a:bodyPr/>
          <a:lstStyle/>
          <a:p>
            <a:pPr lvl="0"/>
            <a:fld id="{E1BB3177-533B-48D5-869F-D815B8FDBE95}" type="datetime1">
              <a:rPr lang="fr-FR" smtClean="0"/>
              <a:t>28/01/2025</a:t>
            </a:fld>
            <a:endParaRPr lang="fr-FR"/>
          </a:p>
        </p:txBody>
      </p:sp>
      <p:sp>
        <p:nvSpPr>
          <p:cNvPr id="5" name="Espace réservé du pied de page 4">
            <a:extLst>
              <a:ext uri="{FF2B5EF4-FFF2-40B4-BE49-F238E27FC236}">
                <a16:creationId xmlns:a16="http://schemas.microsoft.com/office/drawing/2014/main" id="{97EDA832-6477-A3F3-E7D2-E8958C0DBC1F}"/>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147C2A03-D9BB-242B-B3FC-E3AAB2D1F1A0}"/>
              </a:ext>
            </a:extLst>
          </p:cNvPr>
          <p:cNvSpPr>
            <a:spLocks noGrp="1"/>
          </p:cNvSpPr>
          <p:nvPr>
            <p:ph type="sldNum" sz="quarter" idx="12"/>
          </p:nvPr>
        </p:nvSpPr>
        <p:spPr/>
        <p:txBody>
          <a:bodyPr/>
          <a:lstStyle/>
          <a:p>
            <a:pPr lvl="0"/>
            <a:fld id="{15BE0A50-FC90-486B-9652-8489E4C369EB}" type="slidenum">
              <a:rPr lang="fr-FR" smtClean="0"/>
              <a:t>10</a:t>
            </a:fld>
            <a:endParaRPr lang="fr-FR"/>
          </a:p>
        </p:txBody>
      </p:sp>
      <p:sp>
        <p:nvSpPr>
          <p:cNvPr id="2" name="Titre 1">
            <a:extLst>
              <a:ext uri="{FF2B5EF4-FFF2-40B4-BE49-F238E27FC236}">
                <a16:creationId xmlns:a16="http://schemas.microsoft.com/office/drawing/2014/main" id="{3A39F4EA-71E1-4F4F-9A03-E80141D2CC1A}"/>
              </a:ext>
            </a:extLst>
          </p:cNvPr>
          <p:cNvSpPr txBox="1">
            <a:spLocks noGrp="1"/>
          </p:cNvSpPr>
          <p:nvPr>
            <p:ph type="title" idx="4294967295"/>
          </p:nvPr>
        </p:nvSpPr>
        <p:spPr>
          <a:xfrm>
            <a:off x="1009650" y="395288"/>
            <a:ext cx="9070975" cy="1262062"/>
          </a:xfrm>
        </p:spPr>
        <p:txBody>
          <a:bodyPr/>
          <a:lstStyle/>
          <a:p>
            <a:pPr lvl="0" algn="l"/>
            <a:r>
              <a:rPr lang="fr-FR" sz="3200" dirty="0">
                <a:solidFill>
                  <a:srgbClr val="FF3333"/>
                </a:solidFill>
              </a:rPr>
              <a:t>II. </a:t>
            </a:r>
            <a:r>
              <a:rPr lang="fr-FR" sz="3200" dirty="0">
                <a:solidFill>
                  <a:srgbClr val="00CC33"/>
                </a:solidFill>
              </a:rPr>
              <a:t>2) MCOT : </a:t>
            </a:r>
            <a:r>
              <a:rPr lang="fr-FR" sz="2800" u="sng" dirty="0">
                <a:solidFill>
                  <a:srgbClr val="6666FF"/>
                </a:solidFill>
              </a:rPr>
              <a:t>1. Positionnement thématique</a:t>
            </a:r>
          </a:p>
        </p:txBody>
      </p:sp>
      <p:pic>
        <p:nvPicPr>
          <p:cNvPr id="3" name="Image 2">
            <a:extLst>
              <a:ext uri="{FF2B5EF4-FFF2-40B4-BE49-F238E27FC236}">
                <a16:creationId xmlns:a16="http://schemas.microsoft.com/office/drawing/2014/main" id="{9BF1712D-4F06-4F7E-8A67-55A373A69CB6}"/>
              </a:ext>
            </a:extLst>
          </p:cNvPr>
          <p:cNvPicPr>
            <a:picLocks noChangeAspect="1"/>
          </p:cNvPicPr>
          <p:nvPr/>
        </p:nvPicPr>
        <p:blipFill>
          <a:blip r:embed="rId3">
            <a:lum/>
            <a:alphaModFix/>
          </a:blip>
          <a:srcRect/>
          <a:stretch>
            <a:fillRect/>
          </a:stretch>
        </p:blipFill>
        <p:spPr>
          <a:xfrm>
            <a:off x="924288" y="1406530"/>
            <a:ext cx="8232047" cy="54743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1D507C8-3123-4326-A3C4-5E61226AEFDD}"/>
              </a:ext>
            </a:extLst>
          </p:cNvPr>
          <p:cNvPicPr>
            <a:picLocks noChangeAspect="1"/>
          </p:cNvPicPr>
          <p:nvPr/>
        </p:nvPicPr>
        <p:blipFill>
          <a:blip r:embed="rId3">
            <a:lum/>
            <a:alphaModFix/>
          </a:blip>
          <a:srcRect/>
          <a:stretch>
            <a:fillRect/>
          </a:stretch>
        </p:blipFill>
        <p:spPr>
          <a:xfrm>
            <a:off x="1288102" y="643233"/>
            <a:ext cx="7504419" cy="6099046"/>
          </a:xfrm>
          <a:prstGeom prst="rect">
            <a:avLst/>
          </a:prstGeom>
          <a:noFill/>
          <a:ln>
            <a:noFill/>
          </a:ln>
        </p:spPr>
      </p:pic>
      <p:sp>
        <p:nvSpPr>
          <p:cNvPr id="3" name="Espace réservé de la date 2">
            <a:extLst>
              <a:ext uri="{FF2B5EF4-FFF2-40B4-BE49-F238E27FC236}">
                <a16:creationId xmlns:a16="http://schemas.microsoft.com/office/drawing/2014/main" id="{46352E3C-1384-22EE-77F2-E2DBB18BF9CD}"/>
              </a:ext>
            </a:extLst>
          </p:cNvPr>
          <p:cNvSpPr>
            <a:spLocks noGrp="1"/>
          </p:cNvSpPr>
          <p:nvPr>
            <p:ph type="dt" sz="half" idx="10"/>
          </p:nvPr>
        </p:nvSpPr>
        <p:spPr/>
        <p:txBody>
          <a:bodyPr/>
          <a:lstStyle/>
          <a:p>
            <a:pPr lvl="0"/>
            <a:fld id="{56BCDAB6-9EED-4E44-8C47-9C707540FDBA}" type="datetime1">
              <a:rPr lang="fr-FR" smtClean="0"/>
              <a:t>28/01/2025</a:t>
            </a:fld>
            <a:endParaRPr lang="fr-FR"/>
          </a:p>
        </p:txBody>
      </p:sp>
      <p:sp>
        <p:nvSpPr>
          <p:cNvPr id="4" name="Espace réservé du pied de page 3">
            <a:extLst>
              <a:ext uri="{FF2B5EF4-FFF2-40B4-BE49-F238E27FC236}">
                <a16:creationId xmlns:a16="http://schemas.microsoft.com/office/drawing/2014/main" id="{71CF7AE7-B1A3-8B82-7FF9-E9336B54CBAC}"/>
              </a:ext>
            </a:extLst>
          </p:cNvPr>
          <p:cNvSpPr>
            <a:spLocks noGrp="1"/>
          </p:cNvSpPr>
          <p:nvPr>
            <p:ph type="ftr" sz="quarter" idx="11"/>
          </p:nvPr>
        </p:nvSpPr>
        <p:spPr/>
        <p:txBody>
          <a:bodyPr/>
          <a:lstStyle/>
          <a:p>
            <a:pPr lvl="0"/>
            <a:r>
              <a:rPr lang="fr-FR" dirty="0"/>
              <a:t>Présentation TIPE 2025 </a:t>
            </a:r>
          </a:p>
        </p:txBody>
      </p:sp>
      <p:sp>
        <p:nvSpPr>
          <p:cNvPr id="5" name="Espace réservé du numéro de diapositive 4">
            <a:extLst>
              <a:ext uri="{FF2B5EF4-FFF2-40B4-BE49-F238E27FC236}">
                <a16:creationId xmlns:a16="http://schemas.microsoft.com/office/drawing/2014/main" id="{2B9FBD65-6F06-E4D4-107F-1B5438210687}"/>
              </a:ext>
            </a:extLst>
          </p:cNvPr>
          <p:cNvSpPr>
            <a:spLocks noGrp="1"/>
          </p:cNvSpPr>
          <p:nvPr>
            <p:ph type="sldNum" sz="quarter" idx="12"/>
          </p:nvPr>
        </p:nvSpPr>
        <p:spPr/>
        <p:txBody>
          <a:bodyPr/>
          <a:lstStyle/>
          <a:p>
            <a:pPr lvl="0"/>
            <a:fld id="{15BE0A50-FC90-486B-9652-8489E4C369EB}" type="slidenum">
              <a:rPr lang="fr-FR" smtClean="0"/>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E0F7033-1705-4B2D-9FAF-74C0E873F9EC}"/>
              </a:ext>
            </a:extLst>
          </p:cNvPr>
          <p:cNvPicPr>
            <a:picLocks noChangeAspect="1"/>
          </p:cNvPicPr>
          <p:nvPr/>
        </p:nvPicPr>
        <p:blipFill>
          <a:blip r:embed="rId3">
            <a:lum/>
            <a:alphaModFix/>
          </a:blip>
          <a:srcRect/>
          <a:stretch>
            <a:fillRect/>
          </a:stretch>
        </p:blipFill>
        <p:spPr>
          <a:xfrm>
            <a:off x="1460047" y="199557"/>
            <a:ext cx="7403921" cy="594321"/>
          </a:xfrm>
          <a:prstGeom prst="rect">
            <a:avLst/>
          </a:prstGeom>
          <a:noFill/>
          <a:ln>
            <a:noFill/>
          </a:ln>
        </p:spPr>
      </p:pic>
      <p:pic>
        <p:nvPicPr>
          <p:cNvPr id="2" name="Image 1">
            <a:extLst>
              <a:ext uri="{FF2B5EF4-FFF2-40B4-BE49-F238E27FC236}">
                <a16:creationId xmlns:a16="http://schemas.microsoft.com/office/drawing/2014/main" id="{91939F1F-54D4-488B-833F-90D91F0946DE}"/>
              </a:ext>
            </a:extLst>
          </p:cNvPr>
          <p:cNvPicPr>
            <a:picLocks noChangeAspect="1"/>
          </p:cNvPicPr>
          <p:nvPr/>
        </p:nvPicPr>
        <p:blipFill>
          <a:blip r:embed="rId4">
            <a:lum/>
            <a:alphaModFix/>
          </a:blip>
          <a:srcRect/>
          <a:stretch>
            <a:fillRect/>
          </a:stretch>
        </p:blipFill>
        <p:spPr>
          <a:xfrm>
            <a:off x="1726277" y="1791552"/>
            <a:ext cx="7066269" cy="5654160"/>
          </a:xfrm>
          <a:prstGeom prst="rect">
            <a:avLst/>
          </a:prstGeom>
          <a:noFill/>
          <a:ln>
            <a:noFill/>
          </a:ln>
        </p:spPr>
      </p:pic>
      <p:pic>
        <p:nvPicPr>
          <p:cNvPr id="3" name="Image 2">
            <a:extLst>
              <a:ext uri="{FF2B5EF4-FFF2-40B4-BE49-F238E27FC236}">
                <a16:creationId xmlns:a16="http://schemas.microsoft.com/office/drawing/2014/main" id="{80D0D461-B7A9-458C-B8D7-5BAA5B224611}"/>
              </a:ext>
            </a:extLst>
          </p:cNvPr>
          <p:cNvPicPr>
            <a:picLocks noChangeAspect="1"/>
          </p:cNvPicPr>
          <p:nvPr/>
        </p:nvPicPr>
        <p:blipFill>
          <a:blip r:embed="rId5">
            <a:lum/>
            <a:alphaModFix/>
          </a:blip>
          <a:srcRect/>
          <a:stretch>
            <a:fillRect/>
          </a:stretch>
        </p:blipFill>
        <p:spPr>
          <a:xfrm>
            <a:off x="1710241" y="617590"/>
            <a:ext cx="7082305" cy="1173962"/>
          </a:xfrm>
          <a:prstGeom prst="rect">
            <a:avLst/>
          </a:prstGeom>
          <a:noFill/>
          <a:ln>
            <a:noFill/>
          </a:ln>
        </p:spPr>
      </p:pic>
      <p:sp>
        <p:nvSpPr>
          <p:cNvPr id="5" name="Espace réservé de la date 4">
            <a:extLst>
              <a:ext uri="{FF2B5EF4-FFF2-40B4-BE49-F238E27FC236}">
                <a16:creationId xmlns:a16="http://schemas.microsoft.com/office/drawing/2014/main" id="{7C1DB145-DE8E-59EC-B2F6-9E035377DD03}"/>
              </a:ext>
            </a:extLst>
          </p:cNvPr>
          <p:cNvSpPr>
            <a:spLocks noGrp="1"/>
          </p:cNvSpPr>
          <p:nvPr>
            <p:ph type="dt" sz="half" idx="10"/>
          </p:nvPr>
        </p:nvSpPr>
        <p:spPr/>
        <p:txBody>
          <a:bodyPr/>
          <a:lstStyle/>
          <a:p>
            <a:pPr lvl="0"/>
            <a:fld id="{CA0D1E4B-AF70-40F8-927D-0E7BE99DBD35}" type="datetime1">
              <a:rPr lang="fr-FR" smtClean="0"/>
              <a:t>28/01/2025</a:t>
            </a:fld>
            <a:endParaRPr lang="fr-FR"/>
          </a:p>
        </p:txBody>
      </p:sp>
      <p:sp>
        <p:nvSpPr>
          <p:cNvPr id="6" name="Espace réservé du pied de page 5">
            <a:extLst>
              <a:ext uri="{FF2B5EF4-FFF2-40B4-BE49-F238E27FC236}">
                <a16:creationId xmlns:a16="http://schemas.microsoft.com/office/drawing/2014/main" id="{736A34B3-0C4C-08E0-19B9-085649CE88FA}"/>
              </a:ext>
            </a:extLst>
          </p:cNvPr>
          <p:cNvSpPr>
            <a:spLocks noGrp="1"/>
          </p:cNvSpPr>
          <p:nvPr>
            <p:ph type="ftr" sz="quarter" idx="11"/>
          </p:nvPr>
        </p:nvSpPr>
        <p:spPr/>
        <p:txBody>
          <a:bodyPr/>
          <a:lstStyle/>
          <a:p>
            <a:pPr lvl="0"/>
            <a:r>
              <a:rPr lang="fr-FR" dirty="0"/>
              <a:t>Présentation TIPE 2025 </a:t>
            </a:r>
          </a:p>
        </p:txBody>
      </p:sp>
      <p:sp>
        <p:nvSpPr>
          <p:cNvPr id="7" name="Espace réservé du numéro de diapositive 6">
            <a:extLst>
              <a:ext uri="{FF2B5EF4-FFF2-40B4-BE49-F238E27FC236}">
                <a16:creationId xmlns:a16="http://schemas.microsoft.com/office/drawing/2014/main" id="{799C58B5-C6E1-0953-554F-DCD3A60E7A2E}"/>
              </a:ext>
            </a:extLst>
          </p:cNvPr>
          <p:cNvSpPr>
            <a:spLocks noGrp="1"/>
          </p:cNvSpPr>
          <p:nvPr>
            <p:ph type="sldNum" sz="quarter" idx="12"/>
          </p:nvPr>
        </p:nvSpPr>
        <p:spPr/>
        <p:txBody>
          <a:bodyPr/>
          <a:lstStyle/>
          <a:p>
            <a:pPr lvl="0"/>
            <a:fld id="{15BE0A50-FC90-486B-9652-8489E4C369EB}" type="slidenum">
              <a:rPr lang="fr-FR" smtClean="0"/>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97A6F-4A70-4E27-ACE2-48979DDD75B9}"/>
              </a:ext>
            </a:extLst>
          </p:cNvPr>
          <p:cNvSpPr txBox="1">
            <a:spLocks noGrp="1"/>
          </p:cNvSpPr>
          <p:nvPr>
            <p:ph type="title"/>
          </p:nvPr>
        </p:nvSpPr>
        <p:spPr/>
        <p:txBody>
          <a:bodyPr/>
          <a:lstStyle/>
          <a:p>
            <a:pPr lvl="0" algn="l"/>
            <a:r>
              <a:rPr lang="fr-FR" sz="3200" dirty="0">
                <a:solidFill>
                  <a:srgbClr val="FF3333"/>
                </a:solidFill>
              </a:rPr>
              <a:t>II. </a:t>
            </a:r>
            <a:r>
              <a:rPr lang="fr-FR" sz="3200" dirty="0">
                <a:solidFill>
                  <a:srgbClr val="00CC33"/>
                </a:solidFill>
              </a:rPr>
              <a:t>1) MCOT</a:t>
            </a:r>
            <a:br>
              <a:rPr lang="fr-FR" sz="3200" dirty="0">
                <a:solidFill>
                  <a:srgbClr val="00CC33"/>
                </a:solidFill>
              </a:rPr>
            </a:br>
            <a:r>
              <a:rPr lang="fr-FR" sz="2800" u="sng" dirty="0">
                <a:solidFill>
                  <a:srgbClr val="6666FF"/>
                </a:solidFill>
              </a:rPr>
              <a:t>2. Bibliographie commentée</a:t>
            </a:r>
            <a:r>
              <a:rPr lang="fr-FR" sz="2800" dirty="0">
                <a:solidFill>
                  <a:srgbClr val="6666FF"/>
                </a:solidFill>
              </a:rPr>
              <a:t> (</a:t>
            </a:r>
            <a:r>
              <a:rPr lang="fr-FR" sz="2500" b="1" dirty="0">
                <a:solidFill>
                  <a:srgbClr val="6666FF"/>
                </a:solidFill>
              </a:rPr>
              <a:t>Max 650 mots)</a:t>
            </a:r>
          </a:p>
        </p:txBody>
      </p:sp>
      <p:sp>
        <p:nvSpPr>
          <p:cNvPr id="3" name="Espace réservé du texte 2">
            <a:extLst>
              <a:ext uri="{FF2B5EF4-FFF2-40B4-BE49-F238E27FC236}">
                <a16:creationId xmlns:a16="http://schemas.microsoft.com/office/drawing/2014/main" id="{8FFEEA7E-E78D-41D4-8EEA-DE03D8936758}"/>
              </a:ext>
            </a:extLst>
          </p:cNvPr>
          <p:cNvSpPr txBox="1">
            <a:spLocks noGrp="1"/>
          </p:cNvSpPr>
          <p:nvPr>
            <p:ph idx="1"/>
          </p:nvPr>
        </p:nvSpPr>
        <p:spPr>
          <a:xfrm>
            <a:off x="1292745" y="2609587"/>
            <a:ext cx="7490468" cy="3960797"/>
          </a:xfrm>
        </p:spPr>
        <p:txBody>
          <a:bodyPr>
            <a:normAutofit fontScale="92500" lnSpcReduction="20000"/>
          </a:bodyPr>
          <a:lstStyle/>
          <a:p>
            <a:pPr lvl="0" algn="just">
              <a:buSzPct val="45000"/>
              <a:buFont typeface="StarSymbol"/>
              <a:buChar char="●"/>
            </a:pPr>
            <a:r>
              <a:rPr lang="fr-FR" sz="2400" dirty="0"/>
              <a:t>Objectifs :</a:t>
            </a:r>
          </a:p>
          <a:p>
            <a:pPr lvl="1" algn="just" hangingPunct="0">
              <a:spcBef>
                <a:spcPts val="0"/>
              </a:spcBef>
              <a:spcAft>
                <a:spcPts val="1417"/>
              </a:spcAft>
              <a:buSzPct val="75000"/>
              <a:buFont typeface="StarSymbol"/>
              <a:buChar char="–"/>
            </a:pPr>
            <a:r>
              <a:rPr lang="fr-FR" sz="2400" dirty="0"/>
              <a:t>Mettre en lien les objectifs du TIPE avec les connaissances des travaux antérieurs, les synthétiser ;</a:t>
            </a:r>
          </a:p>
          <a:p>
            <a:pPr lvl="1" algn="just" hangingPunct="0">
              <a:spcBef>
                <a:spcPts val="0"/>
              </a:spcBef>
              <a:spcAft>
                <a:spcPts val="1417"/>
              </a:spcAft>
              <a:buSzPct val="75000"/>
              <a:buFont typeface="Symbol" panose="05050102010706020507" pitchFamily="18" charset="2"/>
              <a:buChar char="Þ"/>
            </a:pPr>
            <a:r>
              <a:rPr lang="fr-FR" sz="2400" dirty="0"/>
              <a:t>Appropriation par le candidat de son sujet : principes généraux, expérimentations, lois et concepts.</a:t>
            </a:r>
          </a:p>
          <a:p>
            <a:pPr lvl="0" algn="just">
              <a:buSzPct val="45000"/>
              <a:buFont typeface="StarSymbol"/>
              <a:buChar char="●"/>
            </a:pPr>
            <a:r>
              <a:rPr lang="fr-FR" sz="2400" dirty="0"/>
              <a:t>Synthèse factuelle</a:t>
            </a:r>
          </a:p>
          <a:p>
            <a:pPr lvl="0" algn="just">
              <a:buSzPct val="45000"/>
              <a:buFont typeface="StarSymbol"/>
              <a:buChar char="●"/>
            </a:pPr>
            <a:r>
              <a:rPr lang="fr-FR" sz="2400" dirty="0"/>
              <a:t>Faire apparaître plusieurs problématiques dont la problématique retenue</a:t>
            </a:r>
          </a:p>
          <a:p>
            <a:pPr lvl="0" algn="just">
              <a:buSzPct val="45000"/>
              <a:buFont typeface="StarSymbol"/>
              <a:buChar char="●"/>
            </a:pPr>
            <a:r>
              <a:rPr lang="fr-FR" sz="2400" dirty="0"/>
              <a:t>À l'aide de 2 à 10 références bibliographiques</a:t>
            </a:r>
            <a:endParaRPr lang="fr-FR" sz="2400" b="1" dirty="0"/>
          </a:p>
          <a:p>
            <a:pPr lvl="0" algn="just"/>
            <a:r>
              <a:rPr lang="fr-FR" sz="2400" i="1" dirty="0"/>
              <a:t>Commune à tous les membres d'un groupe et issue d’un travail collectif</a:t>
            </a:r>
          </a:p>
        </p:txBody>
      </p:sp>
      <p:sp>
        <p:nvSpPr>
          <p:cNvPr id="4" name="Espace réservé de la date 3">
            <a:extLst>
              <a:ext uri="{FF2B5EF4-FFF2-40B4-BE49-F238E27FC236}">
                <a16:creationId xmlns:a16="http://schemas.microsoft.com/office/drawing/2014/main" id="{4A529EAF-B7FB-4E5B-B5E4-0C7BDE649A08}"/>
              </a:ext>
            </a:extLst>
          </p:cNvPr>
          <p:cNvSpPr>
            <a:spLocks noGrp="1"/>
          </p:cNvSpPr>
          <p:nvPr>
            <p:ph type="dt" sz="half" idx="10"/>
          </p:nvPr>
        </p:nvSpPr>
        <p:spPr/>
        <p:txBody>
          <a:bodyPr/>
          <a:lstStyle/>
          <a:p>
            <a:pPr lvl="0"/>
            <a:fld id="{E75C8173-2A3B-4A74-9477-B36EBB822F6F}" type="datetime1">
              <a:rPr lang="fr-FR" smtClean="0"/>
              <a:t>28/01/2025</a:t>
            </a:fld>
            <a:endParaRPr lang="fr-FR"/>
          </a:p>
        </p:txBody>
      </p:sp>
      <p:sp>
        <p:nvSpPr>
          <p:cNvPr id="5" name="Espace réservé du pied de page 4">
            <a:extLst>
              <a:ext uri="{FF2B5EF4-FFF2-40B4-BE49-F238E27FC236}">
                <a16:creationId xmlns:a16="http://schemas.microsoft.com/office/drawing/2014/main" id="{F6C8F0C8-D53D-3237-F5D0-11ECACD30685}"/>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97A1D2D3-4C3F-5F8D-FFE1-1E385B5CB7A1}"/>
              </a:ext>
            </a:extLst>
          </p:cNvPr>
          <p:cNvSpPr>
            <a:spLocks noGrp="1"/>
          </p:cNvSpPr>
          <p:nvPr>
            <p:ph type="sldNum" sz="quarter" idx="12"/>
          </p:nvPr>
        </p:nvSpPr>
        <p:spPr/>
        <p:txBody>
          <a:bodyPr/>
          <a:lstStyle/>
          <a:p>
            <a:pPr lvl="0"/>
            <a:fld id="{373A9C87-E85C-4630-94EE-7015F32A56E6}" type="slidenum">
              <a:rPr lang="fr-FR" smtClean="0"/>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3FBA4-6E69-431C-BD63-61A5409B9BC0}"/>
              </a:ext>
            </a:extLst>
          </p:cNvPr>
          <p:cNvSpPr txBox="1">
            <a:spLocks noGrp="1"/>
          </p:cNvSpPr>
          <p:nvPr>
            <p:ph type="title"/>
          </p:nvPr>
        </p:nvSpPr>
        <p:spPr/>
        <p:txBody>
          <a:bodyPr/>
          <a:lstStyle/>
          <a:p>
            <a:pPr lvl="0" algn="l"/>
            <a:r>
              <a:rPr lang="fr-FR" sz="3200" dirty="0">
                <a:solidFill>
                  <a:srgbClr val="FF3333"/>
                </a:solidFill>
              </a:rPr>
              <a:t>II. </a:t>
            </a:r>
            <a:r>
              <a:rPr lang="fr-FR" sz="3200" dirty="0">
                <a:solidFill>
                  <a:srgbClr val="00CC33"/>
                </a:solidFill>
              </a:rPr>
              <a:t>1) MCOT</a:t>
            </a:r>
            <a:br>
              <a:rPr lang="fr-FR" sz="3200" dirty="0">
                <a:solidFill>
                  <a:srgbClr val="00CC33"/>
                </a:solidFill>
              </a:rPr>
            </a:br>
            <a:r>
              <a:rPr lang="fr-FR" sz="2800" u="sng" dirty="0">
                <a:solidFill>
                  <a:srgbClr val="6666FF"/>
                </a:solidFill>
              </a:rPr>
              <a:t>3. Problématique retenue</a:t>
            </a:r>
            <a:r>
              <a:rPr lang="fr-FR" sz="2800" dirty="0">
                <a:solidFill>
                  <a:srgbClr val="6666FF"/>
                </a:solidFill>
              </a:rPr>
              <a:t> (</a:t>
            </a:r>
            <a:r>
              <a:rPr lang="fr-FR" sz="2500" b="1" dirty="0">
                <a:solidFill>
                  <a:srgbClr val="6666FF"/>
                </a:solidFill>
              </a:rPr>
              <a:t>Max 50 mots)</a:t>
            </a:r>
          </a:p>
        </p:txBody>
      </p:sp>
      <p:sp>
        <p:nvSpPr>
          <p:cNvPr id="3" name="Espace réservé du texte 2">
            <a:extLst>
              <a:ext uri="{FF2B5EF4-FFF2-40B4-BE49-F238E27FC236}">
                <a16:creationId xmlns:a16="http://schemas.microsoft.com/office/drawing/2014/main" id="{41952073-1474-4052-B4BE-C7A5F837860D}"/>
              </a:ext>
            </a:extLst>
          </p:cNvPr>
          <p:cNvSpPr txBox="1">
            <a:spLocks noGrp="1"/>
          </p:cNvSpPr>
          <p:nvPr>
            <p:ph idx="1"/>
          </p:nvPr>
        </p:nvSpPr>
        <p:spPr/>
        <p:txBody>
          <a:bodyPr>
            <a:normAutofit fontScale="92500" lnSpcReduction="20000"/>
          </a:bodyPr>
          <a:lstStyle/>
          <a:p>
            <a:pPr lvl="0"/>
            <a:r>
              <a:rPr lang="fr-FR" dirty="0"/>
              <a:t>Dégager</a:t>
            </a:r>
          </a:p>
          <a:p>
            <a:pPr lvl="2" hangingPunct="0">
              <a:spcBef>
                <a:spcPts val="0"/>
              </a:spcBef>
              <a:spcAft>
                <a:spcPts val="1417"/>
              </a:spcAft>
              <a:buSzPct val="45000"/>
              <a:buFont typeface="StarSymbol"/>
              <a:buChar char="●"/>
            </a:pPr>
            <a:r>
              <a:rPr lang="fr-FR" sz="2700" dirty="0"/>
              <a:t>un phénomène à étudier, une propriété à mesurer, à établir ou démontrer …</a:t>
            </a:r>
          </a:p>
          <a:p>
            <a:pPr lvl="2" hangingPunct="0">
              <a:spcBef>
                <a:spcPts val="0"/>
              </a:spcBef>
              <a:spcAft>
                <a:spcPts val="1417"/>
              </a:spcAft>
              <a:buSzPct val="45000"/>
              <a:buFont typeface="StarSymbol"/>
              <a:buChar char="●"/>
            </a:pPr>
            <a:r>
              <a:rPr lang="fr-FR" sz="2700" dirty="0"/>
              <a:t>En lien avec la bibliographie commentée</a:t>
            </a:r>
            <a:endParaRPr lang="fr-FR" sz="3200" dirty="0">
              <a:latin typeface="Liberation Sans" pitchFamily="18"/>
              <a:ea typeface="Microsoft YaHei" pitchFamily="2"/>
            </a:endParaRPr>
          </a:p>
          <a:p>
            <a:pPr lvl="0"/>
            <a:r>
              <a:rPr lang="fr-FR" dirty="0"/>
              <a:t>Devra traduire la capacité du candidat à faire preuve d’initiative</a:t>
            </a:r>
          </a:p>
          <a:p>
            <a:pPr marL="0" lvl="0" indent="0">
              <a:buNone/>
            </a:pPr>
            <a:endParaRPr lang="fr-FR" dirty="0"/>
          </a:p>
          <a:p>
            <a:pPr lvl="0"/>
            <a:r>
              <a:rPr lang="fr-FR" i="1" dirty="0"/>
              <a:t>Commune à tous les membres d'un groupe et issue d’un travail collectif</a:t>
            </a:r>
          </a:p>
          <a:p>
            <a:pPr lvl="2" hangingPunct="0">
              <a:spcBef>
                <a:spcPts val="0"/>
              </a:spcBef>
              <a:spcAft>
                <a:spcPts val="1417"/>
              </a:spcAft>
              <a:buNone/>
            </a:pPr>
            <a:endParaRPr lang="fr-FR" sz="3200" dirty="0">
              <a:latin typeface="Liberation Sans" pitchFamily="18"/>
              <a:ea typeface="Microsoft YaHei" pitchFamily="2"/>
            </a:endParaRPr>
          </a:p>
        </p:txBody>
      </p:sp>
      <p:sp>
        <p:nvSpPr>
          <p:cNvPr id="4" name="Espace réservé de la date 3">
            <a:extLst>
              <a:ext uri="{FF2B5EF4-FFF2-40B4-BE49-F238E27FC236}">
                <a16:creationId xmlns:a16="http://schemas.microsoft.com/office/drawing/2014/main" id="{25901FA3-6499-500F-8A67-3B09BA3B568F}"/>
              </a:ext>
            </a:extLst>
          </p:cNvPr>
          <p:cNvSpPr>
            <a:spLocks noGrp="1"/>
          </p:cNvSpPr>
          <p:nvPr>
            <p:ph type="dt" sz="half" idx="10"/>
          </p:nvPr>
        </p:nvSpPr>
        <p:spPr/>
        <p:txBody>
          <a:bodyPr/>
          <a:lstStyle/>
          <a:p>
            <a:pPr lvl="0"/>
            <a:fld id="{9DC829BD-A3B2-4444-93D4-05016DEAC8B8}" type="datetime1">
              <a:rPr lang="fr-FR" smtClean="0"/>
              <a:t>28/01/2025</a:t>
            </a:fld>
            <a:endParaRPr lang="fr-FR"/>
          </a:p>
        </p:txBody>
      </p:sp>
      <p:sp>
        <p:nvSpPr>
          <p:cNvPr id="5" name="Espace réservé du pied de page 4">
            <a:extLst>
              <a:ext uri="{FF2B5EF4-FFF2-40B4-BE49-F238E27FC236}">
                <a16:creationId xmlns:a16="http://schemas.microsoft.com/office/drawing/2014/main" id="{0185D9CE-D50E-3389-77CC-C53C234B153D}"/>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0940D842-2FC6-5D64-CE0C-B8A4852B0399}"/>
              </a:ext>
            </a:extLst>
          </p:cNvPr>
          <p:cNvSpPr>
            <a:spLocks noGrp="1"/>
          </p:cNvSpPr>
          <p:nvPr>
            <p:ph type="sldNum" sz="quarter" idx="12"/>
          </p:nvPr>
        </p:nvSpPr>
        <p:spPr/>
        <p:txBody>
          <a:bodyPr/>
          <a:lstStyle/>
          <a:p>
            <a:pPr lvl="0"/>
            <a:fld id="{373A9C87-E85C-4630-94EE-7015F32A56E6}" type="slidenum">
              <a:rPr lang="fr-FR" smtClean="0"/>
              <a:t>14</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97B072-1D4D-4E9A-969F-4F8230EAC435}"/>
              </a:ext>
            </a:extLst>
          </p:cNvPr>
          <p:cNvSpPr txBox="1">
            <a:spLocks noGrp="1"/>
          </p:cNvSpPr>
          <p:nvPr>
            <p:ph type="title"/>
          </p:nvPr>
        </p:nvSpPr>
        <p:spPr/>
        <p:txBody>
          <a:bodyPr/>
          <a:lstStyle/>
          <a:p>
            <a:pPr lvl="0" algn="l"/>
            <a:r>
              <a:rPr lang="fr-FR" sz="3200" dirty="0">
                <a:solidFill>
                  <a:srgbClr val="FF3333"/>
                </a:solidFill>
              </a:rPr>
              <a:t>II. </a:t>
            </a:r>
            <a:r>
              <a:rPr lang="fr-FR" sz="3200" dirty="0">
                <a:solidFill>
                  <a:srgbClr val="00CC33"/>
                </a:solidFill>
              </a:rPr>
              <a:t>1) MCOT</a:t>
            </a:r>
            <a:br>
              <a:rPr lang="fr-FR" sz="3200" dirty="0">
                <a:solidFill>
                  <a:srgbClr val="00CC33"/>
                </a:solidFill>
              </a:rPr>
            </a:br>
            <a:r>
              <a:rPr lang="fr-FR" sz="2800" u="sng" dirty="0">
                <a:solidFill>
                  <a:srgbClr val="6666FF"/>
                </a:solidFill>
              </a:rPr>
              <a:t>4. Objectifs du travail</a:t>
            </a:r>
            <a:r>
              <a:rPr lang="fr-FR" sz="2800" dirty="0">
                <a:solidFill>
                  <a:srgbClr val="6666FF"/>
                </a:solidFill>
              </a:rPr>
              <a:t> (</a:t>
            </a:r>
            <a:r>
              <a:rPr lang="fr-FR" sz="2500" b="1" dirty="0">
                <a:solidFill>
                  <a:srgbClr val="6666FF"/>
                </a:solidFill>
              </a:rPr>
              <a:t>Max 100 mots)</a:t>
            </a:r>
          </a:p>
        </p:txBody>
      </p:sp>
      <p:sp>
        <p:nvSpPr>
          <p:cNvPr id="3" name="Espace réservé du texte 2">
            <a:extLst>
              <a:ext uri="{FF2B5EF4-FFF2-40B4-BE49-F238E27FC236}">
                <a16:creationId xmlns:a16="http://schemas.microsoft.com/office/drawing/2014/main" id="{E91BEDDD-43F3-472D-87A5-C75A1C8BFB33}"/>
              </a:ext>
            </a:extLst>
          </p:cNvPr>
          <p:cNvSpPr txBox="1">
            <a:spLocks noGrp="1"/>
          </p:cNvSpPr>
          <p:nvPr>
            <p:ph idx="1"/>
          </p:nvPr>
        </p:nvSpPr>
        <p:spPr/>
        <p:txBody>
          <a:bodyPr>
            <a:normAutofit/>
          </a:bodyPr>
          <a:lstStyle/>
          <a:p>
            <a:pPr lvl="0"/>
            <a:r>
              <a:rPr lang="fr-FR" sz="2500" dirty="0"/>
              <a:t>Énoncer les objectifs, de façon concise, à atteindre à l’issue du TIPE</a:t>
            </a:r>
          </a:p>
          <a:p>
            <a:pPr marL="0" lvl="0" indent="0">
              <a:buNone/>
            </a:pPr>
            <a:endParaRPr lang="fr-FR" sz="2500" dirty="0"/>
          </a:p>
          <a:p>
            <a:pPr lvl="0"/>
            <a:r>
              <a:rPr lang="fr-FR" sz="2500" i="1" dirty="0"/>
              <a:t>Spécifique à chaque membre d’un éventuel groupe,</a:t>
            </a:r>
          </a:p>
          <a:p>
            <a:pPr lvl="0"/>
            <a:r>
              <a:rPr lang="fr-FR" sz="2500" i="1" dirty="0"/>
              <a:t>Permet de positionner individuellement le travail de TIPE du candidat</a:t>
            </a:r>
          </a:p>
        </p:txBody>
      </p:sp>
      <p:sp>
        <p:nvSpPr>
          <p:cNvPr id="4" name="Espace réservé de la date 3">
            <a:extLst>
              <a:ext uri="{FF2B5EF4-FFF2-40B4-BE49-F238E27FC236}">
                <a16:creationId xmlns:a16="http://schemas.microsoft.com/office/drawing/2014/main" id="{EF6B8ECD-AE51-BBFB-6072-25109DE91E5F}"/>
              </a:ext>
            </a:extLst>
          </p:cNvPr>
          <p:cNvSpPr>
            <a:spLocks noGrp="1"/>
          </p:cNvSpPr>
          <p:nvPr>
            <p:ph type="dt" sz="half" idx="10"/>
          </p:nvPr>
        </p:nvSpPr>
        <p:spPr/>
        <p:txBody>
          <a:bodyPr/>
          <a:lstStyle/>
          <a:p>
            <a:pPr lvl="0"/>
            <a:fld id="{DF31825A-CB31-4707-A8B0-EA26369FE12D}" type="datetime1">
              <a:rPr lang="fr-FR" smtClean="0"/>
              <a:t>28/01/2025</a:t>
            </a:fld>
            <a:endParaRPr lang="fr-FR"/>
          </a:p>
        </p:txBody>
      </p:sp>
      <p:sp>
        <p:nvSpPr>
          <p:cNvPr id="5" name="Espace réservé du pied de page 4">
            <a:extLst>
              <a:ext uri="{FF2B5EF4-FFF2-40B4-BE49-F238E27FC236}">
                <a16:creationId xmlns:a16="http://schemas.microsoft.com/office/drawing/2014/main" id="{13F4D417-0812-F36D-4D7D-A70021F18C7E}"/>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31941E00-F790-9260-99F4-00AFF73BCCFC}"/>
              </a:ext>
            </a:extLst>
          </p:cNvPr>
          <p:cNvSpPr>
            <a:spLocks noGrp="1"/>
          </p:cNvSpPr>
          <p:nvPr>
            <p:ph type="sldNum" sz="quarter" idx="12"/>
          </p:nvPr>
        </p:nvSpPr>
        <p:spPr/>
        <p:txBody>
          <a:bodyPr/>
          <a:lstStyle/>
          <a:p>
            <a:pPr lvl="0"/>
            <a:fld id="{373A9C87-E85C-4630-94EE-7015F32A56E6}" type="slidenum">
              <a:rPr lang="fr-FR" smtClean="0"/>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918E1-ED25-4622-8F07-D73DC3C38ABA}"/>
              </a:ext>
            </a:extLst>
          </p:cNvPr>
          <p:cNvSpPr txBox="1">
            <a:spLocks noGrp="1"/>
          </p:cNvSpPr>
          <p:nvPr>
            <p:ph type="title"/>
          </p:nvPr>
        </p:nvSpPr>
        <p:spPr/>
        <p:txBody>
          <a:bodyPr/>
          <a:lstStyle/>
          <a:p>
            <a:pPr lvl="0" algn="l"/>
            <a:r>
              <a:rPr lang="fr-FR" sz="3200" dirty="0">
                <a:solidFill>
                  <a:srgbClr val="FF3333"/>
                </a:solidFill>
              </a:rPr>
              <a:t>II. </a:t>
            </a:r>
            <a:r>
              <a:rPr lang="fr-FR" sz="3200" dirty="0">
                <a:solidFill>
                  <a:srgbClr val="00CC33"/>
                </a:solidFill>
              </a:rPr>
              <a:t>2) MCOT</a:t>
            </a:r>
            <a:br>
              <a:rPr lang="fr-FR" sz="3200" dirty="0">
                <a:solidFill>
                  <a:srgbClr val="00CC33"/>
                </a:solidFill>
              </a:rPr>
            </a:br>
            <a:r>
              <a:rPr lang="fr-FR" sz="2800" u="sng" dirty="0">
                <a:solidFill>
                  <a:srgbClr val="6666FF"/>
                </a:solidFill>
              </a:rPr>
              <a:t>5. Références bibliographiques</a:t>
            </a:r>
          </a:p>
        </p:txBody>
      </p:sp>
      <p:sp>
        <p:nvSpPr>
          <p:cNvPr id="3" name="Espace réservé du texte 2">
            <a:extLst>
              <a:ext uri="{FF2B5EF4-FFF2-40B4-BE49-F238E27FC236}">
                <a16:creationId xmlns:a16="http://schemas.microsoft.com/office/drawing/2014/main" id="{C37E3103-7520-4404-AE4B-B922B1089F54}"/>
              </a:ext>
            </a:extLst>
          </p:cNvPr>
          <p:cNvSpPr txBox="1">
            <a:spLocks noGrp="1"/>
          </p:cNvSpPr>
          <p:nvPr>
            <p:ph idx="1"/>
          </p:nvPr>
        </p:nvSpPr>
        <p:spPr/>
        <p:txBody>
          <a:bodyPr>
            <a:normAutofit/>
          </a:bodyPr>
          <a:lstStyle/>
          <a:p>
            <a:pPr lvl="0" algn="just">
              <a:buSzPct val="45000"/>
              <a:buFont typeface="StarSymbol"/>
              <a:buChar char="●"/>
            </a:pPr>
            <a:r>
              <a:rPr lang="fr-FR" sz="2500" dirty="0"/>
              <a:t>Entre 2 et 10</a:t>
            </a:r>
          </a:p>
          <a:p>
            <a:pPr lvl="0" algn="just">
              <a:buSzPct val="45000"/>
              <a:buFont typeface="StarSymbol"/>
              <a:buChar char="●"/>
            </a:pPr>
            <a:r>
              <a:rPr lang="fr-FR" sz="2500" dirty="0"/>
              <a:t>Scientifiquement fiables</a:t>
            </a:r>
          </a:p>
          <a:p>
            <a:pPr lvl="0" algn="just">
              <a:buSzPct val="45000"/>
              <a:buFont typeface="StarSymbol"/>
              <a:buChar char="●"/>
            </a:pPr>
            <a:r>
              <a:rPr lang="fr-FR" sz="2500" dirty="0"/>
              <a:t>suffisamment précises pour être exploitables par le professeur  référent et les examinateurs de l’épreuve.</a:t>
            </a:r>
          </a:p>
          <a:p>
            <a:pPr marL="0" lvl="0" indent="0" algn="just">
              <a:buNone/>
            </a:pPr>
            <a:endParaRPr lang="fr-FR" sz="2500" i="1" dirty="0">
              <a:latin typeface="Liberation Sans" pitchFamily="34"/>
            </a:endParaRPr>
          </a:p>
          <a:p>
            <a:pPr lvl="0" algn="just"/>
            <a:r>
              <a:rPr lang="fr-FR" sz="2500" i="1" dirty="0">
                <a:latin typeface="+mj-lt"/>
              </a:rPr>
              <a:t>À ce niveau, il ne sera pas mentionné de contacts</a:t>
            </a:r>
          </a:p>
        </p:txBody>
      </p:sp>
      <p:sp>
        <p:nvSpPr>
          <p:cNvPr id="4" name="Espace réservé de la date 3">
            <a:extLst>
              <a:ext uri="{FF2B5EF4-FFF2-40B4-BE49-F238E27FC236}">
                <a16:creationId xmlns:a16="http://schemas.microsoft.com/office/drawing/2014/main" id="{897D20D5-AB96-EFB7-E972-00DD0D3431CA}"/>
              </a:ext>
            </a:extLst>
          </p:cNvPr>
          <p:cNvSpPr>
            <a:spLocks noGrp="1"/>
          </p:cNvSpPr>
          <p:nvPr>
            <p:ph type="dt" sz="half" idx="10"/>
          </p:nvPr>
        </p:nvSpPr>
        <p:spPr/>
        <p:txBody>
          <a:bodyPr/>
          <a:lstStyle/>
          <a:p>
            <a:pPr lvl="0"/>
            <a:fld id="{BCFECB35-035E-42C8-B14B-97A8D167C21E}" type="datetime1">
              <a:rPr lang="fr-FR" smtClean="0"/>
              <a:t>28/01/2025</a:t>
            </a:fld>
            <a:endParaRPr lang="fr-FR"/>
          </a:p>
        </p:txBody>
      </p:sp>
      <p:sp>
        <p:nvSpPr>
          <p:cNvPr id="5" name="Espace réservé du pied de page 4">
            <a:extLst>
              <a:ext uri="{FF2B5EF4-FFF2-40B4-BE49-F238E27FC236}">
                <a16:creationId xmlns:a16="http://schemas.microsoft.com/office/drawing/2014/main" id="{393DF646-D266-42C4-0D72-51B15270BF89}"/>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BE5D7D48-86C2-A3B6-6CA5-9B0886B85CF5}"/>
              </a:ext>
            </a:extLst>
          </p:cNvPr>
          <p:cNvSpPr>
            <a:spLocks noGrp="1"/>
          </p:cNvSpPr>
          <p:nvPr>
            <p:ph type="sldNum" sz="quarter" idx="12"/>
          </p:nvPr>
        </p:nvSpPr>
        <p:spPr/>
        <p:txBody>
          <a:bodyPr/>
          <a:lstStyle/>
          <a:p>
            <a:pPr lvl="0"/>
            <a:fld id="{373A9C87-E85C-4630-94EE-7015F32A56E6}" type="slidenum">
              <a:rPr lang="fr-FR" smtClean="0"/>
              <a:t>16</a:t>
            </a:fld>
            <a:endParaRPr lang="fr-FR"/>
          </a:p>
        </p:txBody>
      </p:sp>
    </p:spTree>
    <p:extLst>
      <p:ext uri="{BB962C8B-B14F-4D97-AF65-F5344CB8AC3E}">
        <p14:creationId xmlns:p14="http://schemas.microsoft.com/office/powerpoint/2010/main" val="309950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918E1-ED25-4622-8F07-D73DC3C38ABA}"/>
              </a:ext>
            </a:extLst>
          </p:cNvPr>
          <p:cNvSpPr txBox="1">
            <a:spLocks noGrp="1"/>
          </p:cNvSpPr>
          <p:nvPr>
            <p:ph type="title"/>
          </p:nvPr>
        </p:nvSpPr>
        <p:spPr/>
        <p:txBody>
          <a:bodyPr/>
          <a:lstStyle/>
          <a:p>
            <a:pPr lvl="0" algn="l"/>
            <a:r>
              <a:rPr lang="fr-FR" sz="3200" dirty="0">
                <a:solidFill>
                  <a:srgbClr val="FF3333"/>
                </a:solidFill>
              </a:rPr>
              <a:t>II. </a:t>
            </a:r>
            <a:r>
              <a:rPr lang="fr-FR" sz="3200" dirty="0">
                <a:solidFill>
                  <a:srgbClr val="00CC33"/>
                </a:solidFill>
              </a:rPr>
              <a:t>2) MCOT</a:t>
            </a:r>
            <a:br>
              <a:rPr lang="fr-FR" sz="3200" dirty="0">
                <a:solidFill>
                  <a:srgbClr val="00CC33"/>
                </a:solidFill>
              </a:rPr>
            </a:br>
            <a:r>
              <a:rPr lang="fr-FR" sz="2800" u="sng" dirty="0">
                <a:solidFill>
                  <a:srgbClr val="6666FF"/>
                </a:solidFill>
              </a:rPr>
              <a:t>5. Références bibliographiques</a:t>
            </a:r>
          </a:p>
        </p:txBody>
      </p:sp>
      <p:sp>
        <p:nvSpPr>
          <p:cNvPr id="3" name="Espace réservé de la date 2">
            <a:extLst>
              <a:ext uri="{FF2B5EF4-FFF2-40B4-BE49-F238E27FC236}">
                <a16:creationId xmlns:a16="http://schemas.microsoft.com/office/drawing/2014/main" id="{3611ACF3-B01B-5F26-7B45-91E57C0CF2DD}"/>
              </a:ext>
            </a:extLst>
          </p:cNvPr>
          <p:cNvSpPr>
            <a:spLocks noGrp="1"/>
          </p:cNvSpPr>
          <p:nvPr>
            <p:ph type="dt" sz="half" idx="10"/>
          </p:nvPr>
        </p:nvSpPr>
        <p:spPr/>
        <p:txBody>
          <a:bodyPr/>
          <a:lstStyle/>
          <a:p>
            <a:pPr lvl="0"/>
            <a:fld id="{38C9FE3E-599D-4921-AB88-9BE5862C38B6}" type="datetime1">
              <a:rPr lang="fr-FR" smtClean="0"/>
              <a:t>28/01/2025</a:t>
            </a:fld>
            <a:endParaRPr lang="fr-FR"/>
          </a:p>
        </p:txBody>
      </p:sp>
      <p:sp>
        <p:nvSpPr>
          <p:cNvPr id="5" name="Espace réservé du pied de page 4">
            <a:extLst>
              <a:ext uri="{FF2B5EF4-FFF2-40B4-BE49-F238E27FC236}">
                <a16:creationId xmlns:a16="http://schemas.microsoft.com/office/drawing/2014/main" id="{D2C34B8B-229A-220E-EB61-C545FAF35B49}"/>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3E4E5652-051E-270B-9228-171ED4186CB3}"/>
              </a:ext>
            </a:extLst>
          </p:cNvPr>
          <p:cNvSpPr>
            <a:spLocks noGrp="1"/>
          </p:cNvSpPr>
          <p:nvPr>
            <p:ph type="sldNum" sz="quarter" idx="12"/>
          </p:nvPr>
        </p:nvSpPr>
        <p:spPr/>
        <p:txBody>
          <a:bodyPr/>
          <a:lstStyle/>
          <a:p>
            <a:pPr lvl="0"/>
            <a:fld id="{373A9C87-E85C-4630-94EE-7015F32A56E6}" type="slidenum">
              <a:rPr lang="fr-FR" smtClean="0"/>
              <a:t>17</a:t>
            </a:fld>
            <a:endParaRPr lang="fr-FR"/>
          </a:p>
        </p:txBody>
      </p:sp>
      <p:pic>
        <p:nvPicPr>
          <p:cNvPr id="4" name="Image 3">
            <a:extLst>
              <a:ext uri="{FF2B5EF4-FFF2-40B4-BE49-F238E27FC236}">
                <a16:creationId xmlns:a16="http://schemas.microsoft.com/office/drawing/2014/main" id="{39A9B67A-1AA2-471E-A4DB-C1F015ED48B6}"/>
              </a:ext>
            </a:extLst>
          </p:cNvPr>
          <p:cNvPicPr>
            <a:picLocks noChangeAspect="1"/>
          </p:cNvPicPr>
          <p:nvPr/>
        </p:nvPicPr>
        <p:blipFill>
          <a:blip r:embed="rId3">
            <a:lum/>
            <a:alphaModFix/>
          </a:blip>
          <a:srcRect/>
          <a:stretch>
            <a:fillRect/>
          </a:stretch>
        </p:blipFill>
        <p:spPr>
          <a:xfrm>
            <a:off x="617958" y="2978948"/>
            <a:ext cx="8650757" cy="3452954"/>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8" name="Encre 7">
                <a:extLst>
                  <a:ext uri="{FF2B5EF4-FFF2-40B4-BE49-F238E27FC236}">
                    <a16:creationId xmlns:a16="http://schemas.microsoft.com/office/drawing/2014/main" id="{9761C6FB-1CC4-CD4C-A2FB-79232B593EDC}"/>
                  </a:ext>
                </a:extLst>
              </p14:cNvPr>
              <p14:cNvContentPartPr/>
              <p14:nvPr/>
            </p14:nvContentPartPr>
            <p14:xfrm>
              <a:off x="6652616" y="5161673"/>
              <a:ext cx="601920" cy="21600"/>
            </p14:xfrm>
          </p:contentPart>
        </mc:Choice>
        <mc:Fallback xmlns="">
          <p:pic>
            <p:nvPicPr>
              <p:cNvPr id="8" name="Encre 7">
                <a:extLst>
                  <a:ext uri="{FF2B5EF4-FFF2-40B4-BE49-F238E27FC236}">
                    <a16:creationId xmlns:a16="http://schemas.microsoft.com/office/drawing/2014/main" id="{9761C6FB-1CC4-CD4C-A2FB-79232B593EDC}"/>
                  </a:ext>
                </a:extLst>
              </p:cNvPr>
              <p:cNvPicPr/>
              <p:nvPr/>
            </p:nvPicPr>
            <p:blipFill>
              <a:blip r:embed="rId5"/>
              <a:stretch>
                <a:fillRect/>
              </a:stretch>
            </p:blipFill>
            <p:spPr>
              <a:xfrm>
                <a:off x="6580976" y="5017673"/>
                <a:ext cx="7455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Encre 8">
                <a:extLst>
                  <a:ext uri="{FF2B5EF4-FFF2-40B4-BE49-F238E27FC236}">
                    <a16:creationId xmlns:a16="http://schemas.microsoft.com/office/drawing/2014/main" id="{70539F43-C48D-06FC-62D7-AD828DEA3F94}"/>
                  </a:ext>
                </a:extLst>
              </p14:cNvPr>
              <p14:cNvContentPartPr/>
              <p14:nvPr/>
            </p14:nvContentPartPr>
            <p14:xfrm>
              <a:off x="5767736" y="5457593"/>
              <a:ext cx="996120" cy="10800"/>
            </p14:xfrm>
          </p:contentPart>
        </mc:Choice>
        <mc:Fallback xmlns="">
          <p:pic>
            <p:nvPicPr>
              <p:cNvPr id="9" name="Encre 8">
                <a:extLst>
                  <a:ext uri="{FF2B5EF4-FFF2-40B4-BE49-F238E27FC236}">
                    <a16:creationId xmlns:a16="http://schemas.microsoft.com/office/drawing/2014/main" id="{70539F43-C48D-06FC-62D7-AD828DEA3F94}"/>
                  </a:ext>
                </a:extLst>
              </p:cNvPr>
              <p:cNvPicPr/>
              <p:nvPr/>
            </p:nvPicPr>
            <p:blipFill>
              <a:blip r:embed="rId7"/>
              <a:stretch>
                <a:fillRect/>
              </a:stretch>
            </p:blipFill>
            <p:spPr>
              <a:xfrm>
                <a:off x="5695736" y="5313593"/>
                <a:ext cx="11397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Encre 9">
                <a:extLst>
                  <a:ext uri="{FF2B5EF4-FFF2-40B4-BE49-F238E27FC236}">
                    <a16:creationId xmlns:a16="http://schemas.microsoft.com/office/drawing/2014/main" id="{8BDFE252-7B94-B7EE-E4C9-62316C54D85A}"/>
                  </a:ext>
                </a:extLst>
              </p14:cNvPr>
              <p14:cNvContentPartPr/>
              <p14:nvPr/>
            </p14:nvContentPartPr>
            <p14:xfrm>
              <a:off x="7613816" y="5189393"/>
              <a:ext cx="1519560" cy="34560"/>
            </p14:xfrm>
          </p:contentPart>
        </mc:Choice>
        <mc:Fallback xmlns="">
          <p:pic>
            <p:nvPicPr>
              <p:cNvPr id="10" name="Encre 9">
                <a:extLst>
                  <a:ext uri="{FF2B5EF4-FFF2-40B4-BE49-F238E27FC236}">
                    <a16:creationId xmlns:a16="http://schemas.microsoft.com/office/drawing/2014/main" id="{8BDFE252-7B94-B7EE-E4C9-62316C54D85A}"/>
                  </a:ext>
                </a:extLst>
              </p:cNvPr>
              <p:cNvPicPr/>
              <p:nvPr/>
            </p:nvPicPr>
            <p:blipFill>
              <a:blip r:embed="rId9"/>
              <a:stretch>
                <a:fillRect/>
              </a:stretch>
            </p:blipFill>
            <p:spPr>
              <a:xfrm>
                <a:off x="7541816" y="5045753"/>
                <a:ext cx="1663200" cy="32220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3BC62-1C00-43C4-BFB1-89CCE36C56D3}"/>
              </a:ext>
            </a:extLst>
          </p:cNvPr>
          <p:cNvSpPr txBox="1">
            <a:spLocks noGrp="1"/>
          </p:cNvSpPr>
          <p:nvPr>
            <p:ph type="title"/>
          </p:nvPr>
        </p:nvSpPr>
        <p:spPr/>
        <p:txBody>
          <a:bodyPr/>
          <a:lstStyle/>
          <a:p>
            <a:pPr lvl="0" algn="l"/>
            <a:r>
              <a:rPr lang="fr-FR" sz="3200" dirty="0">
                <a:solidFill>
                  <a:srgbClr val="FF3333"/>
                </a:solidFill>
              </a:rPr>
              <a:t>II. </a:t>
            </a:r>
            <a:r>
              <a:rPr lang="fr-FR" sz="3200" dirty="0">
                <a:solidFill>
                  <a:srgbClr val="00CC00"/>
                </a:solidFill>
              </a:rPr>
              <a:t>3) À déposer en ligne (SCEI) juin 2026</a:t>
            </a:r>
            <a:br>
              <a:rPr lang="fr-FR" sz="3200" dirty="0">
                <a:solidFill>
                  <a:srgbClr val="00CC00"/>
                </a:solidFill>
              </a:rPr>
            </a:br>
            <a:r>
              <a:rPr lang="fr-FR" sz="2800" u="sng" dirty="0">
                <a:solidFill>
                  <a:srgbClr val="6666FF"/>
                </a:solidFill>
              </a:rPr>
              <a:t>1. Déroulé Opérationnel (DOT) du TIPE</a:t>
            </a:r>
          </a:p>
        </p:txBody>
      </p:sp>
      <p:sp>
        <p:nvSpPr>
          <p:cNvPr id="3" name="Espace réservé du texte 2">
            <a:extLst>
              <a:ext uri="{FF2B5EF4-FFF2-40B4-BE49-F238E27FC236}">
                <a16:creationId xmlns:a16="http://schemas.microsoft.com/office/drawing/2014/main" id="{C53A9132-DEEF-4BEE-BECD-5104EA34F493}"/>
              </a:ext>
            </a:extLst>
          </p:cNvPr>
          <p:cNvSpPr txBox="1">
            <a:spLocks noGrp="1"/>
          </p:cNvSpPr>
          <p:nvPr>
            <p:ph idx="1"/>
          </p:nvPr>
        </p:nvSpPr>
        <p:spPr>
          <a:xfrm>
            <a:off x="1359616" y="2609587"/>
            <a:ext cx="7495134" cy="3797471"/>
          </a:xfrm>
        </p:spPr>
        <p:txBody>
          <a:bodyPr>
            <a:noAutofit/>
          </a:bodyPr>
          <a:lstStyle/>
          <a:p>
            <a:pPr lvl="0" algn="just"/>
            <a:r>
              <a:rPr lang="fr-FR" sz="2100" b="1" dirty="0"/>
              <a:t>Objectif </a:t>
            </a:r>
            <a:r>
              <a:rPr lang="fr-FR" sz="2100" dirty="0"/>
              <a:t>: Mettre en valeur de façon synthétique les étapes clés :</a:t>
            </a:r>
          </a:p>
          <a:p>
            <a:pPr lvl="1" algn="just"/>
            <a:r>
              <a:rPr lang="fr-FR" sz="2100" dirty="0"/>
              <a:t>Un ensemble de 4 à 8 étapes (même des difficultés) montrant la progression.</a:t>
            </a:r>
          </a:p>
          <a:p>
            <a:pPr lvl="1" algn="just"/>
            <a:r>
              <a:rPr lang="fr-FR" sz="2100" dirty="0"/>
              <a:t>Chaque étape décrite en au plus 50 mots.</a:t>
            </a:r>
          </a:p>
          <a:p>
            <a:pPr lvl="1" algn="just"/>
            <a:r>
              <a:rPr lang="fr-FR" sz="2100" dirty="0"/>
              <a:t>Doit rester avant tout factuel.</a:t>
            </a:r>
          </a:p>
          <a:p>
            <a:pPr lvl="0" algn="just"/>
            <a:r>
              <a:rPr lang="fr-FR" sz="2100" b="1" dirty="0"/>
              <a:t>Ce n’est pas :</a:t>
            </a:r>
          </a:p>
          <a:p>
            <a:pPr lvl="1" algn="just"/>
            <a:r>
              <a:rPr lang="fr-FR" sz="2100" dirty="0"/>
              <a:t>un plan,</a:t>
            </a:r>
          </a:p>
          <a:p>
            <a:pPr lvl="1" algn="just"/>
            <a:r>
              <a:rPr lang="fr-FR" sz="2100" dirty="0"/>
              <a:t>ne fournit pas de résultats ou d’ interprétations</a:t>
            </a:r>
          </a:p>
          <a:p>
            <a:pPr lvl="0" algn="just"/>
            <a:endParaRPr lang="fr-FR" sz="2100" dirty="0">
              <a:latin typeface="Liberation Sans" pitchFamily="34"/>
            </a:endParaRPr>
          </a:p>
        </p:txBody>
      </p:sp>
      <p:sp>
        <p:nvSpPr>
          <p:cNvPr id="4" name="Espace réservé de la date 3">
            <a:extLst>
              <a:ext uri="{FF2B5EF4-FFF2-40B4-BE49-F238E27FC236}">
                <a16:creationId xmlns:a16="http://schemas.microsoft.com/office/drawing/2014/main" id="{E8B68B86-07F7-2CE2-AA7E-13DB01713C85}"/>
              </a:ext>
            </a:extLst>
          </p:cNvPr>
          <p:cNvSpPr>
            <a:spLocks noGrp="1"/>
          </p:cNvSpPr>
          <p:nvPr>
            <p:ph type="dt" sz="half" idx="10"/>
          </p:nvPr>
        </p:nvSpPr>
        <p:spPr/>
        <p:txBody>
          <a:bodyPr/>
          <a:lstStyle/>
          <a:p>
            <a:pPr lvl="0"/>
            <a:fld id="{8394D846-ACBB-42BB-BDEF-CEB1184EA804}" type="datetime1">
              <a:rPr lang="fr-FR" smtClean="0"/>
              <a:t>28/01/2025</a:t>
            </a:fld>
            <a:endParaRPr lang="fr-FR"/>
          </a:p>
        </p:txBody>
      </p:sp>
      <p:sp>
        <p:nvSpPr>
          <p:cNvPr id="5" name="Espace réservé du pied de page 4">
            <a:extLst>
              <a:ext uri="{FF2B5EF4-FFF2-40B4-BE49-F238E27FC236}">
                <a16:creationId xmlns:a16="http://schemas.microsoft.com/office/drawing/2014/main" id="{CC19A108-3038-5F02-AD1A-B5A45FD6ADCB}"/>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4DD19AFE-B572-64A1-AC9A-7BFC6F9F1D8D}"/>
              </a:ext>
            </a:extLst>
          </p:cNvPr>
          <p:cNvSpPr>
            <a:spLocks noGrp="1"/>
          </p:cNvSpPr>
          <p:nvPr>
            <p:ph type="sldNum" sz="quarter" idx="12"/>
          </p:nvPr>
        </p:nvSpPr>
        <p:spPr/>
        <p:txBody>
          <a:bodyPr/>
          <a:lstStyle/>
          <a:p>
            <a:pPr lvl="0"/>
            <a:fld id="{373A9C87-E85C-4630-94EE-7015F32A56E6}" type="slidenum">
              <a:rPr lang="fr-FR" smtClean="0"/>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83DD7A-0864-41CE-AFB3-90657CD72FF4}"/>
              </a:ext>
            </a:extLst>
          </p:cNvPr>
          <p:cNvSpPr txBox="1">
            <a:spLocks noGrp="1"/>
          </p:cNvSpPr>
          <p:nvPr>
            <p:ph type="title"/>
          </p:nvPr>
        </p:nvSpPr>
        <p:spPr/>
        <p:txBody>
          <a:bodyPr/>
          <a:lstStyle/>
          <a:p>
            <a:pPr lvl="0" algn="l"/>
            <a:r>
              <a:rPr lang="fr-FR" sz="3200" dirty="0">
                <a:solidFill>
                  <a:srgbClr val="FF3333"/>
                </a:solidFill>
              </a:rPr>
              <a:t>II. </a:t>
            </a:r>
            <a:r>
              <a:rPr lang="fr-FR" sz="3200" dirty="0">
                <a:solidFill>
                  <a:srgbClr val="00CC00"/>
                </a:solidFill>
              </a:rPr>
              <a:t>3) À déposer en ligne (SCEI) juin 2026</a:t>
            </a:r>
            <a:br>
              <a:rPr lang="fr-FR" sz="3600" dirty="0">
                <a:solidFill>
                  <a:srgbClr val="00CC00"/>
                </a:solidFill>
              </a:rPr>
            </a:br>
            <a:r>
              <a:rPr lang="fr-FR" sz="2800" u="sng" dirty="0">
                <a:solidFill>
                  <a:srgbClr val="6666FF"/>
                </a:solidFill>
              </a:rPr>
              <a:t>2. Présentation orale</a:t>
            </a:r>
          </a:p>
        </p:txBody>
      </p:sp>
      <p:sp>
        <p:nvSpPr>
          <p:cNvPr id="3" name="Espace réservé du texte 2">
            <a:extLst>
              <a:ext uri="{FF2B5EF4-FFF2-40B4-BE49-F238E27FC236}">
                <a16:creationId xmlns:a16="http://schemas.microsoft.com/office/drawing/2014/main" id="{979F5C53-19AB-4C92-9AFC-EFFE7F678CD3}"/>
              </a:ext>
            </a:extLst>
          </p:cNvPr>
          <p:cNvSpPr txBox="1">
            <a:spLocks noGrp="1"/>
          </p:cNvSpPr>
          <p:nvPr>
            <p:ph idx="1"/>
          </p:nvPr>
        </p:nvSpPr>
        <p:spPr>
          <a:xfrm>
            <a:off x="758890" y="2609587"/>
            <a:ext cx="8609045" cy="3797471"/>
          </a:xfrm>
        </p:spPr>
        <p:txBody>
          <a:bodyPr>
            <a:noAutofit/>
          </a:bodyPr>
          <a:lstStyle/>
          <a:p>
            <a:pPr lvl="0" algn="just">
              <a:buSzPct val="45000"/>
              <a:buFont typeface="StarSymbol"/>
              <a:buChar char="●"/>
            </a:pPr>
            <a:r>
              <a:rPr lang="fr-FR" sz="2000" dirty="0"/>
              <a:t>Uniquement en </a:t>
            </a:r>
            <a:r>
              <a:rPr lang="fr-FR" sz="2000" b="1" dirty="0"/>
              <a:t>format PDF</a:t>
            </a:r>
            <a:r>
              <a:rPr lang="fr-FR" sz="2000" dirty="0"/>
              <a:t> et ne doit pas dépasser les 5 Mo :</a:t>
            </a:r>
          </a:p>
          <a:p>
            <a:pPr lvl="1" algn="just">
              <a:buSzPct val="45000"/>
              <a:buFont typeface="StarSymbol"/>
              <a:buChar char="●"/>
            </a:pPr>
            <a:r>
              <a:rPr lang="fr-FR" sz="2000" dirty="0"/>
              <a:t>Conseillé de contenir des images ;</a:t>
            </a:r>
          </a:p>
          <a:p>
            <a:pPr lvl="1" algn="just">
              <a:buSzPct val="45000"/>
              <a:buFont typeface="StarSymbol"/>
              <a:buChar char="●"/>
            </a:pPr>
            <a:r>
              <a:rPr lang="fr-FR" sz="2000" dirty="0"/>
              <a:t>Mais pas de vidéos ni d'animations ;</a:t>
            </a:r>
          </a:p>
          <a:p>
            <a:pPr lvl="0" algn="just">
              <a:buClr>
                <a:srgbClr val="000000"/>
              </a:buClr>
              <a:buSzPct val="45000"/>
              <a:buFont typeface="StarSymbol"/>
              <a:buChar char="●"/>
            </a:pPr>
            <a:r>
              <a:rPr lang="fr-FR" sz="2000" dirty="0"/>
              <a:t>Doit servir de support pour animer l’oral, présenter le travail ;</a:t>
            </a:r>
          </a:p>
          <a:p>
            <a:pPr lvl="0" algn="just">
              <a:buClr>
                <a:srgbClr val="000000"/>
              </a:buClr>
              <a:buSzPct val="45000"/>
              <a:buFont typeface="StarSymbol"/>
              <a:buChar char="●"/>
            </a:pPr>
            <a:r>
              <a:rPr lang="fr-FR" sz="2000" dirty="0"/>
              <a:t>Doit être focalisée dans sa grande majorité sur la partie scientifique du projet.</a:t>
            </a:r>
          </a:p>
          <a:p>
            <a:pPr lvl="0" algn="just">
              <a:buClr>
                <a:srgbClr val="000000"/>
              </a:buClr>
              <a:buSzPct val="45000"/>
              <a:buFont typeface="StarSymbol"/>
              <a:buChar char="●"/>
            </a:pPr>
            <a:r>
              <a:rPr lang="fr-FR" sz="2000" dirty="0"/>
              <a:t>Numéroter toutes les pages.</a:t>
            </a:r>
          </a:p>
          <a:p>
            <a:pPr lvl="0" algn="just">
              <a:buClr>
                <a:srgbClr val="000000"/>
              </a:buClr>
              <a:buSzPct val="45000"/>
              <a:buFont typeface="StarSymbol"/>
              <a:buChar char="●"/>
            </a:pPr>
            <a:r>
              <a:rPr lang="fr-FR" sz="2000" dirty="0"/>
              <a:t>Pour les programmes informatiques, il faut amener les listings en format papier.</a:t>
            </a:r>
          </a:p>
          <a:p>
            <a:pPr lvl="0" algn="just"/>
            <a:r>
              <a:rPr lang="fr-FR" sz="2000" dirty="0"/>
              <a:t>Le non-dépôt de la Présentation pourra conduire à l’attribution de la note zéro à l’épreuve.</a:t>
            </a:r>
          </a:p>
        </p:txBody>
      </p:sp>
      <p:sp>
        <p:nvSpPr>
          <p:cNvPr id="4" name="Espace réservé de la date 3">
            <a:extLst>
              <a:ext uri="{FF2B5EF4-FFF2-40B4-BE49-F238E27FC236}">
                <a16:creationId xmlns:a16="http://schemas.microsoft.com/office/drawing/2014/main" id="{238422B7-961E-1190-2580-EB435E9E56D4}"/>
              </a:ext>
            </a:extLst>
          </p:cNvPr>
          <p:cNvSpPr>
            <a:spLocks noGrp="1"/>
          </p:cNvSpPr>
          <p:nvPr>
            <p:ph type="dt" sz="half" idx="10"/>
          </p:nvPr>
        </p:nvSpPr>
        <p:spPr/>
        <p:txBody>
          <a:bodyPr/>
          <a:lstStyle/>
          <a:p>
            <a:pPr lvl="0"/>
            <a:fld id="{622BD5E7-85A9-41C9-86CF-96C6CA7163F4}" type="datetime1">
              <a:rPr lang="fr-FR" smtClean="0"/>
              <a:t>28/01/2025</a:t>
            </a:fld>
            <a:endParaRPr lang="fr-FR"/>
          </a:p>
        </p:txBody>
      </p:sp>
      <p:sp>
        <p:nvSpPr>
          <p:cNvPr id="5" name="Espace réservé du pied de page 4">
            <a:extLst>
              <a:ext uri="{FF2B5EF4-FFF2-40B4-BE49-F238E27FC236}">
                <a16:creationId xmlns:a16="http://schemas.microsoft.com/office/drawing/2014/main" id="{6F79DDC1-9964-5563-F266-10726284C10F}"/>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A62AE897-616E-0F3D-4799-F8ABC7C96247}"/>
              </a:ext>
            </a:extLst>
          </p:cNvPr>
          <p:cNvSpPr>
            <a:spLocks noGrp="1"/>
          </p:cNvSpPr>
          <p:nvPr>
            <p:ph type="sldNum" sz="quarter" idx="12"/>
          </p:nvPr>
        </p:nvSpPr>
        <p:spPr/>
        <p:txBody>
          <a:bodyPr/>
          <a:lstStyle/>
          <a:p>
            <a:pPr lvl="0"/>
            <a:fld id="{373A9C87-E85C-4630-94EE-7015F32A56E6}" type="slidenum">
              <a:rPr lang="fr-FR" smtClean="0"/>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94AFB65-133A-C77F-D08C-AF20850F484B}"/>
              </a:ext>
            </a:extLst>
          </p:cNvPr>
          <p:cNvSpPr>
            <a:spLocks noGrp="1"/>
          </p:cNvSpPr>
          <p:nvPr>
            <p:ph type="dt" sz="half" idx="10"/>
          </p:nvPr>
        </p:nvSpPr>
        <p:spPr/>
        <p:txBody>
          <a:bodyPr/>
          <a:lstStyle/>
          <a:p>
            <a:pPr lvl="0"/>
            <a:fld id="{6E073090-AE53-4D9E-8216-053E14BDC155}" type="datetime1">
              <a:rPr lang="fr-FR" smtClean="0"/>
              <a:t>28/01/2025</a:t>
            </a:fld>
            <a:endParaRPr lang="fr-FR"/>
          </a:p>
        </p:txBody>
      </p:sp>
      <p:sp>
        <p:nvSpPr>
          <p:cNvPr id="4" name="Espace réservé du pied de page 3">
            <a:extLst>
              <a:ext uri="{FF2B5EF4-FFF2-40B4-BE49-F238E27FC236}">
                <a16:creationId xmlns:a16="http://schemas.microsoft.com/office/drawing/2014/main" id="{ACBED519-3CB2-91DE-5949-68D3EBD220DF}"/>
              </a:ext>
            </a:extLst>
          </p:cNvPr>
          <p:cNvSpPr>
            <a:spLocks noGrp="1"/>
          </p:cNvSpPr>
          <p:nvPr>
            <p:ph type="ftr" sz="quarter" idx="11"/>
          </p:nvPr>
        </p:nvSpPr>
        <p:spPr>
          <a:xfrm>
            <a:off x="1156265" y="6570384"/>
            <a:ext cx="4609589" cy="307987"/>
          </a:xfrm>
        </p:spPr>
        <p:txBody>
          <a:bodyPr/>
          <a:lstStyle/>
          <a:p>
            <a:pPr lvl="0"/>
            <a:r>
              <a:rPr lang="fr-FR" dirty="0"/>
              <a:t>Présentation TIPE 2026</a:t>
            </a:r>
          </a:p>
        </p:txBody>
      </p:sp>
      <p:sp>
        <p:nvSpPr>
          <p:cNvPr id="5" name="Espace réservé du numéro de diapositive 4">
            <a:extLst>
              <a:ext uri="{FF2B5EF4-FFF2-40B4-BE49-F238E27FC236}">
                <a16:creationId xmlns:a16="http://schemas.microsoft.com/office/drawing/2014/main" id="{BB8D71B0-9A73-CA89-9158-0581F65475D0}"/>
              </a:ext>
            </a:extLst>
          </p:cNvPr>
          <p:cNvSpPr>
            <a:spLocks noGrp="1"/>
          </p:cNvSpPr>
          <p:nvPr>
            <p:ph type="sldNum" sz="quarter" idx="12"/>
          </p:nvPr>
        </p:nvSpPr>
        <p:spPr/>
        <p:txBody>
          <a:bodyPr/>
          <a:lstStyle/>
          <a:p>
            <a:pPr lvl="0"/>
            <a:fld id="{15BE0A50-FC90-486B-9652-8489E4C369EB}" type="slidenum">
              <a:rPr lang="fr-FR" smtClean="0"/>
              <a:t>2</a:t>
            </a:fld>
            <a:endParaRPr lang="fr-FR"/>
          </a:p>
        </p:txBody>
      </p:sp>
      <p:sp>
        <p:nvSpPr>
          <p:cNvPr id="2" name="Sous-titre 1">
            <a:extLst>
              <a:ext uri="{FF2B5EF4-FFF2-40B4-BE49-F238E27FC236}">
                <a16:creationId xmlns:a16="http://schemas.microsoft.com/office/drawing/2014/main" id="{F505D500-53F0-4EE6-8842-6277A460EE1D}"/>
              </a:ext>
            </a:extLst>
          </p:cNvPr>
          <p:cNvSpPr txBox="1">
            <a:spLocks noGrp="1"/>
          </p:cNvSpPr>
          <p:nvPr>
            <p:ph type="subTitle" idx="4294967295"/>
          </p:nvPr>
        </p:nvSpPr>
        <p:spPr>
          <a:xfrm>
            <a:off x="1836738" y="785813"/>
            <a:ext cx="8243887" cy="5851525"/>
          </a:xfrm>
          <a:noFill/>
        </p:spPr>
        <p:txBody>
          <a:bodyPr anchor="ctr"/>
          <a:lstStyle/>
          <a:p>
            <a:pPr lvl="0" algn="l">
              <a:buSzPct val="100000"/>
              <a:buAutoNum type="romanUcPeriod"/>
            </a:pPr>
            <a:r>
              <a:rPr lang="fr-FR" sz="4000" dirty="0"/>
              <a:t> Qu'est ce qu'un T.I.P.E. ?</a:t>
            </a:r>
            <a:br>
              <a:rPr lang="fr-FR" sz="4000" dirty="0"/>
            </a:br>
            <a:endParaRPr lang="fr-FR" sz="4000" dirty="0"/>
          </a:p>
          <a:p>
            <a:pPr lvl="0" algn="l">
              <a:buSzPct val="100000"/>
              <a:buAutoNum type="romanUcPeriod"/>
            </a:pPr>
            <a:r>
              <a:rPr lang="fr-FR" sz="4000" dirty="0"/>
              <a:t> Échéances et attentes au concours</a:t>
            </a:r>
            <a:br>
              <a:rPr lang="fr-FR" sz="4000" dirty="0"/>
            </a:br>
            <a:endParaRPr lang="fr-FR" sz="4000" dirty="0"/>
          </a:p>
          <a:p>
            <a:pPr lvl="0" algn="l">
              <a:buSzPct val="100000"/>
              <a:buAutoNum type="romanUcPeriod"/>
            </a:pPr>
            <a:r>
              <a:rPr lang="fr-FR" sz="4000" dirty="0"/>
              <a:t> Les TIPE en PCSI</a:t>
            </a:r>
            <a:br>
              <a:rPr lang="fr-FR" sz="4000" dirty="0"/>
            </a:br>
            <a:endParaRPr lang="fr-FR" sz="4000" dirty="0"/>
          </a:p>
          <a:p>
            <a:pPr lvl="0" algn="l">
              <a:buSzPct val="100000"/>
              <a:buAutoNum type="romanUcPeriod"/>
            </a:pPr>
            <a:r>
              <a:rPr lang="fr-FR" sz="4000" dirty="0"/>
              <a:t>Conseils du jury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6C7CC4-1670-4173-A93D-556FB1336F6D}"/>
              </a:ext>
            </a:extLst>
          </p:cNvPr>
          <p:cNvSpPr txBox="1">
            <a:spLocks noGrp="1"/>
          </p:cNvSpPr>
          <p:nvPr>
            <p:ph type="title"/>
          </p:nvPr>
        </p:nvSpPr>
        <p:spPr/>
        <p:txBody>
          <a:bodyPr/>
          <a:lstStyle/>
          <a:p>
            <a:pPr lvl="0" algn="l"/>
            <a:r>
              <a:rPr lang="fr-FR">
                <a:solidFill>
                  <a:srgbClr val="FF3333"/>
                </a:solidFill>
              </a:rPr>
              <a:t>Et le travail en groupe ?</a:t>
            </a:r>
          </a:p>
        </p:txBody>
      </p:sp>
      <p:sp>
        <p:nvSpPr>
          <p:cNvPr id="3" name="Espace réservé du texte 2">
            <a:extLst>
              <a:ext uri="{FF2B5EF4-FFF2-40B4-BE49-F238E27FC236}">
                <a16:creationId xmlns:a16="http://schemas.microsoft.com/office/drawing/2014/main" id="{FC6E69FE-B699-4FFD-801D-23E2F15B7208}"/>
              </a:ext>
            </a:extLst>
          </p:cNvPr>
          <p:cNvSpPr txBox="1">
            <a:spLocks noGrp="1"/>
          </p:cNvSpPr>
          <p:nvPr>
            <p:ph idx="1"/>
          </p:nvPr>
        </p:nvSpPr>
        <p:spPr/>
        <p:txBody>
          <a:bodyPr>
            <a:normAutofit fontScale="92500" lnSpcReduction="10000"/>
          </a:bodyPr>
          <a:lstStyle/>
          <a:p>
            <a:pPr lvl="0" algn="just">
              <a:buSzPct val="45000"/>
              <a:buFont typeface="StarSymbol"/>
              <a:buChar char="●"/>
            </a:pPr>
            <a:r>
              <a:rPr lang="fr-FR" sz="2500" dirty="0"/>
              <a:t>Appréhender le sujet sur une plus grande échelle et conduire à un travail d’envergure plus large qu’un travail individuel</a:t>
            </a:r>
          </a:p>
          <a:p>
            <a:pPr lvl="0" algn="just">
              <a:buSzPct val="45000"/>
              <a:buFont typeface="StarSymbol"/>
              <a:buChar char="●"/>
            </a:pPr>
            <a:r>
              <a:rPr lang="fr-FR" sz="2500" dirty="0"/>
              <a:t>Facilite les recherches bibliographiques</a:t>
            </a:r>
          </a:p>
          <a:p>
            <a:pPr lvl="0" algn="just">
              <a:buSzPct val="45000"/>
              <a:buFont typeface="StarSymbol"/>
              <a:buChar char="●"/>
            </a:pPr>
            <a:r>
              <a:rPr lang="fr-FR" sz="2500" dirty="0"/>
              <a:t>Chaque candidat doit :</a:t>
            </a:r>
          </a:p>
          <a:p>
            <a:pPr lvl="2" algn="just" hangingPunct="0">
              <a:spcBef>
                <a:spcPts val="0"/>
              </a:spcBef>
              <a:spcAft>
                <a:spcPts val="1417"/>
              </a:spcAft>
              <a:buSzPct val="45000"/>
              <a:buFont typeface="StarSymbol"/>
              <a:buChar char="●"/>
            </a:pPr>
            <a:r>
              <a:rPr lang="fr-FR" sz="2600" dirty="0"/>
              <a:t>avoir une vue d’ensemble du sujet</a:t>
            </a:r>
          </a:p>
          <a:p>
            <a:pPr lvl="2" algn="just" hangingPunct="0">
              <a:spcBef>
                <a:spcPts val="0"/>
              </a:spcBef>
              <a:spcAft>
                <a:spcPts val="1417"/>
              </a:spcAft>
              <a:buSzPct val="45000"/>
              <a:buFont typeface="StarSymbol"/>
              <a:buChar char="●"/>
            </a:pPr>
            <a:r>
              <a:rPr lang="fr-FR" sz="2600" dirty="0"/>
              <a:t>s’approprier la démarche du groupe</a:t>
            </a:r>
          </a:p>
          <a:p>
            <a:pPr lvl="2" algn="just" hangingPunct="0">
              <a:spcBef>
                <a:spcPts val="0"/>
              </a:spcBef>
              <a:spcAft>
                <a:spcPts val="1417"/>
              </a:spcAft>
              <a:buSzPct val="45000"/>
              <a:buFont typeface="StarSymbol"/>
              <a:buChar char="●"/>
            </a:pPr>
            <a:r>
              <a:rPr lang="fr-FR" sz="2600" dirty="0"/>
              <a:t>Assimiler la philosophie générale du projet</a:t>
            </a:r>
          </a:p>
          <a:p>
            <a:pPr lvl="2" algn="just" hangingPunct="0">
              <a:spcBef>
                <a:spcPts val="0"/>
              </a:spcBef>
              <a:spcAft>
                <a:spcPts val="1417"/>
              </a:spcAft>
              <a:buSzPct val="45000"/>
              <a:buFont typeface="StarSymbol"/>
              <a:buChar char="●"/>
            </a:pPr>
            <a:r>
              <a:rPr lang="fr-FR" sz="2600" dirty="0"/>
              <a:t>maîtriser et dégager sa part personnelle</a:t>
            </a:r>
          </a:p>
        </p:txBody>
      </p:sp>
      <p:sp>
        <p:nvSpPr>
          <p:cNvPr id="4" name="Espace réservé de la date 3">
            <a:extLst>
              <a:ext uri="{FF2B5EF4-FFF2-40B4-BE49-F238E27FC236}">
                <a16:creationId xmlns:a16="http://schemas.microsoft.com/office/drawing/2014/main" id="{9269EED8-31EE-A06D-3CF3-FD594D205FE5}"/>
              </a:ext>
            </a:extLst>
          </p:cNvPr>
          <p:cNvSpPr>
            <a:spLocks noGrp="1"/>
          </p:cNvSpPr>
          <p:nvPr>
            <p:ph type="dt" sz="half" idx="10"/>
          </p:nvPr>
        </p:nvSpPr>
        <p:spPr/>
        <p:txBody>
          <a:bodyPr/>
          <a:lstStyle/>
          <a:p>
            <a:pPr lvl="0"/>
            <a:fld id="{9D6D2A19-71C0-4585-AE96-67F8AB0E75A6}" type="datetime1">
              <a:rPr lang="fr-FR" smtClean="0"/>
              <a:t>28/01/2025</a:t>
            </a:fld>
            <a:endParaRPr lang="fr-FR"/>
          </a:p>
        </p:txBody>
      </p:sp>
      <p:sp>
        <p:nvSpPr>
          <p:cNvPr id="5" name="Espace réservé du pied de page 4">
            <a:extLst>
              <a:ext uri="{FF2B5EF4-FFF2-40B4-BE49-F238E27FC236}">
                <a16:creationId xmlns:a16="http://schemas.microsoft.com/office/drawing/2014/main" id="{498CE836-4110-A3C9-E6D0-5A220171219D}"/>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1A4F057B-5B9E-9D5B-BC81-20CDDD046FEF}"/>
              </a:ext>
            </a:extLst>
          </p:cNvPr>
          <p:cNvSpPr>
            <a:spLocks noGrp="1"/>
          </p:cNvSpPr>
          <p:nvPr>
            <p:ph type="sldNum" sz="quarter" idx="12"/>
          </p:nvPr>
        </p:nvSpPr>
        <p:spPr/>
        <p:txBody>
          <a:bodyPr/>
          <a:lstStyle/>
          <a:p>
            <a:pPr lvl="0"/>
            <a:fld id="{373A9C87-E85C-4630-94EE-7015F32A56E6}" type="slidenum">
              <a:rPr lang="fr-FR" smtClean="0"/>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B8943B1-5187-47FE-8078-43A1FD17C2EA}"/>
              </a:ext>
            </a:extLst>
          </p:cNvPr>
          <p:cNvSpPr txBox="1">
            <a:spLocks noGrp="1"/>
          </p:cNvSpPr>
          <p:nvPr>
            <p:ph type="title"/>
          </p:nvPr>
        </p:nvSpPr>
        <p:spPr>
          <a:xfrm>
            <a:off x="1071068" y="1082618"/>
            <a:ext cx="7938488" cy="1437272"/>
          </a:xfrm>
        </p:spPr>
        <p:txBody>
          <a:bodyPr>
            <a:normAutofit/>
          </a:bodyPr>
          <a:lstStyle/>
          <a:p>
            <a:pPr lvl="0"/>
            <a:r>
              <a:rPr lang="fr-FR" dirty="0">
                <a:solidFill>
                  <a:srgbClr val="FF0000"/>
                </a:solidFill>
              </a:rPr>
              <a:t>III. TIPE en PCSI</a:t>
            </a:r>
            <a:br>
              <a:rPr lang="fr-FR" dirty="0">
                <a:solidFill>
                  <a:srgbClr val="262626"/>
                </a:solidFill>
              </a:rPr>
            </a:br>
            <a:r>
              <a:rPr lang="fr-FR" dirty="0">
                <a:solidFill>
                  <a:srgbClr val="00B050"/>
                </a:solidFill>
                <a:highlight>
                  <a:scrgbClr r="0" g="0" b="0">
                    <a:alpha val="0"/>
                  </a:scrgbClr>
                </a:highlight>
              </a:rPr>
              <a:t>1- Echéances</a:t>
            </a:r>
          </a:p>
        </p:txBody>
      </p:sp>
      <p:graphicFrame>
        <p:nvGraphicFramePr>
          <p:cNvPr id="5" name="Espace réservé du texte 1">
            <a:extLst>
              <a:ext uri="{FF2B5EF4-FFF2-40B4-BE49-F238E27FC236}">
                <a16:creationId xmlns:a16="http://schemas.microsoft.com/office/drawing/2014/main" id="{4255A452-CD3B-42EA-21C9-6EA4720B353E}"/>
              </a:ext>
            </a:extLst>
          </p:cNvPr>
          <p:cNvGraphicFramePr>
            <a:graphicFrameLocks noGrp="1"/>
          </p:cNvGraphicFramePr>
          <p:nvPr>
            <p:ph idx="1"/>
            <p:extLst>
              <p:ext uri="{D42A27DB-BD31-4B8C-83A1-F6EECF244321}">
                <p14:modId xmlns:p14="http://schemas.microsoft.com/office/powerpoint/2010/main" val="206080153"/>
              </p:ext>
            </p:extLst>
          </p:nvPr>
        </p:nvGraphicFramePr>
        <p:xfrm>
          <a:off x="1071065" y="2838825"/>
          <a:ext cx="8192463" cy="3386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e la date 1">
            <a:extLst>
              <a:ext uri="{FF2B5EF4-FFF2-40B4-BE49-F238E27FC236}">
                <a16:creationId xmlns:a16="http://schemas.microsoft.com/office/drawing/2014/main" id="{5768E7C0-0E66-8A18-5191-009DDAFA8646}"/>
              </a:ext>
            </a:extLst>
          </p:cNvPr>
          <p:cNvSpPr>
            <a:spLocks noGrp="1"/>
          </p:cNvSpPr>
          <p:nvPr>
            <p:ph type="dt" sz="half" idx="10"/>
          </p:nvPr>
        </p:nvSpPr>
        <p:spPr/>
        <p:txBody>
          <a:bodyPr/>
          <a:lstStyle/>
          <a:p>
            <a:pPr lvl="0"/>
            <a:fld id="{5F73F12B-588C-48CB-8122-3518C3E4D869}" type="datetime1">
              <a:rPr lang="fr-FR" smtClean="0"/>
              <a:t>28/01/2025</a:t>
            </a:fld>
            <a:endParaRPr lang="fr-FR"/>
          </a:p>
        </p:txBody>
      </p:sp>
      <p:sp>
        <p:nvSpPr>
          <p:cNvPr id="4" name="Espace réservé du pied de page 3">
            <a:extLst>
              <a:ext uri="{FF2B5EF4-FFF2-40B4-BE49-F238E27FC236}">
                <a16:creationId xmlns:a16="http://schemas.microsoft.com/office/drawing/2014/main" id="{7E55C20E-8905-8C61-F4B3-7570611D6055}"/>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E9E8EDA9-460D-F91D-0923-3B0A187954DE}"/>
              </a:ext>
            </a:extLst>
          </p:cNvPr>
          <p:cNvSpPr>
            <a:spLocks noGrp="1"/>
          </p:cNvSpPr>
          <p:nvPr>
            <p:ph type="sldNum" sz="quarter" idx="12"/>
          </p:nvPr>
        </p:nvSpPr>
        <p:spPr/>
        <p:txBody>
          <a:bodyPr/>
          <a:lstStyle/>
          <a:p>
            <a:pPr lvl="0"/>
            <a:fld id="{373A9C87-E85C-4630-94EE-7015F32A56E6}" type="slidenum">
              <a:rPr lang="fr-FR" smtClean="0"/>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C350DC-2C3D-4554-9D22-016EECB7766A}"/>
              </a:ext>
            </a:extLst>
          </p:cNvPr>
          <p:cNvSpPr txBox="1">
            <a:spLocks noGrp="1"/>
          </p:cNvSpPr>
          <p:nvPr>
            <p:ph type="title"/>
          </p:nvPr>
        </p:nvSpPr>
        <p:spPr/>
        <p:txBody>
          <a:bodyPr>
            <a:normAutofit/>
          </a:bodyPr>
          <a:lstStyle/>
          <a:p>
            <a:pPr lvl="0" algn="l"/>
            <a:r>
              <a:rPr lang="fr-FR" dirty="0">
                <a:solidFill>
                  <a:srgbClr val="FF3333"/>
                </a:solidFill>
              </a:rPr>
              <a:t>III. TIPE en PCSI</a:t>
            </a:r>
            <a:br>
              <a:rPr lang="fr-FR" dirty="0">
                <a:solidFill>
                  <a:srgbClr val="FF3333"/>
                </a:solidFill>
              </a:rPr>
            </a:br>
            <a:r>
              <a:rPr lang="fr-FR" sz="3600" dirty="0">
                <a:solidFill>
                  <a:srgbClr val="00CC33"/>
                </a:solidFill>
                <a:highlight>
                  <a:scrgbClr r="0" g="0" b="0">
                    <a:alpha val="0"/>
                  </a:scrgbClr>
                </a:highlight>
              </a:rPr>
              <a:t>1- Echéances</a:t>
            </a:r>
          </a:p>
        </p:txBody>
      </p:sp>
      <p:sp>
        <p:nvSpPr>
          <p:cNvPr id="2" name="Espace réservé du texte 1">
            <a:extLst>
              <a:ext uri="{FF2B5EF4-FFF2-40B4-BE49-F238E27FC236}">
                <a16:creationId xmlns:a16="http://schemas.microsoft.com/office/drawing/2014/main" id="{33A467C3-F6AB-49F6-B136-C50C9D6726C6}"/>
              </a:ext>
            </a:extLst>
          </p:cNvPr>
          <p:cNvSpPr txBox="1">
            <a:spLocks noGrp="1"/>
          </p:cNvSpPr>
          <p:nvPr>
            <p:ph idx="1"/>
          </p:nvPr>
        </p:nvSpPr>
        <p:spPr/>
        <p:txBody>
          <a:bodyPr>
            <a:normAutofit fontScale="92500" lnSpcReduction="10000"/>
          </a:bodyPr>
          <a:lstStyle/>
          <a:p>
            <a:pPr marL="0" lvl="0" indent="0" algn="just">
              <a:buNone/>
            </a:pPr>
            <a:r>
              <a:rPr lang="fr-FR" b="1" dirty="0">
                <a:solidFill>
                  <a:srgbClr val="FF6600"/>
                </a:solidFill>
              </a:rPr>
              <a:t>Pour le jeudi 15 mai (en début de séance) : avoir trouvé une expérience quantitative et écrire le protocole</a:t>
            </a:r>
          </a:p>
          <a:p>
            <a:pPr lvl="1" algn="just" hangingPunct="0">
              <a:spcBef>
                <a:spcPts val="0"/>
              </a:spcBef>
              <a:spcAft>
                <a:spcPts val="1417"/>
              </a:spcAft>
              <a:buSzPct val="75000"/>
              <a:buFont typeface="StarSymbol"/>
              <a:buChar char="–"/>
            </a:pPr>
            <a:r>
              <a:rPr lang="fr-FR" sz="2900" dirty="0"/>
              <a:t>Objectif(s) de l'expérience</a:t>
            </a:r>
          </a:p>
          <a:p>
            <a:pPr lvl="1" algn="just" hangingPunct="0">
              <a:spcBef>
                <a:spcPts val="0"/>
              </a:spcBef>
              <a:spcAft>
                <a:spcPts val="1417"/>
              </a:spcAft>
              <a:buSzPct val="75000"/>
              <a:buFont typeface="StarSymbol"/>
              <a:buChar char="–"/>
            </a:pPr>
            <a:r>
              <a:rPr lang="fr-FR" sz="2900" dirty="0"/>
              <a:t>Protocole précis et détaillé de l'expérience souhaitée ;</a:t>
            </a:r>
          </a:p>
          <a:p>
            <a:pPr lvl="1" algn="just" hangingPunct="0">
              <a:spcBef>
                <a:spcPts val="0"/>
              </a:spcBef>
              <a:spcAft>
                <a:spcPts val="1417"/>
              </a:spcAft>
              <a:buSzPct val="75000"/>
              <a:buFont typeface="StarSymbol"/>
              <a:buChar char="–"/>
            </a:pPr>
            <a:r>
              <a:rPr lang="fr-FR" sz="2900" dirty="0"/>
              <a:t>Liste du matériel et des produits nécessaires ;</a:t>
            </a:r>
          </a:p>
          <a:p>
            <a:pPr lvl="1" algn="just" hangingPunct="0">
              <a:spcBef>
                <a:spcPts val="0"/>
              </a:spcBef>
              <a:spcAft>
                <a:spcPts val="1417"/>
              </a:spcAft>
              <a:buSzPct val="75000"/>
              <a:buFont typeface="StarSymbol"/>
              <a:buChar char="–"/>
            </a:pPr>
            <a:r>
              <a:rPr lang="fr-FR" sz="2900" dirty="0"/>
              <a:t>Mesures à effectuer ;</a:t>
            </a:r>
          </a:p>
          <a:p>
            <a:pPr lvl="1" algn="just" hangingPunct="0">
              <a:spcBef>
                <a:spcPts val="0"/>
              </a:spcBef>
              <a:spcAft>
                <a:spcPts val="1417"/>
              </a:spcAft>
              <a:buSzPct val="75000"/>
              <a:buFont typeface="StarSymbol"/>
              <a:buChar char="–"/>
            </a:pPr>
            <a:r>
              <a:rPr lang="fr-FR" sz="2900" dirty="0"/>
              <a:t>Exploitation prévue.</a:t>
            </a:r>
          </a:p>
        </p:txBody>
      </p:sp>
      <p:sp>
        <p:nvSpPr>
          <p:cNvPr id="4" name="Espace réservé de la date 3">
            <a:extLst>
              <a:ext uri="{FF2B5EF4-FFF2-40B4-BE49-F238E27FC236}">
                <a16:creationId xmlns:a16="http://schemas.microsoft.com/office/drawing/2014/main" id="{D5F654F5-7CDB-D648-322E-B9289F55A765}"/>
              </a:ext>
            </a:extLst>
          </p:cNvPr>
          <p:cNvSpPr>
            <a:spLocks noGrp="1"/>
          </p:cNvSpPr>
          <p:nvPr>
            <p:ph type="dt" sz="half" idx="10"/>
          </p:nvPr>
        </p:nvSpPr>
        <p:spPr/>
        <p:txBody>
          <a:bodyPr/>
          <a:lstStyle/>
          <a:p>
            <a:pPr lvl="0"/>
            <a:fld id="{50134F29-7652-4625-8486-AD4D44C63E57}" type="datetime1">
              <a:rPr lang="fr-FR" smtClean="0"/>
              <a:t>28/01/2025</a:t>
            </a:fld>
            <a:endParaRPr lang="fr-FR"/>
          </a:p>
        </p:txBody>
      </p:sp>
      <p:sp>
        <p:nvSpPr>
          <p:cNvPr id="5" name="Espace réservé du pied de page 4">
            <a:extLst>
              <a:ext uri="{FF2B5EF4-FFF2-40B4-BE49-F238E27FC236}">
                <a16:creationId xmlns:a16="http://schemas.microsoft.com/office/drawing/2014/main" id="{FD0F7B6B-764C-E05B-A243-209AF4E9BC95}"/>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BE35E109-8901-A317-1195-D193D6D227E5}"/>
              </a:ext>
            </a:extLst>
          </p:cNvPr>
          <p:cNvSpPr>
            <a:spLocks noGrp="1"/>
          </p:cNvSpPr>
          <p:nvPr>
            <p:ph type="sldNum" sz="quarter" idx="12"/>
          </p:nvPr>
        </p:nvSpPr>
        <p:spPr/>
        <p:txBody>
          <a:bodyPr/>
          <a:lstStyle/>
          <a:p>
            <a:pPr lvl="0"/>
            <a:fld id="{373A9C87-E85C-4630-94EE-7015F32A56E6}" type="slidenum">
              <a:rPr lang="fr-FR" smtClean="0"/>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1D252D-5DC9-4E9D-AAFF-57A89A1CAB78}"/>
              </a:ext>
            </a:extLst>
          </p:cNvPr>
          <p:cNvSpPr txBox="1">
            <a:spLocks noGrp="1"/>
          </p:cNvSpPr>
          <p:nvPr>
            <p:ph type="title"/>
          </p:nvPr>
        </p:nvSpPr>
        <p:spPr/>
        <p:txBody>
          <a:bodyPr>
            <a:normAutofit/>
          </a:bodyPr>
          <a:lstStyle/>
          <a:p>
            <a:pPr lvl="0" algn="l"/>
            <a:r>
              <a:rPr lang="fr-FR">
                <a:solidFill>
                  <a:srgbClr val="FF3333"/>
                </a:solidFill>
              </a:rPr>
              <a:t>III. TIPE en PCSI</a:t>
            </a:r>
            <a:br>
              <a:rPr lang="fr-FR">
                <a:solidFill>
                  <a:srgbClr val="FF3333"/>
                </a:solidFill>
              </a:rPr>
            </a:br>
            <a:r>
              <a:rPr lang="fr-FR" sz="3600">
                <a:solidFill>
                  <a:srgbClr val="00CC33"/>
                </a:solidFill>
                <a:highlight>
                  <a:scrgbClr r="0" g="0" b="0">
                    <a:alpha val="0"/>
                  </a:scrgbClr>
                </a:highlight>
              </a:rPr>
              <a:t>1- Echéances</a:t>
            </a:r>
          </a:p>
        </p:txBody>
      </p:sp>
      <p:sp>
        <p:nvSpPr>
          <p:cNvPr id="3" name="Espace réservé du texte 2">
            <a:extLst>
              <a:ext uri="{FF2B5EF4-FFF2-40B4-BE49-F238E27FC236}">
                <a16:creationId xmlns:a16="http://schemas.microsoft.com/office/drawing/2014/main" id="{3FE8A52B-10F5-42D6-B4B0-D81A3A80693F}"/>
              </a:ext>
            </a:extLst>
          </p:cNvPr>
          <p:cNvSpPr txBox="1">
            <a:spLocks noGrp="1"/>
          </p:cNvSpPr>
          <p:nvPr>
            <p:ph idx="1"/>
          </p:nvPr>
        </p:nvSpPr>
        <p:spPr/>
        <p:txBody>
          <a:bodyPr>
            <a:normAutofit/>
          </a:bodyPr>
          <a:lstStyle/>
          <a:p>
            <a:pPr marL="0" lvl="0" indent="0">
              <a:buNone/>
            </a:pPr>
            <a:r>
              <a:rPr lang="fr-FR" b="1" dirty="0">
                <a:solidFill>
                  <a:srgbClr val="FF6600"/>
                </a:solidFill>
                <a:latin typeface="+mj-lt"/>
              </a:rPr>
              <a:t>Juin : Réalisation de l’expérience quantitative</a:t>
            </a:r>
          </a:p>
          <a:p>
            <a:pPr lvl="1" hangingPunct="0">
              <a:spcBef>
                <a:spcPts val="0"/>
              </a:spcBef>
              <a:spcAft>
                <a:spcPts val="1417"/>
              </a:spcAft>
              <a:buSzPct val="75000"/>
              <a:buFont typeface="StarSymbol"/>
              <a:buChar char="–"/>
            </a:pPr>
            <a:r>
              <a:rPr lang="fr-FR" sz="3200" dirty="0"/>
              <a:t>Réaliser l’expérience,</a:t>
            </a:r>
          </a:p>
          <a:p>
            <a:pPr lvl="1" hangingPunct="0">
              <a:spcBef>
                <a:spcPts val="0"/>
              </a:spcBef>
              <a:spcAft>
                <a:spcPts val="1417"/>
              </a:spcAft>
              <a:buSzPct val="75000"/>
              <a:buFont typeface="StarSymbol"/>
              <a:buChar char="–"/>
            </a:pPr>
            <a:r>
              <a:rPr lang="fr-FR" sz="3200" dirty="0"/>
              <a:t>Noter les observations,</a:t>
            </a:r>
          </a:p>
          <a:p>
            <a:pPr lvl="1" hangingPunct="0">
              <a:spcBef>
                <a:spcPts val="0"/>
              </a:spcBef>
              <a:spcAft>
                <a:spcPts val="1417"/>
              </a:spcAft>
              <a:buSzPct val="75000"/>
              <a:buFont typeface="StarSymbol"/>
              <a:buChar char="–"/>
            </a:pPr>
            <a:r>
              <a:rPr lang="fr-FR" sz="3200" dirty="0"/>
              <a:t>Effectuer les mesures,</a:t>
            </a:r>
          </a:p>
          <a:p>
            <a:pPr lvl="1" hangingPunct="0">
              <a:spcBef>
                <a:spcPts val="0"/>
              </a:spcBef>
              <a:spcAft>
                <a:spcPts val="1417"/>
              </a:spcAft>
              <a:buSzPct val="75000"/>
              <a:buFont typeface="StarSymbol"/>
              <a:buChar char="–"/>
            </a:pPr>
            <a:r>
              <a:rPr lang="fr-FR" sz="3200" dirty="0"/>
              <a:t>Exploiter les mesures.</a:t>
            </a:r>
          </a:p>
        </p:txBody>
      </p:sp>
      <p:sp>
        <p:nvSpPr>
          <p:cNvPr id="4" name="Espace réservé de la date 3">
            <a:extLst>
              <a:ext uri="{FF2B5EF4-FFF2-40B4-BE49-F238E27FC236}">
                <a16:creationId xmlns:a16="http://schemas.microsoft.com/office/drawing/2014/main" id="{75A4E639-B329-C33C-EE24-F3030B42A57F}"/>
              </a:ext>
            </a:extLst>
          </p:cNvPr>
          <p:cNvSpPr>
            <a:spLocks noGrp="1"/>
          </p:cNvSpPr>
          <p:nvPr>
            <p:ph type="dt" sz="half" idx="10"/>
          </p:nvPr>
        </p:nvSpPr>
        <p:spPr/>
        <p:txBody>
          <a:bodyPr/>
          <a:lstStyle/>
          <a:p>
            <a:pPr lvl="0"/>
            <a:fld id="{3BBFCC1B-18FF-48D9-B123-E067D3B503D4}" type="datetime1">
              <a:rPr lang="fr-FR" smtClean="0"/>
              <a:t>28/01/2025</a:t>
            </a:fld>
            <a:endParaRPr lang="fr-FR"/>
          </a:p>
        </p:txBody>
      </p:sp>
      <p:sp>
        <p:nvSpPr>
          <p:cNvPr id="5" name="Espace réservé du pied de page 4">
            <a:extLst>
              <a:ext uri="{FF2B5EF4-FFF2-40B4-BE49-F238E27FC236}">
                <a16:creationId xmlns:a16="http://schemas.microsoft.com/office/drawing/2014/main" id="{302786C0-86B0-787B-C683-BC2349770F9E}"/>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44B55025-E2B1-4BB4-0EF9-50428DD61774}"/>
              </a:ext>
            </a:extLst>
          </p:cNvPr>
          <p:cNvSpPr>
            <a:spLocks noGrp="1"/>
          </p:cNvSpPr>
          <p:nvPr>
            <p:ph type="sldNum" sz="quarter" idx="12"/>
          </p:nvPr>
        </p:nvSpPr>
        <p:spPr/>
        <p:txBody>
          <a:bodyPr/>
          <a:lstStyle/>
          <a:p>
            <a:pPr lvl="0"/>
            <a:fld id="{373A9C87-E85C-4630-94EE-7015F32A56E6}" type="slidenum">
              <a:rPr lang="fr-FR" smtClean="0"/>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978783-F6C9-45B6-A5EB-97A292D4EB62}"/>
              </a:ext>
            </a:extLst>
          </p:cNvPr>
          <p:cNvSpPr txBox="1">
            <a:spLocks noGrp="1"/>
          </p:cNvSpPr>
          <p:nvPr>
            <p:ph type="title"/>
          </p:nvPr>
        </p:nvSpPr>
        <p:spPr/>
        <p:txBody>
          <a:bodyPr/>
          <a:lstStyle/>
          <a:p>
            <a:pPr lvl="0" algn="l"/>
            <a:r>
              <a:rPr lang="fr-FR" sz="3600">
                <a:solidFill>
                  <a:srgbClr val="FF3333"/>
                </a:solidFill>
              </a:rPr>
              <a:t>III. TIPE en PCSI</a:t>
            </a:r>
            <a:br>
              <a:rPr lang="fr-FR" sz="3600">
                <a:solidFill>
                  <a:srgbClr val="00CC00"/>
                </a:solidFill>
              </a:rPr>
            </a:br>
            <a:r>
              <a:rPr lang="fr-FR" sz="3600">
                <a:solidFill>
                  <a:srgbClr val="00CC00"/>
                </a:solidFill>
              </a:rPr>
              <a:t>2- </a:t>
            </a:r>
            <a:r>
              <a:rPr lang="fr-FR" sz="3200">
                <a:solidFill>
                  <a:srgbClr val="00CC00"/>
                </a:solidFill>
              </a:rPr>
              <a:t>Conseils</a:t>
            </a:r>
          </a:p>
        </p:txBody>
      </p:sp>
      <p:sp>
        <p:nvSpPr>
          <p:cNvPr id="3" name="Espace réservé du texte 2">
            <a:extLst>
              <a:ext uri="{FF2B5EF4-FFF2-40B4-BE49-F238E27FC236}">
                <a16:creationId xmlns:a16="http://schemas.microsoft.com/office/drawing/2014/main" id="{9451458B-2A58-41FF-AF9E-A0FA052274B6}"/>
              </a:ext>
            </a:extLst>
          </p:cNvPr>
          <p:cNvSpPr txBox="1">
            <a:spLocks noGrp="1"/>
          </p:cNvSpPr>
          <p:nvPr>
            <p:ph idx="1"/>
          </p:nvPr>
        </p:nvSpPr>
        <p:spPr/>
        <p:txBody>
          <a:bodyPr>
            <a:normAutofit/>
          </a:bodyPr>
          <a:lstStyle/>
          <a:p>
            <a:pPr lvl="0">
              <a:buSzPct val="45000"/>
              <a:buFont typeface="StarSymbol"/>
              <a:buChar char="●"/>
            </a:pPr>
            <a:r>
              <a:rPr lang="fr-FR" dirty="0"/>
              <a:t>Réfléchir dès maintenant à un sujet.</a:t>
            </a:r>
          </a:p>
          <a:p>
            <a:pPr lvl="0">
              <a:buSzPct val="45000"/>
              <a:buFont typeface="StarSymbol"/>
              <a:buChar char="●"/>
            </a:pPr>
            <a:r>
              <a:rPr lang="fr-FR" dirty="0"/>
              <a:t>Commencer les recherches :</a:t>
            </a:r>
          </a:p>
          <a:p>
            <a:pPr lvl="1" hangingPunct="0">
              <a:spcBef>
                <a:spcPts val="0"/>
              </a:spcBef>
              <a:spcAft>
                <a:spcPts val="1417"/>
              </a:spcAft>
              <a:buSzPct val="75000"/>
              <a:buFont typeface="StarSymbol"/>
              <a:buChar char="–"/>
            </a:pPr>
            <a:r>
              <a:rPr lang="fr-FR" sz="2800" dirty="0"/>
              <a:t>Sur internet 	         à la fiabilité</a:t>
            </a:r>
          </a:p>
          <a:p>
            <a:pPr lvl="1" hangingPunct="0">
              <a:spcBef>
                <a:spcPts val="0"/>
              </a:spcBef>
              <a:spcAft>
                <a:spcPts val="1417"/>
              </a:spcAft>
              <a:buSzPct val="75000"/>
              <a:buFont typeface="StarSymbol"/>
              <a:buChar char="–"/>
            </a:pPr>
            <a:r>
              <a:rPr lang="fr-FR" sz="2800" dirty="0"/>
              <a:t>Au CDI</a:t>
            </a:r>
          </a:p>
          <a:p>
            <a:pPr lvl="1" hangingPunct="0">
              <a:spcBef>
                <a:spcPts val="0"/>
              </a:spcBef>
              <a:spcAft>
                <a:spcPts val="1417"/>
              </a:spcAft>
              <a:buSzPct val="75000"/>
              <a:buFont typeface="StarSymbol"/>
              <a:buChar char="–"/>
            </a:pPr>
            <a:r>
              <a:rPr lang="fr-FR" sz="2800" dirty="0"/>
              <a:t>À la bibliothèque universitaire</a:t>
            </a:r>
          </a:p>
        </p:txBody>
      </p:sp>
      <p:sp>
        <p:nvSpPr>
          <p:cNvPr id="4" name="Espace réservé de la date 3">
            <a:extLst>
              <a:ext uri="{FF2B5EF4-FFF2-40B4-BE49-F238E27FC236}">
                <a16:creationId xmlns:a16="http://schemas.microsoft.com/office/drawing/2014/main" id="{C7866EB1-21B9-20C7-2EF7-170B1AD5B190}"/>
              </a:ext>
            </a:extLst>
          </p:cNvPr>
          <p:cNvSpPr>
            <a:spLocks noGrp="1"/>
          </p:cNvSpPr>
          <p:nvPr>
            <p:ph type="dt" sz="half" idx="10"/>
          </p:nvPr>
        </p:nvSpPr>
        <p:spPr/>
        <p:txBody>
          <a:bodyPr/>
          <a:lstStyle/>
          <a:p>
            <a:pPr lvl="0"/>
            <a:fld id="{FE75C858-9AA7-4D71-B691-88C296D20491}" type="datetime1">
              <a:rPr lang="fr-FR" smtClean="0"/>
              <a:t>28/01/2025</a:t>
            </a:fld>
            <a:endParaRPr lang="fr-FR"/>
          </a:p>
        </p:txBody>
      </p:sp>
      <p:sp>
        <p:nvSpPr>
          <p:cNvPr id="5" name="Espace réservé du pied de page 4">
            <a:extLst>
              <a:ext uri="{FF2B5EF4-FFF2-40B4-BE49-F238E27FC236}">
                <a16:creationId xmlns:a16="http://schemas.microsoft.com/office/drawing/2014/main" id="{628F3F2A-CFA3-97B9-0CE7-95DDA51B2229}"/>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F1B36350-5857-8E8F-8FF5-ED2444D49A6C}"/>
              </a:ext>
            </a:extLst>
          </p:cNvPr>
          <p:cNvSpPr>
            <a:spLocks noGrp="1"/>
          </p:cNvSpPr>
          <p:nvPr>
            <p:ph type="sldNum" sz="quarter" idx="12"/>
          </p:nvPr>
        </p:nvSpPr>
        <p:spPr/>
        <p:txBody>
          <a:bodyPr/>
          <a:lstStyle/>
          <a:p>
            <a:pPr lvl="0"/>
            <a:fld id="{373A9C87-E85C-4630-94EE-7015F32A56E6}" type="slidenum">
              <a:rPr lang="fr-FR" smtClean="0"/>
              <a:t>24</a:t>
            </a:fld>
            <a:endParaRPr lang="fr-FR"/>
          </a:p>
        </p:txBody>
      </p:sp>
      <p:pic>
        <p:nvPicPr>
          <p:cNvPr id="8" name="Graphique 7" descr="Haute tension avec un remplissage uni">
            <a:extLst>
              <a:ext uri="{FF2B5EF4-FFF2-40B4-BE49-F238E27FC236}">
                <a16:creationId xmlns:a16="http://schemas.microsoft.com/office/drawing/2014/main" id="{2C808FE9-0227-EBE2-9013-596FC51673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1370" y="3697191"/>
            <a:ext cx="745119" cy="74511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978783-F6C9-45B6-A5EB-97A292D4EB62}"/>
              </a:ext>
            </a:extLst>
          </p:cNvPr>
          <p:cNvSpPr txBox="1">
            <a:spLocks noGrp="1"/>
          </p:cNvSpPr>
          <p:nvPr>
            <p:ph type="title"/>
          </p:nvPr>
        </p:nvSpPr>
        <p:spPr/>
        <p:txBody>
          <a:bodyPr/>
          <a:lstStyle/>
          <a:p>
            <a:pPr lvl="0" algn="l"/>
            <a:r>
              <a:rPr lang="fr-FR" sz="3600">
                <a:solidFill>
                  <a:srgbClr val="FF3333"/>
                </a:solidFill>
              </a:rPr>
              <a:t>III. TIPE en PCSI</a:t>
            </a:r>
            <a:br>
              <a:rPr lang="fr-FR" sz="3600">
                <a:solidFill>
                  <a:srgbClr val="00CC00"/>
                </a:solidFill>
              </a:rPr>
            </a:br>
            <a:r>
              <a:rPr lang="fr-FR" sz="3600">
                <a:solidFill>
                  <a:srgbClr val="00CC00"/>
                </a:solidFill>
              </a:rPr>
              <a:t>2- </a:t>
            </a:r>
            <a:r>
              <a:rPr lang="fr-FR" sz="3200">
                <a:solidFill>
                  <a:srgbClr val="00CC00"/>
                </a:solidFill>
              </a:rPr>
              <a:t>Conseils</a:t>
            </a:r>
          </a:p>
        </p:txBody>
      </p:sp>
      <p:sp>
        <p:nvSpPr>
          <p:cNvPr id="3" name="Espace réservé du texte 2">
            <a:extLst>
              <a:ext uri="{FF2B5EF4-FFF2-40B4-BE49-F238E27FC236}">
                <a16:creationId xmlns:a16="http://schemas.microsoft.com/office/drawing/2014/main" id="{9451458B-2A58-41FF-AF9E-A0FA052274B6}"/>
              </a:ext>
            </a:extLst>
          </p:cNvPr>
          <p:cNvSpPr txBox="1">
            <a:spLocks noGrp="1"/>
          </p:cNvSpPr>
          <p:nvPr>
            <p:ph idx="1"/>
          </p:nvPr>
        </p:nvSpPr>
        <p:spPr/>
        <p:txBody>
          <a:bodyPr>
            <a:normAutofit fontScale="92500" lnSpcReduction="10000"/>
          </a:bodyPr>
          <a:lstStyle/>
          <a:p>
            <a:pPr lvl="0">
              <a:buSzPct val="45000"/>
              <a:buFont typeface="StarSymbol"/>
              <a:buChar char="●"/>
            </a:pPr>
            <a:r>
              <a:rPr lang="fr-FR" b="1" dirty="0"/>
              <a:t>Garder une trace de toutes vos recherches </a:t>
            </a:r>
            <a:r>
              <a:rPr lang="fr-FR" dirty="0"/>
              <a:t>:</a:t>
            </a:r>
          </a:p>
          <a:p>
            <a:pPr lvl="1" hangingPunct="0">
              <a:spcBef>
                <a:spcPts val="0"/>
              </a:spcBef>
              <a:spcAft>
                <a:spcPts val="1417"/>
              </a:spcAft>
              <a:buSzPct val="75000"/>
              <a:buFont typeface="StarSymbol"/>
              <a:buChar char="–"/>
            </a:pPr>
            <a:r>
              <a:rPr lang="fr-FR" sz="2800" dirty="0"/>
              <a:t>Sur un « cahier de bord » : « vrai cahier » ou avec un fichier en ligne</a:t>
            </a:r>
          </a:p>
          <a:p>
            <a:pPr lvl="1" hangingPunct="0">
              <a:spcBef>
                <a:spcPts val="0"/>
              </a:spcBef>
              <a:spcAft>
                <a:spcPts val="1417"/>
              </a:spcAft>
              <a:buSzPct val="75000"/>
              <a:buFont typeface="StarSymbol"/>
              <a:buChar char="–"/>
            </a:pPr>
            <a:r>
              <a:rPr lang="fr-FR" sz="2800" dirty="0"/>
              <a:t>Les références et les infos extraites</a:t>
            </a:r>
          </a:p>
          <a:p>
            <a:pPr lvl="1" hangingPunct="0">
              <a:spcBef>
                <a:spcPts val="0"/>
              </a:spcBef>
              <a:spcAft>
                <a:spcPts val="1417"/>
              </a:spcAft>
              <a:buSzPct val="75000"/>
              <a:buFont typeface="StarSymbol"/>
              <a:buChar char="–"/>
            </a:pPr>
            <a:r>
              <a:rPr lang="fr-FR" sz="2800" dirty="0"/>
              <a:t>Pour les sites : avec la date de consultation</a:t>
            </a:r>
          </a:p>
          <a:p>
            <a:pPr lvl="1" hangingPunct="0">
              <a:spcBef>
                <a:spcPts val="0"/>
              </a:spcBef>
              <a:spcAft>
                <a:spcPts val="1417"/>
              </a:spcAft>
              <a:buSzPct val="75000"/>
              <a:buFont typeface="StarSymbol"/>
              <a:buChar char="–"/>
            </a:pPr>
            <a:r>
              <a:rPr lang="fr-FR" sz="2800" dirty="0"/>
              <a:t>Pour les revues : revues, n°, mois, année, titre de l’article</a:t>
            </a:r>
          </a:p>
          <a:p>
            <a:pPr lvl="1" hangingPunct="0">
              <a:spcBef>
                <a:spcPts val="0"/>
              </a:spcBef>
              <a:spcAft>
                <a:spcPts val="1417"/>
              </a:spcAft>
              <a:buSzPct val="75000"/>
              <a:buFont typeface="StarSymbol"/>
              <a:buChar char="–"/>
            </a:pPr>
            <a:r>
              <a:rPr lang="fr-FR" sz="2800" dirty="0"/>
              <a:t>Pour les livres : titre, édition, pages consultées</a:t>
            </a:r>
          </a:p>
        </p:txBody>
      </p:sp>
      <p:sp>
        <p:nvSpPr>
          <p:cNvPr id="4" name="Espace réservé de la date 3">
            <a:extLst>
              <a:ext uri="{FF2B5EF4-FFF2-40B4-BE49-F238E27FC236}">
                <a16:creationId xmlns:a16="http://schemas.microsoft.com/office/drawing/2014/main" id="{4AB1D1CE-3EE8-DFB8-86AF-06071C2A908B}"/>
              </a:ext>
            </a:extLst>
          </p:cNvPr>
          <p:cNvSpPr>
            <a:spLocks noGrp="1"/>
          </p:cNvSpPr>
          <p:nvPr>
            <p:ph type="dt" sz="half" idx="10"/>
          </p:nvPr>
        </p:nvSpPr>
        <p:spPr/>
        <p:txBody>
          <a:bodyPr/>
          <a:lstStyle/>
          <a:p>
            <a:pPr lvl="0"/>
            <a:fld id="{12B68B5B-5955-4B36-956F-6DA0E2138776}" type="datetime1">
              <a:rPr lang="fr-FR" smtClean="0"/>
              <a:t>28/01/2025</a:t>
            </a:fld>
            <a:endParaRPr lang="fr-FR"/>
          </a:p>
        </p:txBody>
      </p:sp>
      <p:sp>
        <p:nvSpPr>
          <p:cNvPr id="5" name="Espace réservé du pied de page 4">
            <a:extLst>
              <a:ext uri="{FF2B5EF4-FFF2-40B4-BE49-F238E27FC236}">
                <a16:creationId xmlns:a16="http://schemas.microsoft.com/office/drawing/2014/main" id="{1DA0F91C-C44B-BAE6-6CE8-BD61B49918B5}"/>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870E9C18-4718-07BB-04A6-EDA42735130A}"/>
              </a:ext>
            </a:extLst>
          </p:cNvPr>
          <p:cNvSpPr>
            <a:spLocks noGrp="1"/>
          </p:cNvSpPr>
          <p:nvPr>
            <p:ph type="sldNum" sz="quarter" idx="12"/>
          </p:nvPr>
        </p:nvSpPr>
        <p:spPr/>
        <p:txBody>
          <a:bodyPr/>
          <a:lstStyle/>
          <a:p>
            <a:pPr lvl="0"/>
            <a:fld id="{373A9C87-E85C-4630-94EE-7015F32A56E6}" type="slidenum">
              <a:rPr lang="fr-FR" smtClean="0"/>
              <a:t>25</a:t>
            </a:fld>
            <a:endParaRPr lang="fr-FR"/>
          </a:p>
        </p:txBody>
      </p:sp>
    </p:spTree>
    <p:extLst>
      <p:ext uri="{BB962C8B-B14F-4D97-AF65-F5344CB8AC3E}">
        <p14:creationId xmlns:p14="http://schemas.microsoft.com/office/powerpoint/2010/main" val="2150865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978783-F6C9-45B6-A5EB-97A292D4EB62}"/>
              </a:ext>
            </a:extLst>
          </p:cNvPr>
          <p:cNvSpPr txBox="1">
            <a:spLocks noGrp="1"/>
          </p:cNvSpPr>
          <p:nvPr>
            <p:ph type="title"/>
          </p:nvPr>
        </p:nvSpPr>
        <p:spPr/>
        <p:txBody>
          <a:bodyPr/>
          <a:lstStyle/>
          <a:p>
            <a:pPr lvl="0" algn="l"/>
            <a:r>
              <a:rPr lang="fr-FR" sz="3600">
                <a:solidFill>
                  <a:srgbClr val="FF3333"/>
                </a:solidFill>
              </a:rPr>
              <a:t>III. TIPE en PCSI</a:t>
            </a:r>
            <a:br>
              <a:rPr lang="fr-FR" sz="3600">
                <a:solidFill>
                  <a:srgbClr val="00CC00"/>
                </a:solidFill>
              </a:rPr>
            </a:br>
            <a:r>
              <a:rPr lang="fr-FR" sz="3600">
                <a:solidFill>
                  <a:srgbClr val="00CC00"/>
                </a:solidFill>
              </a:rPr>
              <a:t>2- </a:t>
            </a:r>
            <a:r>
              <a:rPr lang="fr-FR" sz="3200">
                <a:solidFill>
                  <a:srgbClr val="00CC00"/>
                </a:solidFill>
              </a:rPr>
              <a:t>Conseils</a:t>
            </a:r>
          </a:p>
        </p:txBody>
      </p:sp>
      <p:sp>
        <p:nvSpPr>
          <p:cNvPr id="3" name="Espace réservé du texte 2">
            <a:extLst>
              <a:ext uri="{FF2B5EF4-FFF2-40B4-BE49-F238E27FC236}">
                <a16:creationId xmlns:a16="http://schemas.microsoft.com/office/drawing/2014/main" id="{9451458B-2A58-41FF-AF9E-A0FA052274B6}"/>
              </a:ext>
            </a:extLst>
          </p:cNvPr>
          <p:cNvSpPr txBox="1">
            <a:spLocks noGrp="1"/>
          </p:cNvSpPr>
          <p:nvPr>
            <p:ph idx="1"/>
          </p:nvPr>
        </p:nvSpPr>
        <p:spPr/>
        <p:txBody>
          <a:bodyPr>
            <a:normAutofit/>
          </a:bodyPr>
          <a:lstStyle/>
          <a:p>
            <a:pPr lvl="0">
              <a:buSzPct val="45000"/>
              <a:buFont typeface="StarSymbol"/>
              <a:buChar char="●"/>
            </a:pPr>
            <a:r>
              <a:rPr lang="fr-FR" dirty="0"/>
              <a:t>En groupe :</a:t>
            </a:r>
          </a:p>
          <a:p>
            <a:pPr lvl="1" hangingPunct="0">
              <a:spcBef>
                <a:spcPts val="0"/>
              </a:spcBef>
              <a:spcAft>
                <a:spcPts val="1417"/>
              </a:spcAft>
              <a:buSzPct val="75000"/>
              <a:buFont typeface="StarSymbol"/>
              <a:buChar char="–"/>
            </a:pPr>
            <a:r>
              <a:rPr lang="fr-FR" sz="2800" dirty="0"/>
              <a:t>2 à 3 étudiants de la même filière</a:t>
            </a:r>
          </a:p>
          <a:p>
            <a:pPr lvl="1" hangingPunct="0">
              <a:spcBef>
                <a:spcPts val="0"/>
              </a:spcBef>
              <a:spcAft>
                <a:spcPts val="1417"/>
              </a:spcAft>
              <a:buSzPct val="75000"/>
              <a:buFont typeface="StarSymbol"/>
              <a:buChar char="–"/>
            </a:pPr>
            <a:r>
              <a:rPr lang="fr-FR" sz="2800" dirty="0"/>
              <a:t>Recherches à mener ensemble</a:t>
            </a:r>
          </a:p>
          <a:p>
            <a:pPr lvl="1" hangingPunct="0">
              <a:spcBef>
                <a:spcPts val="0"/>
              </a:spcBef>
              <a:spcAft>
                <a:spcPts val="1417"/>
              </a:spcAft>
              <a:buSzPct val="75000"/>
              <a:buFont typeface="StarSymbol"/>
              <a:buChar char="–"/>
            </a:pPr>
            <a:r>
              <a:rPr lang="fr-FR" sz="2800" dirty="0"/>
              <a:t>Puis il faudra réfléchir à des objectifs différents</a:t>
            </a:r>
          </a:p>
        </p:txBody>
      </p:sp>
      <p:sp>
        <p:nvSpPr>
          <p:cNvPr id="4" name="Espace réservé de la date 3">
            <a:extLst>
              <a:ext uri="{FF2B5EF4-FFF2-40B4-BE49-F238E27FC236}">
                <a16:creationId xmlns:a16="http://schemas.microsoft.com/office/drawing/2014/main" id="{4145E9E3-146D-B697-0632-9DAAA8E94AE9}"/>
              </a:ext>
            </a:extLst>
          </p:cNvPr>
          <p:cNvSpPr>
            <a:spLocks noGrp="1"/>
          </p:cNvSpPr>
          <p:nvPr>
            <p:ph type="dt" sz="half" idx="10"/>
          </p:nvPr>
        </p:nvSpPr>
        <p:spPr/>
        <p:txBody>
          <a:bodyPr/>
          <a:lstStyle/>
          <a:p>
            <a:pPr lvl="0"/>
            <a:fld id="{50CEB2B1-9CF9-471C-B0BC-975CB7D5F3AB}" type="datetime1">
              <a:rPr lang="fr-FR" smtClean="0"/>
              <a:t>28/01/2025</a:t>
            </a:fld>
            <a:endParaRPr lang="fr-FR"/>
          </a:p>
        </p:txBody>
      </p:sp>
      <p:sp>
        <p:nvSpPr>
          <p:cNvPr id="5" name="Espace réservé du pied de page 4">
            <a:extLst>
              <a:ext uri="{FF2B5EF4-FFF2-40B4-BE49-F238E27FC236}">
                <a16:creationId xmlns:a16="http://schemas.microsoft.com/office/drawing/2014/main" id="{AC6A94B7-FAEE-243E-BCBF-CCE80369B3D0}"/>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3CB292ED-E893-CD1D-E7E1-37D0B5634F56}"/>
              </a:ext>
            </a:extLst>
          </p:cNvPr>
          <p:cNvSpPr>
            <a:spLocks noGrp="1"/>
          </p:cNvSpPr>
          <p:nvPr>
            <p:ph type="sldNum" sz="quarter" idx="12"/>
          </p:nvPr>
        </p:nvSpPr>
        <p:spPr/>
        <p:txBody>
          <a:bodyPr/>
          <a:lstStyle/>
          <a:p>
            <a:pPr lvl="0"/>
            <a:fld id="{373A9C87-E85C-4630-94EE-7015F32A56E6}" type="slidenum">
              <a:rPr lang="fr-FR" smtClean="0"/>
              <a:t>26</a:t>
            </a:fld>
            <a:endParaRPr lang="fr-FR"/>
          </a:p>
        </p:txBody>
      </p:sp>
    </p:spTree>
    <p:extLst>
      <p:ext uri="{BB962C8B-B14F-4D97-AF65-F5344CB8AC3E}">
        <p14:creationId xmlns:p14="http://schemas.microsoft.com/office/powerpoint/2010/main" val="2763871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97909-FE53-8B97-5D9D-6E03D0D439E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0E4BFA-16E2-14E2-7ECF-57A11370C17D}"/>
              </a:ext>
            </a:extLst>
          </p:cNvPr>
          <p:cNvSpPr txBox="1">
            <a:spLocks noGrp="1"/>
          </p:cNvSpPr>
          <p:nvPr>
            <p:ph type="title"/>
          </p:nvPr>
        </p:nvSpPr>
        <p:spPr/>
        <p:txBody>
          <a:bodyPr/>
          <a:lstStyle/>
          <a:p>
            <a:pPr lvl="0" algn="l"/>
            <a:r>
              <a:rPr lang="fr-FR" sz="3600" dirty="0">
                <a:solidFill>
                  <a:srgbClr val="FF3333"/>
                </a:solidFill>
              </a:rPr>
              <a:t>III. TIPE en PCSI</a:t>
            </a:r>
            <a:br>
              <a:rPr lang="fr-FR" sz="3600" dirty="0">
                <a:solidFill>
                  <a:srgbClr val="00CC00"/>
                </a:solidFill>
              </a:rPr>
            </a:br>
            <a:r>
              <a:rPr lang="fr-FR" sz="3600" dirty="0">
                <a:solidFill>
                  <a:srgbClr val="00CC00"/>
                </a:solidFill>
              </a:rPr>
              <a:t>Le TIPE idéal ?</a:t>
            </a:r>
            <a:endParaRPr lang="fr-FR" sz="3200" dirty="0">
              <a:solidFill>
                <a:srgbClr val="00CC00"/>
              </a:solidFill>
            </a:endParaRPr>
          </a:p>
        </p:txBody>
      </p:sp>
      <p:sp>
        <p:nvSpPr>
          <p:cNvPr id="3" name="Espace réservé du texte 2">
            <a:extLst>
              <a:ext uri="{FF2B5EF4-FFF2-40B4-BE49-F238E27FC236}">
                <a16:creationId xmlns:a16="http://schemas.microsoft.com/office/drawing/2014/main" id="{429E9C33-AB3F-5D19-EEEE-996169D3BEC2}"/>
              </a:ext>
            </a:extLst>
          </p:cNvPr>
          <p:cNvSpPr txBox="1">
            <a:spLocks noGrp="1"/>
          </p:cNvSpPr>
          <p:nvPr>
            <p:ph idx="1"/>
          </p:nvPr>
        </p:nvSpPr>
        <p:spPr/>
        <p:txBody>
          <a:bodyPr>
            <a:normAutofit/>
          </a:bodyPr>
          <a:lstStyle/>
          <a:p>
            <a:pPr lvl="0">
              <a:buSzPct val="45000"/>
              <a:buFont typeface="StarSymbol"/>
              <a:buChar char="●"/>
            </a:pPr>
            <a:r>
              <a:rPr lang="fr-FR" dirty="0"/>
              <a:t>Une expérience quantitative</a:t>
            </a:r>
          </a:p>
          <a:p>
            <a:pPr lvl="0">
              <a:buSzPct val="45000"/>
              <a:buFont typeface="StarSymbol"/>
              <a:buChar char="●"/>
            </a:pPr>
            <a:r>
              <a:rPr lang="fr-FR" sz="2800" dirty="0"/>
              <a:t>Un petit modèle</a:t>
            </a:r>
          </a:p>
          <a:p>
            <a:pPr lvl="0">
              <a:buSzPct val="45000"/>
              <a:buFont typeface="StarSymbol"/>
              <a:buChar char="●"/>
            </a:pPr>
            <a:r>
              <a:rPr lang="fr-FR" sz="2800" dirty="0"/>
              <a:t>Une simulation informatique</a:t>
            </a:r>
          </a:p>
          <a:p>
            <a:pPr marL="0" lvl="0" indent="0">
              <a:buSzPct val="45000"/>
              <a:buNone/>
            </a:pPr>
            <a:r>
              <a:rPr lang="fr-FR" sz="2800" dirty="0"/>
              <a:t>Le tout :</a:t>
            </a:r>
          </a:p>
          <a:p>
            <a:pPr>
              <a:buSzPct val="45000"/>
            </a:pPr>
            <a:r>
              <a:rPr lang="fr-FR" sz="2800" dirty="0"/>
              <a:t>Sur un sujet qui vous intéresse</a:t>
            </a:r>
          </a:p>
          <a:p>
            <a:pPr>
              <a:buSzPct val="45000"/>
            </a:pPr>
            <a:r>
              <a:rPr lang="fr-FR" sz="2800" dirty="0"/>
              <a:t>Et bien présenté à l’oral</a:t>
            </a:r>
          </a:p>
          <a:p>
            <a:pPr marL="0" lvl="0" indent="0">
              <a:buSzPct val="45000"/>
              <a:buNone/>
            </a:pPr>
            <a:endParaRPr lang="fr-FR" sz="2800" dirty="0"/>
          </a:p>
        </p:txBody>
      </p:sp>
      <p:sp>
        <p:nvSpPr>
          <p:cNvPr id="4" name="Espace réservé de la date 3">
            <a:extLst>
              <a:ext uri="{FF2B5EF4-FFF2-40B4-BE49-F238E27FC236}">
                <a16:creationId xmlns:a16="http://schemas.microsoft.com/office/drawing/2014/main" id="{F2A77742-DF15-F135-EC03-FC26DBB9E2AA}"/>
              </a:ext>
            </a:extLst>
          </p:cNvPr>
          <p:cNvSpPr>
            <a:spLocks noGrp="1"/>
          </p:cNvSpPr>
          <p:nvPr>
            <p:ph type="dt" sz="half" idx="10"/>
          </p:nvPr>
        </p:nvSpPr>
        <p:spPr/>
        <p:txBody>
          <a:bodyPr/>
          <a:lstStyle/>
          <a:p>
            <a:pPr lvl="0"/>
            <a:fld id="{50CEB2B1-9CF9-471C-B0BC-975CB7D5F3AB}" type="datetime1">
              <a:rPr lang="fr-FR" smtClean="0"/>
              <a:t>28/01/2025</a:t>
            </a:fld>
            <a:endParaRPr lang="fr-FR"/>
          </a:p>
        </p:txBody>
      </p:sp>
      <p:sp>
        <p:nvSpPr>
          <p:cNvPr id="5" name="Espace réservé du pied de page 4">
            <a:extLst>
              <a:ext uri="{FF2B5EF4-FFF2-40B4-BE49-F238E27FC236}">
                <a16:creationId xmlns:a16="http://schemas.microsoft.com/office/drawing/2014/main" id="{9497428E-0F93-BD80-493F-5E96128B9E3F}"/>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F23EFA77-204D-AB0C-D7C7-AC27004F997C}"/>
              </a:ext>
            </a:extLst>
          </p:cNvPr>
          <p:cNvSpPr>
            <a:spLocks noGrp="1"/>
          </p:cNvSpPr>
          <p:nvPr>
            <p:ph type="sldNum" sz="quarter" idx="12"/>
          </p:nvPr>
        </p:nvSpPr>
        <p:spPr/>
        <p:txBody>
          <a:bodyPr/>
          <a:lstStyle/>
          <a:p>
            <a:pPr lvl="0"/>
            <a:fld id="{373A9C87-E85C-4630-94EE-7015F32A56E6}" type="slidenum">
              <a:rPr lang="fr-FR" smtClean="0"/>
              <a:t>27</a:t>
            </a:fld>
            <a:endParaRPr lang="fr-FR"/>
          </a:p>
        </p:txBody>
      </p:sp>
    </p:spTree>
    <p:extLst>
      <p:ext uri="{BB962C8B-B14F-4D97-AF65-F5344CB8AC3E}">
        <p14:creationId xmlns:p14="http://schemas.microsoft.com/office/powerpoint/2010/main" val="1180357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48E5DD-1DED-4635-815D-9A4BA1E88924}"/>
              </a:ext>
            </a:extLst>
          </p:cNvPr>
          <p:cNvSpPr txBox="1">
            <a:spLocks noGrp="1"/>
          </p:cNvSpPr>
          <p:nvPr>
            <p:ph type="title"/>
          </p:nvPr>
        </p:nvSpPr>
        <p:spPr>
          <a:xfrm>
            <a:off x="1297413" y="1008990"/>
            <a:ext cx="8030832" cy="1437272"/>
          </a:xfrm>
        </p:spPr>
        <p:txBody>
          <a:bodyPr>
            <a:normAutofit/>
          </a:bodyPr>
          <a:lstStyle/>
          <a:p>
            <a:pPr lvl="0" algn="l"/>
            <a:r>
              <a:rPr lang="fr-FR" sz="3600" dirty="0">
                <a:solidFill>
                  <a:srgbClr val="FF3333"/>
                </a:solidFill>
              </a:rPr>
              <a:t>IV. Conseils du jury : Choix du sujet</a:t>
            </a:r>
          </a:p>
        </p:txBody>
      </p:sp>
      <p:sp>
        <p:nvSpPr>
          <p:cNvPr id="3" name="Espace réservé du texte 2">
            <a:extLst>
              <a:ext uri="{FF2B5EF4-FFF2-40B4-BE49-F238E27FC236}">
                <a16:creationId xmlns:a16="http://schemas.microsoft.com/office/drawing/2014/main" id="{F0DA2F45-11B3-449F-A485-D997096E38C0}"/>
              </a:ext>
            </a:extLst>
          </p:cNvPr>
          <p:cNvSpPr txBox="1">
            <a:spLocks noGrp="1"/>
          </p:cNvSpPr>
          <p:nvPr>
            <p:ph idx="1"/>
          </p:nvPr>
        </p:nvSpPr>
        <p:spPr/>
        <p:txBody>
          <a:bodyPr>
            <a:normAutofit/>
          </a:bodyPr>
          <a:lstStyle/>
          <a:p>
            <a:pPr lvl="0" algn="just">
              <a:buSzPct val="45000"/>
              <a:buFont typeface="StarSymbol"/>
              <a:buChar char="●"/>
            </a:pPr>
            <a:r>
              <a:rPr lang="fr-FR" sz="2400" dirty="0"/>
              <a:t> Au plus tôt</a:t>
            </a:r>
          </a:p>
          <a:p>
            <a:pPr lvl="0" algn="just">
              <a:buSzPct val="45000"/>
              <a:buFont typeface="StarSymbol"/>
              <a:buChar char="●"/>
            </a:pPr>
            <a:r>
              <a:rPr lang="fr-FR" sz="2400" dirty="0"/>
              <a:t> Motivé, motivant, maîtrisable</a:t>
            </a:r>
          </a:p>
          <a:p>
            <a:pPr lvl="0" algn="just">
              <a:buSzPct val="45000"/>
              <a:buFont typeface="StarSymbol"/>
              <a:buChar char="●"/>
            </a:pPr>
            <a:r>
              <a:rPr lang="fr-FR" sz="2400" dirty="0"/>
              <a:t> Ni élémentaire, ni trop ambitieux</a:t>
            </a:r>
          </a:p>
          <a:p>
            <a:pPr lvl="0" algn="just">
              <a:buSzPct val="45000"/>
              <a:buFont typeface="StarSymbol"/>
              <a:buChar char="●"/>
            </a:pPr>
            <a:r>
              <a:rPr lang="fr-FR" sz="2400" dirty="0"/>
              <a:t> Mettant en rapport théorie et applications concrètes</a:t>
            </a:r>
          </a:p>
          <a:p>
            <a:pPr lvl="0" algn="just">
              <a:buSzPct val="45000"/>
              <a:buFont typeface="StarSymbol"/>
              <a:buChar char="●"/>
            </a:pPr>
            <a:r>
              <a:rPr lang="fr-FR" sz="2400" dirty="0"/>
              <a:t> Souhaité à caractère pluridisciplinaire</a:t>
            </a:r>
          </a:p>
          <a:p>
            <a:pPr lvl="0" algn="just">
              <a:buSzPct val="45000"/>
              <a:buFont typeface="StarSymbol"/>
              <a:buChar char="●"/>
            </a:pPr>
            <a:r>
              <a:rPr lang="fr-FR" sz="2400" dirty="0"/>
              <a:t>Doit s’inscrire dans la </a:t>
            </a:r>
            <a:r>
              <a:rPr lang="fr-FR" sz="2400" b="1" dirty="0"/>
              <a:t>durée d’une année complète</a:t>
            </a:r>
            <a:r>
              <a:rPr lang="fr-FR" sz="2400" dirty="0"/>
              <a:t>, avec une </a:t>
            </a:r>
            <a:r>
              <a:rPr lang="fr-FR" sz="2400" b="1" dirty="0"/>
              <a:t>démarche</a:t>
            </a:r>
            <a:r>
              <a:rPr lang="fr-FR" sz="2400" dirty="0"/>
              <a:t> qui relève de celle </a:t>
            </a:r>
            <a:r>
              <a:rPr lang="fr-FR" sz="2400" b="1" dirty="0"/>
              <a:t>de l’Ingénieur</a:t>
            </a:r>
            <a:r>
              <a:rPr lang="fr-FR" sz="2400" dirty="0"/>
              <a:t>.</a:t>
            </a:r>
          </a:p>
        </p:txBody>
      </p:sp>
      <p:sp>
        <p:nvSpPr>
          <p:cNvPr id="4" name="Espace réservé de la date 3">
            <a:extLst>
              <a:ext uri="{FF2B5EF4-FFF2-40B4-BE49-F238E27FC236}">
                <a16:creationId xmlns:a16="http://schemas.microsoft.com/office/drawing/2014/main" id="{3F8917ED-E3FC-8C36-70EC-1D83D3538BD6}"/>
              </a:ext>
            </a:extLst>
          </p:cNvPr>
          <p:cNvSpPr>
            <a:spLocks noGrp="1"/>
          </p:cNvSpPr>
          <p:nvPr>
            <p:ph type="dt" sz="half" idx="10"/>
          </p:nvPr>
        </p:nvSpPr>
        <p:spPr/>
        <p:txBody>
          <a:bodyPr/>
          <a:lstStyle/>
          <a:p>
            <a:pPr lvl="0"/>
            <a:fld id="{0BADF083-8519-4885-A884-C72E9AF4769D}" type="datetime1">
              <a:rPr lang="fr-FR" smtClean="0"/>
              <a:t>28/01/2025</a:t>
            </a:fld>
            <a:endParaRPr lang="fr-FR"/>
          </a:p>
        </p:txBody>
      </p:sp>
      <p:sp>
        <p:nvSpPr>
          <p:cNvPr id="5" name="Espace réservé du pied de page 4">
            <a:extLst>
              <a:ext uri="{FF2B5EF4-FFF2-40B4-BE49-F238E27FC236}">
                <a16:creationId xmlns:a16="http://schemas.microsoft.com/office/drawing/2014/main" id="{ADF43442-E670-C587-6070-C9D80C761C12}"/>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9EDA878A-84DE-BF8A-961F-7C984C4198D9}"/>
              </a:ext>
            </a:extLst>
          </p:cNvPr>
          <p:cNvSpPr>
            <a:spLocks noGrp="1"/>
          </p:cNvSpPr>
          <p:nvPr>
            <p:ph type="sldNum" sz="quarter" idx="12"/>
          </p:nvPr>
        </p:nvSpPr>
        <p:spPr/>
        <p:txBody>
          <a:bodyPr/>
          <a:lstStyle/>
          <a:p>
            <a:pPr lvl="0"/>
            <a:fld id="{373A9C87-E85C-4630-94EE-7015F32A56E6}" type="slidenum">
              <a:rPr lang="fr-FR" smtClean="0"/>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F59191-0EDD-409F-BCB7-9DAC7B671C28}"/>
              </a:ext>
            </a:extLst>
          </p:cNvPr>
          <p:cNvSpPr txBox="1">
            <a:spLocks noGrp="1"/>
          </p:cNvSpPr>
          <p:nvPr>
            <p:ph type="title"/>
          </p:nvPr>
        </p:nvSpPr>
        <p:spPr>
          <a:xfrm>
            <a:off x="716506" y="1008990"/>
            <a:ext cx="8557147" cy="1304306"/>
          </a:xfrm>
        </p:spPr>
        <p:txBody>
          <a:bodyPr>
            <a:normAutofit/>
          </a:bodyPr>
          <a:lstStyle/>
          <a:p>
            <a:pPr lvl="0" algn="l"/>
            <a:r>
              <a:rPr lang="fr-FR" sz="3600" dirty="0">
                <a:solidFill>
                  <a:srgbClr val="FF3333"/>
                </a:solidFill>
              </a:rPr>
              <a:t>IV. Conseils du jury : Retour des examinateurs</a:t>
            </a:r>
          </a:p>
        </p:txBody>
      </p:sp>
      <p:sp>
        <p:nvSpPr>
          <p:cNvPr id="3" name="Espace réservé du texte 2">
            <a:extLst>
              <a:ext uri="{FF2B5EF4-FFF2-40B4-BE49-F238E27FC236}">
                <a16:creationId xmlns:a16="http://schemas.microsoft.com/office/drawing/2014/main" id="{D2C6037D-9E3A-4781-A818-A21C4DE1DEF4}"/>
              </a:ext>
            </a:extLst>
          </p:cNvPr>
          <p:cNvSpPr txBox="1">
            <a:spLocks noGrp="1"/>
          </p:cNvSpPr>
          <p:nvPr>
            <p:ph idx="1"/>
          </p:nvPr>
        </p:nvSpPr>
        <p:spPr/>
        <p:txBody>
          <a:bodyPr>
            <a:normAutofit fontScale="92500"/>
          </a:bodyPr>
          <a:lstStyle/>
          <a:p>
            <a:pPr lvl="0" algn="just">
              <a:buSzPct val="45000"/>
              <a:buFont typeface="StarSymbol"/>
              <a:buChar char="●"/>
            </a:pPr>
            <a:r>
              <a:rPr lang="fr-FR" dirty="0"/>
              <a:t> S’approprier son sujet, bien formuler le problème</a:t>
            </a:r>
          </a:p>
          <a:p>
            <a:pPr lvl="0" algn="just">
              <a:buSzPct val="45000"/>
              <a:buFont typeface="StarSymbol"/>
              <a:buChar char="●"/>
            </a:pPr>
            <a:r>
              <a:rPr lang="fr-FR" dirty="0"/>
              <a:t> Expliciter clairement la problématique et les objectifs</a:t>
            </a:r>
          </a:p>
          <a:p>
            <a:pPr lvl="0" algn="just">
              <a:buSzPct val="45000"/>
              <a:buFont typeface="StarSymbol"/>
              <a:buChar char="●"/>
            </a:pPr>
            <a:r>
              <a:rPr lang="fr-FR" dirty="0"/>
              <a:t> Commencer par une étude bibliographique</a:t>
            </a:r>
          </a:p>
          <a:p>
            <a:pPr lvl="0" algn="just">
              <a:buSzPct val="45000"/>
              <a:buFont typeface="StarSymbol"/>
              <a:buChar char="●"/>
            </a:pPr>
            <a:r>
              <a:rPr lang="fr-FR" dirty="0"/>
              <a:t> Mettre en avant la méthodologie, les résultats</a:t>
            </a:r>
          </a:p>
          <a:p>
            <a:pPr lvl="0" algn="just">
              <a:buSzPct val="45000"/>
              <a:buFont typeface="StarSymbol"/>
              <a:buChar char="●"/>
            </a:pPr>
            <a:r>
              <a:rPr lang="fr-FR" dirty="0"/>
              <a:t> Souligner sa propre plus-value</a:t>
            </a:r>
          </a:p>
          <a:p>
            <a:pPr lvl="0" algn="just">
              <a:buSzPct val="45000"/>
              <a:buFont typeface="StarSymbol"/>
              <a:buChar char="●"/>
            </a:pPr>
            <a:r>
              <a:rPr lang="fr-FR" dirty="0"/>
              <a:t> Maîtriser ce dont on parle, hypothèses de travail</a:t>
            </a:r>
          </a:p>
          <a:p>
            <a:pPr lvl="0" algn="just">
              <a:buSzPct val="45000"/>
              <a:buFont typeface="StarSymbol"/>
              <a:buChar char="●"/>
            </a:pPr>
            <a:r>
              <a:rPr lang="fr-FR" dirty="0"/>
              <a:t> Ne pas confondre contact industriel et tourisme industriel</a:t>
            </a:r>
          </a:p>
        </p:txBody>
      </p:sp>
      <p:sp>
        <p:nvSpPr>
          <p:cNvPr id="4" name="Espace réservé de la date 3">
            <a:extLst>
              <a:ext uri="{FF2B5EF4-FFF2-40B4-BE49-F238E27FC236}">
                <a16:creationId xmlns:a16="http://schemas.microsoft.com/office/drawing/2014/main" id="{EE7A7C52-75C0-0D0C-D5FD-A7AB17A0CE2C}"/>
              </a:ext>
            </a:extLst>
          </p:cNvPr>
          <p:cNvSpPr>
            <a:spLocks noGrp="1"/>
          </p:cNvSpPr>
          <p:nvPr>
            <p:ph type="dt" sz="half" idx="10"/>
          </p:nvPr>
        </p:nvSpPr>
        <p:spPr/>
        <p:txBody>
          <a:bodyPr/>
          <a:lstStyle/>
          <a:p>
            <a:pPr lvl="0"/>
            <a:fld id="{0F665DE7-83E8-45E9-815D-5A56E34B8DD9}" type="datetime1">
              <a:rPr lang="fr-FR" smtClean="0"/>
              <a:t>28/01/2025</a:t>
            </a:fld>
            <a:endParaRPr lang="fr-FR"/>
          </a:p>
        </p:txBody>
      </p:sp>
      <p:sp>
        <p:nvSpPr>
          <p:cNvPr id="5" name="Espace réservé du pied de page 4">
            <a:extLst>
              <a:ext uri="{FF2B5EF4-FFF2-40B4-BE49-F238E27FC236}">
                <a16:creationId xmlns:a16="http://schemas.microsoft.com/office/drawing/2014/main" id="{966E3226-CAFC-2E80-B1A5-4624CBC6F3FD}"/>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68125720-C4CE-84F5-6B84-57585B73C808}"/>
              </a:ext>
            </a:extLst>
          </p:cNvPr>
          <p:cNvSpPr>
            <a:spLocks noGrp="1"/>
          </p:cNvSpPr>
          <p:nvPr>
            <p:ph type="sldNum" sz="quarter" idx="12"/>
          </p:nvPr>
        </p:nvSpPr>
        <p:spPr/>
        <p:txBody>
          <a:bodyPr/>
          <a:lstStyle/>
          <a:p>
            <a:pPr lvl="0"/>
            <a:fld id="{373A9C87-E85C-4630-94EE-7015F32A56E6}" type="slidenum">
              <a:rPr lang="fr-FR" smtClean="0"/>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25CDF1-5FA4-44D8-A1EB-6176397C8039}"/>
              </a:ext>
            </a:extLst>
          </p:cNvPr>
          <p:cNvSpPr txBox="1">
            <a:spLocks noGrp="1"/>
          </p:cNvSpPr>
          <p:nvPr>
            <p:ph type="title"/>
          </p:nvPr>
        </p:nvSpPr>
        <p:spPr/>
        <p:txBody>
          <a:bodyPr>
            <a:normAutofit fontScale="90000"/>
          </a:bodyPr>
          <a:lstStyle/>
          <a:p>
            <a:pPr lvl="0" algn="l"/>
            <a:r>
              <a:rPr lang="fr-FR" sz="4000" dirty="0">
                <a:solidFill>
                  <a:srgbClr val="FF3333"/>
                </a:solidFill>
              </a:rPr>
              <a:t>I. Qu'est ce qu'un T.I.P.E ?</a:t>
            </a:r>
            <a:br>
              <a:rPr lang="fr-FR" sz="3600" dirty="0">
                <a:solidFill>
                  <a:srgbClr val="FF3333"/>
                </a:solidFill>
              </a:rPr>
            </a:br>
            <a:r>
              <a:rPr lang="fr-FR" sz="3600" dirty="0">
                <a:solidFill>
                  <a:srgbClr val="FF3333"/>
                </a:solidFill>
              </a:rPr>
              <a:t>= Travaux d'Initiative Personnel Encadrés</a:t>
            </a:r>
          </a:p>
        </p:txBody>
      </p:sp>
      <p:sp>
        <p:nvSpPr>
          <p:cNvPr id="3" name="Sous-titre 2">
            <a:extLst>
              <a:ext uri="{FF2B5EF4-FFF2-40B4-BE49-F238E27FC236}">
                <a16:creationId xmlns:a16="http://schemas.microsoft.com/office/drawing/2014/main" id="{B6B04C74-10F6-48A6-979E-BB73CC7B06DF}"/>
              </a:ext>
            </a:extLst>
          </p:cNvPr>
          <p:cNvSpPr txBox="1">
            <a:spLocks noGrp="1"/>
          </p:cNvSpPr>
          <p:nvPr>
            <p:ph idx="1"/>
          </p:nvPr>
        </p:nvSpPr>
        <p:spPr/>
        <p:txBody>
          <a:bodyPr anchor="ctr">
            <a:normAutofit fontScale="85000" lnSpcReduction="20000"/>
          </a:bodyPr>
          <a:lstStyle/>
          <a:p>
            <a:pPr lvl="0" algn="just"/>
            <a:r>
              <a:rPr lang="fr-FR" u="sng" dirty="0"/>
              <a:t>D’après le BO :</a:t>
            </a:r>
          </a:p>
          <a:p>
            <a:pPr lvl="0" algn="just"/>
            <a:endParaRPr lang="fr-FR" sz="2800" dirty="0"/>
          </a:p>
          <a:p>
            <a:pPr lvl="0" algn="just">
              <a:buSzPct val="45000"/>
              <a:buFont typeface="StarSymbol"/>
              <a:buChar char="●"/>
            </a:pPr>
            <a:r>
              <a:rPr lang="fr-FR" dirty="0"/>
              <a:t>Objectif : initiation à la démarche de recherche</a:t>
            </a:r>
          </a:p>
          <a:p>
            <a:pPr lvl="0" algn="just"/>
            <a:endParaRPr lang="fr-FR" sz="2800" dirty="0"/>
          </a:p>
          <a:p>
            <a:pPr lvl="0" algn="just">
              <a:buSzPct val="45000"/>
              <a:buFont typeface="StarSymbol"/>
              <a:buChar char="●"/>
            </a:pPr>
            <a:r>
              <a:rPr lang="fr-FR" dirty="0"/>
              <a:t>Centré sur une </a:t>
            </a:r>
            <a:r>
              <a:rPr lang="fr-FR" b="1" dirty="0"/>
              <a:t>démarche de recherche scientifique</a:t>
            </a:r>
            <a:r>
              <a:rPr lang="fr-FR" dirty="0"/>
              <a:t> et technologique réalisée de façon concrète.</a:t>
            </a:r>
          </a:p>
          <a:p>
            <a:pPr lvl="0" algn="just"/>
            <a:endParaRPr lang="fr-FR" dirty="0"/>
          </a:p>
          <a:p>
            <a:pPr lvl="0" algn="just">
              <a:buSzPct val="45000"/>
              <a:buFont typeface="StarSymbol"/>
              <a:buChar char="●"/>
            </a:pPr>
            <a:r>
              <a:rPr lang="fr-FR" dirty="0"/>
              <a:t>Amener l'étudiant à </a:t>
            </a:r>
            <a:r>
              <a:rPr lang="fr-FR" b="1" dirty="0"/>
              <a:t>découvrir par lui-même</a:t>
            </a:r>
            <a:r>
              <a:rPr lang="fr-FR" dirty="0"/>
              <a:t>, </a:t>
            </a:r>
            <a:r>
              <a:rPr lang="fr-FR" b="1" dirty="0"/>
              <a:t>sans ambition excessive</a:t>
            </a:r>
            <a:r>
              <a:rPr lang="fr-FR" dirty="0"/>
              <a:t>, mais en sollicitant, ses capacités d'invention et d'</a:t>
            </a:r>
            <a:r>
              <a:rPr lang="fr-FR" b="1" dirty="0"/>
              <a:t>initiative</a:t>
            </a:r>
            <a:r>
              <a:rPr lang="fr-FR" dirty="0"/>
              <a:t>.</a:t>
            </a:r>
          </a:p>
        </p:txBody>
      </p:sp>
      <p:sp>
        <p:nvSpPr>
          <p:cNvPr id="4" name="Espace réservé de la date 3">
            <a:extLst>
              <a:ext uri="{FF2B5EF4-FFF2-40B4-BE49-F238E27FC236}">
                <a16:creationId xmlns:a16="http://schemas.microsoft.com/office/drawing/2014/main" id="{EC10C8C2-EC6E-6173-06D1-88FDF661CA16}"/>
              </a:ext>
            </a:extLst>
          </p:cNvPr>
          <p:cNvSpPr>
            <a:spLocks noGrp="1"/>
          </p:cNvSpPr>
          <p:nvPr>
            <p:ph type="dt" sz="half" idx="10"/>
          </p:nvPr>
        </p:nvSpPr>
        <p:spPr/>
        <p:txBody>
          <a:bodyPr/>
          <a:lstStyle/>
          <a:p>
            <a:pPr lvl="0"/>
            <a:fld id="{1DAB5F54-6EDA-4B73-A0B6-F27787167D2D}" type="datetime1">
              <a:rPr lang="fr-FR" smtClean="0"/>
              <a:t>28/01/2025</a:t>
            </a:fld>
            <a:endParaRPr lang="fr-FR"/>
          </a:p>
        </p:txBody>
      </p:sp>
      <p:sp>
        <p:nvSpPr>
          <p:cNvPr id="5" name="Espace réservé du pied de page 4">
            <a:extLst>
              <a:ext uri="{FF2B5EF4-FFF2-40B4-BE49-F238E27FC236}">
                <a16:creationId xmlns:a16="http://schemas.microsoft.com/office/drawing/2014/main" id="{217AD892-18A6-5919-474F-FBE6A1EE1E24}"/>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718E9734-42FB-610E-A9C7-631E0300B2F5}"/>
              </a:ext>
            </a:extLst>
          </p:cNvPr>
          <p:cNvSpPr>
            <a:spLocks noGrp="1"/>
          </p:cNvSpPr>
          <p:nvPr>
            <p:ph type="sldNum" sz="quarter" idx="12"/>
          </p:nvPr>
        </p:nvSpPr>
        <p:spPr/>
        <p:txBody>
          <a:bodyPr/>
          <a:lstStyle/>
          <a:p>
            <a:pPr lvl="0"/>
            <a:fld id="{373A9C87-E85C-4630-94EE-7015F32A56E6}" type="slidenum">
              <a:rPr lang="fr-FR" smtClean="0"/>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3FC5BC-A5E7-41CD-99D1-FC80D7F244DA}"/>
              </a:ext>
            </a:extLst>
          </p:cNvPr>
          <p:cNvSpPr txBox="1">
            <a:spLocks noGrp="1"/>
          </p:cNvSpPr>
          <p:nvPr>
            <p:ph type="title"/>
          </p:nvPr>
        </p:nvSpPr>
        <p:spPr>
          <a:xfrm>
            <a:off x="675564" y="1008990"/>
            <a:ext cx="8625385" cy="1437272"/>
          </a:xfrm>
        </p:spPr>
        <p:txBody>
          <a:bodyPr>
            <a:normAutofit/>
          </a:bodyPr>
          <a:lstStyle/>
          <a:p>
            <a:pPr lvl="0" algn="l"/>
            <a:r>
              <a:rPr lang="fr-FR" sz="3600" dirty="0">
                <a:solidFill>
                  <a:srgbClr val="FF3333"/>
                </a:solidFill>
              </a:rPr>
              <a:t>IV. Conseils du jury : Retour des examinateurs</a:t>
            </a:r>
          </a:p>
        </p:txBody>
      </p:sp>
      <p:sp>
        <p:nvSpPr>
          <p:cNvPr id="3" name="Espace réservé du texte 2">
            <a:extLst>
              <a:ext uri="{FF2B5EF4-FFF2-40B4-BE49-F238E27FC236}">
                <a16:creationId xmlns:a16="http://schemas.microsoft.com/office/drawing/2014/main" id="{F6C10BEE-056B-4FD0-A250-C538C2DCCA1B}"/>
              </a:ext>
            </a:extLst>
          </p:cNvPr>
          <p:cNvSpPr txBox="1">
            <a:spLocks noGrp="1"/>
          </p:cNvSpPr>
          <p:nvPr>
            <p:ph idx="1"/>
          </p:nvPr>
        </p:nvSpPr>
        <p:spPr/>
        <p:txBody>
          <a:bodyPr>
            <a:normAutofit/>
          </a:bodyPr>
          <a:lstStyle/>
          <a:p>
            <a:pPr lvl="0" algn="just">
              <a:buSzPct val="45000"/>
              <a:buFont typeface="StarSymbol"/>
              <a:buChar char="●"/>
            </a:pPr>
            <a:r>
              <a:rPr lang="fr-FR" dirty="0"/>
              <a:t> Se questionner (par ex. on peut beaucoup apprendre d’une expérience qui a échoué)</a:t>
            </a:r>
          </a:p>
          <a:p>
            <a:pPr lvl="0" algn="just">
              <a:buSzPct val="45000"/>
              <a:buFont typeface="StarSymbol"/>
              <a:buChar char="●"/>
            </a:pPr>
            <a:r>
              <a:rPr lang="fr-FR" dirty="0"/>
              <a:t>Ne pas négliger les incertitudes expérimentales et connaissance des appareils de mesure utilisés</a:t>
            </a:r>
          </a:p>
          <a:p>
            <a:pPr lvl="0" algn="just">
              <a:buSzPct val="45000"/>
              <a:buFont typeface="StarSymbol"/>
              <a:buChar char="●"/>
            </a:pPr>
            <a:r>
              <a:rPr lang="fr-FR" dirty="0"/>
              <a:t> Faire preuve de rigueur et de précision (ordres de grandeur, unités, argumentation logique…)</a:t>
            </a:r>
          </a:p>
          <a:p>
            <a:pPr lvl="0" algn="just">
              <a:buSzPct val="45000"/>
              <a:buFont typeface="StarSymbol"/>
              <a:buChar char="●"/>
            </a:pPr>
            <a:r>
              <a:rPr lang="fr-FR" dirty="0"/>
              <a:t> Répéter devant un public critique</a:t>
            </a:r>
          </a:p>
        </p:txBody>
      </p:sp>
      <p:sp>
        <p:nvSpPr>
          <p:cNvPr id="4" name="Espace réservé de la date 3">
            <a:extLst>
              <a:ext uri="{FF2B5EF4-FFF2-40B4-BE49-F238E27FC236}">
                <a16:creationId xmlns:a16="http://schemas.microsoft.com/office/drawing/2014/main" id="{11061C7D-20EF-E944-C979-C26BC5C9C102}"/>
              </a:ext>
            </a:extLst>
          </p:cNvPr>
          <p:cNvSpPr>
            <a:spLocks noGrp="1"/>
          </p:cNvSpPr>
          <p:nvPr>
            <p:ph type="dt" sz="half" idx="10"/>
          </p:nvPr>
        </p:nvSpPr>
        <p:spPr/>
        <p:txBody>
          <a:bodyPr/>
          <a:lstStyle/>
          <a:p>
            <a:pPr lvl="0"/>
            <a:fld id="{395A1EA9-8E25-4AC4-9D99-AFB50FFDE66C}" type="datetime1">
              <a:rPr lang="fr-FR" smtClean="0"/>
              <a:t>28/01/2025</a:t>
            </a:fld>
            <a:endParaRPr lang="fr-FR"/>
          </a:p>
        </p:txBody>
      </p:sp>
      <p:sp>
        <p:nvSpPr>
          <p:cNvPr id="5" name="Espace réservé du pied de page 4">
            <a:extLst>
              <a:ext uri="{FF2B5EF4-FFF2-40B4-BE49-F238E27FC236}">
                <a16:creationId xmlns:a16="http://schemas.microsoft.com/office/drawing/2014/main" id="{D3B55E61-1421-4B04-429A-01256FEAD31C}"/>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CAB5C0D3-064D-7709-9F73-A6509E90339B}"/>
              </a:ext>
            </a:extLst>
          </p:cNvPr>
          <p:cNvSpPr>
            <a:spLocks noGrp="1"/>
          </p:cNvSpPr>
          <p:nvPr>
            <p:ph type="sldNum" sz="quarter" idx="12"/>
          </p:nvPr>
        </p:nvSpPr>
        <p:spPr/>
        <p:txBody>
          <a:bodyPr/>
          <a:lstStyle/>
          <a:p>
            <a:pPr lvl="0"/>
            <a:fld id="{373A9C87-E85C-4630-94EE-7015F32A56E6}" type="slidenum">
              <a:rPr lang="fr-FR" smtClean="0"/>
              <a:t>30</a:t>
            </a:fld>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077999" cy="7575356"/>
            <a:chOff x="0" y="0"/>
            <a:chExt cx="12188825" cy="6872226"/>
          </a:xfrm>
        </p:grpSpPr>
        <p:pic>
          <p:nvPicPr>
            <p:cNvPr id="38" name="Picture 37">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9" name="Rectangle 38">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40" name="Picture 39">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41" name="Picture 40">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43" name="Straight Connector 42">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26137" y="3882497"/>
            <a:ext cx="563535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080625" cy="7559675"/>
            <a:chOff x="0" y="0"/>
            <a:chExt cx="12192000" cy="6858000"/>
          </a:xfrm>
        </p:grpSpPr>
        <p:sp useBgFill="1">
          <p:nvSpPr>
            <p:cNvPr id="46" name="Rectangle 45">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8" name="Picture 47">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9" name="Rectangle 48">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50" name="Picture 49">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1" name="Picture 50">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7" name="Titre 6">
            <a:extLst>
              <a:ext uri="{FF2B5EF4-FFF2-40B4-BE49-F238E27FC236}">
                <a16:creationId xmlns:a16="http://schemas.microsoft.com/office/drawing/2014/main" id="{C152183D-1FC3-3B18-C79F-E3CD06F332C6}"/>
              </a:ext>
            </a:extLst>
          </p:cNvPr>
          <p:cNvSpPr>
            <a:spLocks noGrp="1"/>
          </p:cNvSpPr>
          <p:nvPr>
            <p:ph type="title"/>
          </p:nvPr>
        </p:nvSpPr>
        <p:spPr>
          <a:xfrm>
            <a:off x="5418807" y="1147951"/>
            <a:ext cx="3752557" cy="2585220"/>
          </a:xfrm>
        </p:spPr>
        <p:txBody>
          <a:bodyPr vert="horz" lIns="91440" tIns="45720" rIns="91440" bIns="45720" rtlCol="0" anchor="b">
            <a:normAutofit/>
          </a:bodyPr>
          <a:lstStyle/>
          <a:p>
            <a:pPr defTabSz="457200"/>
            <a:r>
              <a:rPr lang="en-US" sz="5400"/>
              <a:t>Au boulot !!</a:t>
            </a:r>
          </a:p>
        </p:txBody>
      </p:sp>
      <p:sp>
        <p:nvSpPr>
          <p:cNvPr id="53" name="Rectangle 52">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423" y="1203948"/>
            <a:ext cx="4114679" cy="497706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que 2" descr="Livres contour">
            <a:extLst>
              <a:ext uri="{FF2B5EF4-FFF2-40B4-BE49-F238E27FC236}">
                <a16:creationId xmlns:a16="http://schemas.microsoft.com/office/drawing/2014/main" id="{CC771C34-5F0A-4ACB-7AFA-7FF8DB18DF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8038" y="1883392"/>
            <a:ext cx="3595791" cy="3595791"/>
          </a:xfrm>
          <a:prstGeom prst="rect">
            <a:avLst/>
          </a:prstGeom>
        </p:spPr>
      </p:pic>
      <p:cxnSp>
        <p:nvCxnSpPr>
          <p:cNvPr id="55" name="Straight Connector 54">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8807" y="3882497"/>
            <a:ext cx="373776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Espace réservé du pied de page 4">
            <a:extLst>
              <a:ext uri="{FF2B5EF4-FFF2-40B4-BE49-F238E27FC236}">
                <a16:creationId xmlns:a16="http://schemas.microsoft.com/office/drawing/2014/main" id="{9AEC381D-0326-32F7-2A09-3BE34EF46E78}"/>
              </a:ext>
            </a:extLst>
          </p:cNvPr>
          <p:cNvSpPr>
            <a:spLocks noGrp="1"/>
          </p:cNvSpPr>
          <p:nvPr>
            <p:ph type="ftr" sz="quarter" idx="11"/>
          </p:nvPr>
        </p:nvSpPr>
        <p:spPr>
          <a:xfrm>
            <a:off x="1073586" y="6581957"/>
            <a:ext cx="4914305" cy="307986"/>
          </a:xfrm>
        </p:spPr>
        <p:txBody>
          <a:bodyPr vert="horz" lIns="91440" tIns="45720" rIns="91440" bIns="45720" rtlCol="0" anchor="ctr">
            <a:normAutofit/>
          </a:bodyPr>
          <a:lstStyle/>
          <a:p>
            <a:pPr lvl="0" defTabSz="914400">
              <a:spcAft>
                <a:spcPts val="600"/>
              </a:spcAft>
            </a:pPr>
            <a:r>
              <a:rPr lang="en-US" sz="1000" b="0" i="0" kern="1200">
                <a:solidFill>
                  <a:schemeClr val="tx1"/>
                </a:solidFill>
                <a:effectLst/>
                <a:latin typeface="+mn-lt"/>
                <a:ea typeface="+mn-ea"/>
                <a:cs typeface="+mn-cs"/>
              </a:rPr>
              <a:t>Présentation TIPE 2025 </a:t>
            </a:r>
          </a:p>
        </p:txBody>
      </p:sp>
      <p:sp>
        <p:nvSpPr>
          <p:cNvPr id="4" name="Espace réservé de la date 3">
            <a:extLst>
              <a:ext uri="{FF2B5EF4-FFF2-40B4-BE49-F238E27FC236}">
                <a16:creationId xmlns:a16="http://schemas.microsoft.com/office/drawing/2014/main" id="{561EF984-9C4D-6940-C1F7-75C4062977B6}"/>
              </a:ext>
            </a:extLst>
          </p:cNvPr>
          <p:cNvSpPr>
            <a:spLocks noGrp="1"/>
          </p:cNvSpPr>
          <p:nvPr>
            <p:ph type="dt" sz="half" idx="10"/>
          </p:nvPr>
        </p:nvSpPr>
        <p:spPr>
          <a:xfrm>
            <a:off x="6490609" y="6581957"/>
            <a:ext cx="1969555" cy="307986"/>
          </a:xfrm>
        </p:spPr>
        <p:txBody>
          <a:bodyPr vert="horz" lIns="91440" tIns="45720" rIns="91440" bIns="45720" rtlCol="0" anchor="ctr">
            <a:normAutofit/>
          </a:bodyPr>
          <a:lstStyle/>
          <a:p>
            <a:pPr lvl="0" defTabSz="914400">
              <a:spcAft>
                <a:spcPts val="600"/>
              </a:spcAft>
            </a:pPr>
            <a:fld id="{FE519960-6E4A-48CE-90FA-366B039E8702}" type="datetime1">
              <a:rPr lang="en-US" sz="1000" smtClean="0"/>
              <a:pPr lvl="0" defTabSz="914400">
                <a:spcAft>
                  <a:spcPts val="600"/>
                </a:spcAft>
              </a:pPr>
              <a:t>1/28/2025</a:t>
            </a:fld>
            <a:endParaRPr lang="en-US" sz="1000"/>
          </a:p>
        </p:txBody>
      </p:sp>
      <p:sp>
        <p:nvSpPr>
          <p:cNvPr id="6" name="Espace réservé du numéro de diapositive 5">
            <a:extLst>
              <a:ext uri="{FF2B5EF4-FFF2-40B4-BE49-F238E27FC236}">
                <a16:creationId xmlns:a16="http://schemas.microsoft.com/office/drawing/2014/main" id="{4638482F-9731-29CE-8135-AB664FDAEA0F}"/>
              </a:ext>
            </a:extLst>
          </p:cNvPr>
          <p:cNvSpPr>
            <a:spLocks noGrp="1"/>
          </p:cNvSpPr>
          <p:nvPr>
            <p:ph type="sldNum" sz="quarter" idx="12"/>
          </p:nvPr>
        </p:nvSpPr>
        <p:spPr>
          <a:xfrm>
            <a:off x="8558450" y="6581957"/>
            <a:ext cx="455718" cy="307986"/>
          </a:xfrm>
        </p:spPr>
        <p:txBody>
          <a:bodyPr vert="horz" lIns="91440" tIns="45720" rIns="91440" bIns="45720" rtlCol="0" anchor="ctr">
            <a:normAutofit/>
          </a:bodyPr>
          <a:lstStyle/>
          <a:p>
            <a:pPr lvl="0" defTabSz="914400">
              <a:spcAft>
                <a:spcPts val="600"/>
              </a:spcAft>
            </a:pPr>
            <a:fld id="{373A9C87-E85C-4630-94EE-7015F32A56E6}" type="slidenum">
              <a:rPr lang="en-US" sz="1000" smtClean="0"/>
              <a:pPr lvl="0" defTabSz="914400">
                <a:spcAft>
                  <a:spcPts val="600"/>
                </a:spcAft>
              </a:pPr>
              <a:t>31</a:t>
            </a:fld>
            <a:endParaRPr lang="en-US" sz="1000"/>
          </a:p>
        </p:txBody>
      </p:sp>
    </p:spTree>
    <p:extLst>
      <p:ext uri="{BB962C8B-B14F-4D97-AF65-F5344CB8AC3E}">
        <p14:creationId xmlns:p14="http://schemas.microsoft.com/office/powerpoint/2010/main" val="1306723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CC5891-788A-4487-B3F3-D495585C23A7}"/>
              </a:ext>
            </a:extLst>
          </p:cNvPr>
          <p:cNvSpPr txBox="1">
            <a:spLocks noGrp="1"/>
          </p:cNvSpPr>
          <p:nvPr>
            <p:ph type="title"/>
          </p:nvPr>
        </p:nvSpPr>
        <p:spPr/>
        <p:txBody>
          <a:bodyPr/>
          <a:lstStyle/>
          <a:p>
            <a:pPr lvl="0" algn="l"/>
            <a:r>
              <a:rPr lang="fr-FR" sz="4000" dirty="0">
                <a:solidFill>
                  <a:srgbClr val="FF3333"/>
                </a:solidFill>
              </a:rPr>
              <a:t>I. Qu'est ce qu'un T.I.P.E. ?</a:t>
            </a:r>
          </a:p>
        </p:txBody>
      </p:sp>
      <p:sp>
        <p:nvSpPr>
          <p:cNvPr id="3" name="Sous-titre 2">
            <a:extLst>
              <a:ext uri="{FF2B5EF4-FFF2-40B4-BE49-F238E27FC236}">
                <a16:creationId xmlns:a16="http://schemas.microsoft.com/office/drawing/2014/main" id="{3617DA4E-BCA9-4E84-8F2E-F3D838F75D2C}"/>
              </a:ext>
            </a:extLst>
          </p:cNvPr>
          <p:cNvSpPr txBox="1">
            <a:spLocks noGrp="1"/>
          </p:cNvSpPr>
          <p:nvPr>
            <p:ph idx="1"/>
          </p:nvPr>
        </p:nvSpPr>
        <p:spPr/>
        <p:txBody>
          <a:bodyPr anchor="ctr">
            <a:normAutofit fontScale="92500"/>
          </a:bodyPr>
          <a:lstStyle/>
          <a:p>
            <a:pPr marL="0" lvl="2" indent="0" algn="just" hangingPunct="0">
              <a:spcBef>
                <a:spcPts val="283"/>
              </a:spcBef>
              <a:spcAft>
                <a:spcPts val="283"/>
              </a:spcAft>
              <a:buSzPct val="45000"/>
              <a:buFont typeface="StarSymbol"/>
              <a:buChar char="●"/>
            </a:pPr>
            <a:r>
              <a:rPr lang="fr-FR" sz="2800" dirty="0">
                <a:latin typeface="+mj-lt"/>
                <a:ea typeface="Microsoft YaHei" pitchFamily="2"/>
              </a:rPr>
              <a:t>S'enrichir du contact de personnes extérieures au lycée ,</a:t>
            </a:r>
          </a:p>
          <a:p>
            <a:pPr marL="0" lvl="2" indent="0" algn="just" hangingPunct="0">
              <a:spcBef>
                <a:spcPts val="283"/>
              </a:spcBef>
              <a:spcAft>
                <a:spcPts val="283"/>
              </a:spcAft>
              <a:buSzPct val="45000"/>
              <a:buFont typeface="StarSymbol"/>
              <a:buChar char="●"/>
            </a:pPr>
            <a:r>
              <a:rPr lang="fr-FR" sz="2800" dirty="0">
                <a:latin typeface="+mj-lt"/>
                <a:ea typeface="Microsoft YaHei" pitchFamily="2"/>
              </a:rPr>
              <a:t>identifier, s'approprier et traiter une problématique ;</a:t>
            </a:r>
          </a:p>
          <a:p>
            <a:pPr marL="0" lvl="2" indent="0" algn="just" hangingPunct="0">
              <a:spcBef>
                <a:spcPts val="283"/>
              </a:spcBef>
              <a:spcAft>
                <a:spcPts val="283"/>
              </a:spcAft>
              <a:buSzPct val="45000"/>
              <a:buFont typeface="StarSymbol"/>
              <a:buChar char="●"/>
            </a:pPr>
            <a:r>
              <a:rPr lang="fr-FR" sz="2800" dirty="0">
                <a:latin typeface="+mj-lt"/>
                <a:ea typeface="Microsoft YaHei" pitchFamily="2"/>
              </a:rPr>
              <a:t>collecter des informations pertinentes, les analyser, les synthétiser ;</a:t>
            </a:r>
          </a:p>
          <a:p>
            <a:pPr marL="0" lvl="2" indent="0" algn="just" hangingPunct="0">
              <a:spcBef>
                <a:spcPts val="283"/>
              </a:spcBef>
              <a:spcAft>
                <a:spcPts val="283"/>
              </a:spcAft>
              <a:buSzPct val="45000"/>
              <a:buFont typeface="StarSymbol"/>
              <a:buChar char="●"/>
            </a:pPr>
            <a:r>
              <a:rPr lang="fr-FR" sz="2800" dirty="0">
                <a:latin typeface="+mj-lt"/>
                <a:ea typeface="Microsoft YaHei" pitchFamily="2"/>
              </a:rPr>
              <a:t>réaliser une expérimentation personnelle et en exploiter les résultats ;</a:t>
            </a:r>
          </a:p>
          <a:p>
            <a:pPr marL="0" lvl="2" indent="0" algn="just" hangingPunct="0">
              <a:spcBef>
                <a:spcPts val="283"/>
              </a:spcBef>
              <a:spcAft>
                <a:spcPts val="283"/>
              </a:spcAft>
              <a:buSzPct val="45000"/>
              <a:buFont typeface="StarSymbol"/>
              <a:buChar char="●"/>
            </a:pPr>
            <a:r>
              <a:rPr lang="fr-FR" sz="2800" dirty="0">
                <a:latin typeface="+mj-lt"/>
                <a:ea typeface="Microsoft YaHei" pitchFamily="2"/>
              </a:rPr>
              <a:t>construire et valider une modélisation ;</a:t>
            </a:r>
          </a:p>
          <a:p>
            <a:pPr marL="0" lvl="2" indent="0" algn="just" hangingPunct="0">
              <a:spcBef>
                <a:spcPts val="283"/>
              </a:spcBef>
              <a:spcAft>
                <a:spcPts val="283"/>
              </a:spcAft>
              <a:buSzPct val="45000"/>
              <a:buFont typeface="StarSymbol"/>
              <a:buChar char="●"/>
            </a:pPr>
            <a:r>
              <a:rPr lang="fr-FR" sz="2800" dirty="0">
                <a:latin typeface="+mj-lt"/>
                <a:ea typeface="Microsoft YaHei" pitchFamily="2"/>
              </a:rPr>
              <a:t> Communiquer oralement</a:t>
            </a:r>
          </a:p>
        </p:txBody>
      </p:sp>
      <p:sp>
        <p:nvSpPr>
          <p:cNvPr id="4" name="Espace réservé de la date 3">
            <a:extLst>
              <a:ext uri="{FF2B5EF4-FFF2-40B4-BE49-F238E27FC236}">
                <a16:creationId xmlns:a16="http://schemas.microsoft.com/office/drawing/2014/main" id="{9E19421D-5FF5-E259-7700-5AE3BF7B38DD}"/>
              </a:ext>
            </a:extLst>
          </p:cNvPr>
          <p:cNvSpPr>
            <a:spLocks noGrp="1"/>
          </p:cNvSpPr>
          <p:nvPr>
            <p:ph type="dt" sz="half" idx="10"/>
          </p:nvPr>
        </p:nvSpPr>
        <p:spPr/>
        <p:txBody>
          <a:bodyPr/>
          <a:lstStyle/>
          <a:p>
            <a:pPr lvl="0"/>
            <a:fld id="{D1DF2907-B117-4BED-B2C5-2B27EE37B21D}" type="datetime1">
              <a:rPr lang="fr-FR" smtClean="0"/>
              <a:t>28/01/2025</a:t>
            </a:fld>
            <a:endParaRPr lang="fr-FR"/>
          </a:p>
        </p:txBody>
      </p:sp>
      <p:sp>
        <p:nvSpPr>
          <p:cNvPr id="5" name="Espace réservé du pied de page 4">
            <a:extLst>
              <a:ext uri="{FF2B5EF4-FFF2-40B4-BE49-F238E27FC236}">
                <a16:creationId xmlns:a16="http://schemas.microsoft.com/office/drawing/2014/main" id="{782F0A6C-98D3-166C-05AF-2E0286E7057E}"/>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47C88DEA-9488-8648-0126-62FC122D9599}"/>
              </a:ext>
            </a:extLst>
          </p:cNvPr>
          <p:cNvSpPr>
            <a:spLocks noGrp="1"/>
          </p:cNvSpPr>
          <p:nvPr>
            <p:ph type="sldNum" sz="quarter" idx="12"/>
          </p:nvPr>
        </p:nvSpPr>
        <p:spPr/>
        <p:txBody>
          <a:bodyPr/>
          <a:lstStyle/>
          <a:p>
            <a:pPr lvl="0"/>
            <a:fld id="{373A9C87-E85C-4630-94EE-7015F32A56E6}" type="slidenum">
              <a:rPr lang="fr-FR" smtClean="0"/>
              <a:t>32</a:t>
            </a:fld>
            <a:endParaRPr lang="fr-FR"/>
          </a:p>
        </p:txBody>
      </p:sp>
    </p:spTree>
    <p:extLst>
      <p:ext uri="{BB962C8B-B14F-4D97-AF65-F5344CB8AC3E}">
        <p14:creationId xmlns:p14="http://schemas.microsoft.com/office/powerpoint/2010/main" val="2909212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0E19F-7EEC-44A5-946A-59AB4046AE48}"/>
              </a:ext>
            </a:extLst>
          </p:cNvPr>
          <p:cNvSpPr txBox="1">
            <a:spLocks noGrp="1"/>
          </p:cNvSpPr>
          <p:nvPr>
            <p:ph type="title"/>
          </p:nvPr>
        </p:nvSpPr>
        <p:spPr/>
        <p:txBody>
          <a:bodyPr/>
          <a:lstStyle/>
          <a:p>
            <a:pPr lvl="0" algn="l"/>
            <a:r>
              <a:rPr lang="fr-FR" sz="3600">
                <a:solidFill>
                  <a:srgbClr val="00CC33"/>
                </a:solidFill>
              </a:rPr>
              <a:t>Présentation Orale</a:t>
            </a:r>
          </a:p>
        </p:txBody>
      </p:sp>
      <p:sp>
        <p:nvSpPr>
          <p:cNvPr id="3" name="Espace réservé du texte 2">
            <a:extLst>
              <a:ext uri="{FF2B5EF4-FFF2-40B4-BE49-F238E27FC236}">
                <a16:creationId xmlns:a16="http://schemas.microsoft.com/office/drawing/2014/main" id="{F8F984BB-14F8-48C3-93A5-2ABC39D79216}"/>
              </a:ext>
            </a:extLst>
          </p:cNvPr>
          <p:cNvSpPr txBox="1">
            <a:spLocks noGrp="1"/>
          </p:cNvSpPr>
          <p:nvPr>
            <p:ph idx="1"/>
          </p:nvPr>
        </p:nvSpPr>
        <p:spPr/>
        <p:txBody>
          <a:bodyPr>
            <a:normAutofit fontScale="77500" lnSpcReduction="20000"/>
          </a:bodyPr>
          <a:lstStyle/>
          <a:p>
            <a:pPr lvl="0">
              <a:buSzPct val="45000"/>
              <a:buFont typeface="StarSymbol"/>
              <a:buChar char="●"/>
            </a:pPr>
            <a:r>
              <a:rPr lang="fr-FR" dirty="0"/>
              <a:t>À Paris</a:t>
            </a:r>
          </a:p>
          <a:p>
            <a:pPr lvl="0">
              <a:buSzPct val="45000"/>
              <a:buFont typeface="StarSymbol"/>
              <a:buChar char="●"/>
            </a:pPr>
            <a:r>
              <a:rPr lang="fr-FR" dirty="0"/>
              <a:t>Jury de 2 examinateurs :</a:t>
            </a:r>
          </a:p>
          <a:p>
            <a:pPr lvl="3" hangingPunct="0">
              <a:spcBef>
                <a:spcPts val="0"/>
              </a:spcBef>
              <a:spcAft>
                <a:spcPts val="1417"/>
              </a:spcAft>
              <a:buSzPct val="75000"/>
              <a:buFont typeface="StarSymbol"/>
              <a:buChar char="–"/>
            </a:pPr>
            <a:r>
              <a:rPr lang="fr-FR" sz="2600" dirty="0"/>
              <a:t>PSI : SII et physique</a:t>
            </a:r>
          </a:p>
          <a:p>
            <a:pPr lvl="3" hangingPunct="0">
              <a:spcBef>
                <a:spcPts val="0"/>
              </a:spcBef>
              <a:spcAft>
                <a:spcPts val="1417"/>
              </a:spcAft>
              <a:buSzPct val="75000"/>
              <a:buFont typeface="StarSymbol"/>
              <a:buChar char="–"/>
            </a:pPr>
            <a:r>
              <a:rPr lang="fr-FR" sz="2600" dirty="0"/>
              <a:t>PC : chimie et physique</a:t>
            </a:r>
          </a:p>
          <a:p>
            <a:pPr lvl="0">
              <a:buSzPct val="45000"/>
              <a:buFont typeface="StarSymbol"/>
              <a:buChar char="●"/>
            </a:pPr>
            <a:r>
              <a:rPr lang="fr-FR" dirty="0"/>
              <a:t>Entre le 20 juin et le 20 juillet 2024 (environ)</a:t>
            </a:r>
          </a:p>
          <a:p>
            <a:pPr lvl="0">
              <a:buSzPct val="45000"/>
              <a:buFont typeface="StarSymbol"/>
              <a:buChar char="●"/>
            </a:pPr>
            <a:r>
              <a:rPr lang="fr-FR" dirty="0"/>
              <a:t>Durée : 15 min</a:t>
            </a:r>
          </a:p>
          <a:p>
            <a:pPr lvl="0">
              <a:buSzPct val="45000"/>
              <a:buFont typeface="StarSymbol"/>
              <a:buChar char="●"/>
            </a:pPr>
            <a:r>
              <a:rPr lang="fr-FR" dirty="0"/>
              <a:t>Prend appui sur un diaporama en PDF déposé en ligne mi juin</a:t>
            </a:r>
          </a:p>
          <a:p>
            <a:pPr lvl="0"/>
            <a:endParaRPr lang="fr-FR" dirty="0"/>
          </a:p>
          <a:p>
            <a:pPr lvl="0">
              <a:buSzPct val="45000"/>
              <a:buFont typeface="StarSymbol"/>
              <a:buChar char="●"/>
            </a:pPr>
            <a:r>
              <a:rPr lang="fr-FR" dirty="0"/>
              <a:t>Puis 15 min de questions</a:t>
            </a:r>
          </a:p>
        </p:txBody>
      </p:sp>
      <p:sp>
        <p:nvSpPr>
          <p:cNvPr id="4" name="Espace réservé de la date 3">
            <a:extLst>
              <a:ext uri="{FF2B5EF4-FFF2-40B4-BE49-F238E27FC236}">
                <a16:creationId xmlns:a16="http://schemas.microsoft.com/office/drawing/2014/main" id="{0807C4A1-ADDC-E86C-6D90-40FA589BF883}"/>
              </a:ext>
            </a:extLst>
          </p:cNvPr>
          <p:cNvSpPr>
            <a:spLocks noGrp="1"/>
          </p:cNvSpPr>
          <p:nvPr>
            <p:ph type="dt" sz="half" idx="10"/>
          </p:nvPr>
        </p:nvSpPr>
        <p:spPr/>
        <p:txBody>
          <a:bodyPr/>
          <a:lstStyle/>
          <a:p>
            <a:pPr lvl="0"/>
            <a:fld id="{52E254B0-4468-46A7-8982-AAF2399B310A}" type="datetime1">
              <a:rPr lang="fr-FR" smtClean="0"/>
              <a:t>28/01/2025</a:t>
            </a:fld>
            <a:endParaRPr lang="fr-FR"/>
          </a:p>
        </p:txBody>
      </p:sp>
      <p:sp>
        <p:nvSpPr>
          <p:cNvPr id="5" name="Espace réservé du pied de page 4">
            <a:extLst>
              <a:ext uri="{FF2B5EF4-FFF2-40B4-BE49-F238E27FC236}">
                <a16:creationId xmlns:a16="http://schemas.microsoft.com/office/drawing/2014/main" id="{A41C2CEA-07FE-65F0-3D71-631947DE990A}"/>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5501BF02-8C15-27A8-32E7-9606633AE0A8}"/>
              </a:ext>
            </a:extLst>
          </p:cNvPr>
          <p:cNvSpPr>
            <a:spLocks noGrp="1"/>
          </p:cNvSpPr>
          <p:nvPr>
            <p:ph type="sldNum" sz="quarter" idx="12"/>
          </p:nvPr>
        </p:nvSpPr>
        <p:spPr/>
        <p:txBody>
          <a:bodyPr/>
          <a:lstStyle/>
          <a:p>
            <a:pPr lvl="0"/>
            <a:fld id="{373A9C87-E85C-4630-94EE-7015F32A56E6}" type="slidenum">
              <a:rPr lang="fr-FR" smtClean="0"/>
              <a:t>33</a:t>
            </a:fld>
            <a:endParaRPr lang="fr-FR"/>
          </a:p>
        </p:txBody>
      </p:sp>
    </p:spTree>
    <p:extLst>
      <p:ext uri="{BB962C8B-B14F-4D97-AF65-F5344CB8AC3E}">
        <p14:creationId xmlns:p14="http://schemas.microsoft.com/office/powerpoint/2010/main" val="1273683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E93CD5-B068-44F1-870F-2B88056A012B}"/>
              </a:ext>
            </a:extLst>
          </p:cNvPr>
          <p:cNvSpPr txBox="1">
            <a:spLocks noGrp="1"/>
          </p:cNvSpPr>
          <p:nvPr>
            <p:ph type="title"/>
          </p:nvPr>
        </p:nvSpPr>
        <p:spPr/>
        <p:txBody>
          <a:bodyPr/>
          <a:lstStyle/>
          <a:p>
            <a:pPr lvl="0" algn="l"/>
            <a:r>
              <a:rPr lang="fr-FR" sz="3200" dirty="0">
                <a:solidFill>
                  <a:srgbClr val="FF3333"/>
                </a:solidFill>
              </a:rPr>
              <a:t>II. </a:t>
            </a:r>
            <a:r>
              <a:rPr lang="fr-FR" sz="3200" dirty="0">
                <a:solidFill>
                  <a:srgbClr val="00CC00"/>
                </a:solidFill>
              </a:rPr>
              <a:t>1) Titre &amp; MCOT (février 2024)</a:t>
            </a:r>
          </a:p>
        </p:txBody>
      </p:sp>
      <p:sp>
        <p:nvSpPr>
          <p:cNvPr id="3" name="Espace réservé du texte 2">
            <a:extLst>
              <a:ext uri="{FF2B5EF4-FFF2-40B4-BE49-F238E27FC236}">
                <a16:creationId xmlns:a16="http://schemas.microsoft.com/office/drawing/2014/main" id="{16951517-F499-4E54-B514-D12F0FBFC9BC}"/>
              </a:ext>
            </a:extLst>
          </p:cNvPr>
          <p:cNvSpPr txBox="1">
            <a:spLocks noGrp="1"/>
          </p:cNvSpPr>
          <p:nvPr>
            <p:ph idx="1"/>
          </p:nvPr>
        </p:nvSpPr>
        <p:spPr/>
        <p:txBody>
          <a:bodyPr>
            <a:normAutofit/>
          </a:bodyPr>
          <a:lstStyle/>
          <a:p>
            <a:pPr lvl="0" algn="just">
              <a:buSzPct val="45000"/>
              <a:buFont typeface="StarSymbol"/>
              <a:buChar char="●"/>
            </a:pPr>
            <a:r>
              <a:rPr lang="fr-FR" dirty="0">
                <a:latin typeface="+mj-lt"/>
                <a:ea typeface="Verdana" pitchFamily="34"/>
              </a:rPr>
              <a:t>Titre du TIPE,</a:t>
            </a:r>
          </a:p>
          <a:p>
            <a:pPr lvl="0" algn="just">
              <a:buSzPct val="45000"/>
              <a:buFont typeface="StarSymbol"/>
              <a:buChar char="●"/>
            </a:pPr>
            <a:r>
              <a:rPr lang="fr-FR" dirty="0">
                <a:latin typeface="+mj-lt"/>
                <a:ea typeface="Verdana" pitchFamily="34"/>
              </a:rPr>
              <a:t>ancrage au thème de l’année (50 mots)</a:t>
            </a:r>
          </a:p>
          <a:p>
            <a:pPr lvl="0" algn="just">
              <a:buSzPct val="45000"/>
              <a:buFont typeface="StarSymbol"/>
              <a:buChar char="●"/>
            </a:pPr>
            <a:r>
              <a:rPr lang="fr-FR" dirty="0">
                <a:latin typeface="+mj-lt"/>
                <a:ea typeface="Verdana" pitchFamily="34"/>
              </a:rPr>
              <a:t>motivation du choix de l’étude (50 mots)</a:t>
            </a:r>
          </a:p>
        </p:txBody>
      </p:sp>
      <p:sp>
        <p:nvSpPr>
          <p:cNvPr id="4" name="Espace réservé de la date 3">
            <a:extLst>
              <a:ext uri="{FF2B5EF4-FFF2-40B4-BE49-F238E27FC236}">
                <a16:creationId xmlns:a16="http://schemas.microsoft.com/office/drawing/2014/main" id="{7E0FF910-562E-0FE2-864C-AA2DB5144E8F}"/>
              </a:ext>
            </a:extLst>
          </p:cNvPr>
          <p:cNvSpPr>
            <a:spLocks noGrp="1"/>
          </p:cNvSpPr>
          <p:nvPr>
            <p:ph type="dt" sz="half" idx="10"/>
          </p:nvPr>
        </p:nvSpPr>
        <p:spPr/>
        <p:txBody>
          <a:bodyPr/>
          <a:lstStyle/>
          <a:p>
            <a:pPr lvl="0"/>
            <a:fld id="{72E87124-5E09-4652-921B-B32048F9F712}" type="datetime1">
              <a:rPr lang="fr-FR" smtClean="0"/>
              <a:t>28/01/2025</a:t>
            </a:fld>
            <a:endParaRPr lang="fr-FR"/>
          </a:p>
        </p:txBody>
      </p:sp>
      <p:sp>
        <p:nvSpPr>
          <p:cNvPr id="5" name="Espace réservé du pied de page 4">
            <a:extLst>
              <a:ext uri="{FF2B5EF4-FFF2-40B4-BE49-F238E27FC236}">
                <a16:creationId xmlns:a16="http://schemas.microsoft.com/office/drawing/2014/main" id="{EF945643-C99A-D013-5D04-72EDA45BD190}"/>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39BE9BCE-95DA-5B10-F4E9-37D19A08FBE7}"/>
              </a:ext>
            </a:extLst>
          </p:cNvPr>
          <p:cNvSpPr>
            <a:spLocks noGrp="1"/>
          </p:cNvSpPr>
          <p:nvPr>
            <p:ph type="sldNum" sz="quarter" idx="12"/>
          </p:nvPr>
        </p:nvSpPr>
        <p:spPr/>
        <p:txBody>
          <a:bodyPr/>
          <a:lstStyle/>
          <a:p>
            <a:pPr lvl="0"/>
            <a:fld id="{373A9C87-E85C-4630-94EE-7015F32A56E6}" type="slidenum">
              <a:rPr lang="fr-FR" smtClean="0"/>
              <a:t>34</a:t>
            </a:fld>
            <a:endParaRPr lang="fr-FR"/>
          </a:p>
        </p:txBody>
      </p:sp>
    </p:spTree>
    <p:extLst>
      <p:ext uri="{BB962C8B-B14F-4D97-AF65-F5344CB8AC3E}">
        <p14:creationId xmlns:p14="http://schemas.microsoft.com/office/powerpoint/2010/main" val="170026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3BC62-1C00-43C4-BFB1-89CCE36C56D3}"/>
              </a:ext>
            </a:extLst>
          </p:cNvPr>
          <p:cNvSpPr txBox="1">
            <a:spLocks noGrp="1"/>
          </p:cNvSpPr>
          <p:nvPr>
            <p:ph type="title"/>
          </p:nvPr>
        </p:nvSpPr>
        <p:spPr/>
        <p:txBody>
          <a:bodyPr/>
          <a:lstStyle/>
          <a:p>
            <a:pPr lvl="0" algn="l"/>
            <a:r>
              <a:rPr lang="fr-FR" sz="3200" dirty="0">
                <a:solidFill>
                  <a:srgbClr val="FF3333"/>
                </a:solidFill>
              </a:rPr>
              <a:t>II. </a:t>
            </a:r>
            <a:r>
              <a:rPr lang="fr-FR" sz="3200" dirty="0">
                <a:solidFill>
                  <a:srgbClr val="00CC00"/>
                </a:solidFill>
              </a:rPr>
              <a:t>3) À déposer en ligne (SCEI) juin 2023</a:t>
            </a:r>
            <a:br>
              <a:rPr lang="fr-FR" sz="3600" dirty="0">
                <a:solidFill>
                  <a:srgbClr val="00CC00"/>
                </a:solidFill>
              </a:rPr>
            </a:br>
            <a:r>
              <a:rPr lang="fr-FR" sz="2800" u="sng" dirty="0">
                <a:solidFill>
                  <a:srgbClr val="6666FF"/>
                </a:solidFill>
              </a:rPr>
              <a:t>1. Déroulé Opérationnel (DOT) du TIPE</a:t>
            </a:r>
          </a:p>
        </p:txBody>
      </p:sp>
      <p:sp>
        <p:nvSpPr>
          <p:cNvPr id="3" name="Espace réservé du texte 2">
            <a:extLst>
              <a:ext uri="{FF2B5EF4-FFF2-40B4-BE49-F238E27FC236}">
                <a16:creationId xmlns:a16="http://schemas.microsoft.com/office/drawing/2014/main" id="{C53A9132-DEEF-4BEE-BECD-5104EA34F493}"/>
              </a:ext>
            </a:extLst>
          </p:cNvPr>
          <p:cNvSpPr txBox="1">
            <a:spLocks noGrp="1"/>
          </p:cNvSpPr>
          <p:nvPr>
            <p:ph idx="1"/>
          </p:nvPr>
        </p:nvSpPr>
        <p:spPr/>
        <p:txBody>
          <a:bodyPr>
            <a:normAutofit fontScale="92500"/>
          </a:bodyPr>
          <a:lstStyle/>
          <a:p>
            <a:pPr lvl="0" algn="just"/>
            <a:r>
              <a:rPr lang="fr-FR" sz="1800" dirty="0"/>
              <a:t>[Début Mars : Rencontre avec un expert en vibration des machines tournantes. Cette discussion m’a amené à lire les références [n] et [m], permettant l’identification des paramètres clés de l’étude] </a:t>
            </a:r>
          </a:p>
          <a:p>
            <a:pPr lvl="0" algn="just"/>
            <a:r>
              <a:rPr lang="fr-FR" sz="1800" dirty="0"/>
              <a:t>[Février 2022 - Réalisation d’une série d’expériences en faisant varier les deux paramètres a et b, ce qui nous a amenés à conjecturer la loi empirique. Le résultat est satisfaisant, mais dans un domaine de validité réduit] </a:t>
            </a:r>
          </a:p>
          <a:p>
            <a:pPr lvl="0" algn="just"/>
            <a:r>
              <a:rPr lang="fr-FR" sz="1800" dirty="0"/>
              <a:t>[Janvier 2022 - Échec de la synthèse d’un organomagnésien après les premières tentatives du début d’année nous obligeant à revoir les conditions de l’expérience] </a:t>
            </a:r>
          </a:p>
          <a:p>
            <a:pPr lvl="0" algn="just"/>
            <a:r>
              <a:rPr lang="fr-FR" sz="1800" dirty="0"/>
              <a:t>[Mai 2022 : Réussite de la nouvelle synthèse de l’organomagnésien et calcul du rendement] </a:t>
            </a:r>
          </a:p>
          <a:p>
            <a:pPr lvl="0" algn="just"/>
            <a:r>
              <a:rPr lang="fr-FR" sz="1800" dirty="0"/>
              <a:t>[Début Juin 2022- Interprétation des résultats, estimation des incertitudes de mesure, production des courbes pertinentes pour la présentation finale.</a:t>
            </a:r>
            <a:endParaRPr lang="fr-FR" sz="1800" dirty="0">
              <a:latin typeface="Liberation Sans" pitchFamily="34"/>
            </a:endParaRPr>
          </a:p>
        </p:txBody>
      </p:sp>
      <p:sp>
        <p:nvSpPr>
          <p:cNvPr id="4" name="Espace réservé de la date 3">
            <a:extLst>
              <a:ext uri="{FF2B5EF4-FFF2-40B4-BE49-F238E27FC236}">
                <a16:creationId xmlns:a16="http://schemas.microsoft.com/office/drawing/2014/main" id="{CCFB01A1-E1FC-E509-A03C-754B17725897}"/>
              </a:ext>
            </a:extLst>
          </p:cNvPr>
          <p:cNvSpPr>
            <a:spLocks noGrp="1"/>
          </p:cNvSpPr>
          <p:nvPr>
            <p:ph type="dt" sz="half" idx="10"/>
          </p:nvPr>
        </p:nvSpPr>
        <p:spPr/>
        <p:txBody>
          <a:bodyPr/>
          <a:lstStyle/>
          <a:p>
            <a:pPr lvl="0"/>
            <a:fld id="{9313C542-A17A-4B29-A93F-07F8EFC0984A}" type="datetime1">
              <a:rPr lang="fr-FR" smtClean="0"/>
              <a:t>28/01/2025</a:t>
            </a:fld>
            <a:endParaRPr lang="fr-FR"/>
          </a:p>
        </p:txBody>
      </p:sp>
      <p:sp>
        <p:nvSpPr>
          <p:cNvPr id="5" name="Espace réservé du pied de page 4">
            <a:extLst>
              <a:ext uri="{FF2B5EF4-FFF2-40B4-BE49-F238E27FC236}">
                <a16:creationId xmlns:a16="http://schemas.microsoft.com/office/drawing/2014/main" id="{9BD1ECA9-E74D-F0DE-F463-A23A0E15A272}"/>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FFDADF00-EAF4-BE85-5F26-B8791D26E5C0}"/>
              </a:ext>
            </a:extLst>
          </p:cNvPr>
          <p:cNvSpPr>
            <a:spLocks noGrp="1"/>
          </p:cNvSpPr>
          <p:nvPr>
            <p:ph type="sldNum" sz="quarter" idx="12"/>
          </p:nvPr>
        </p:nvSpPr>
        <p:spPr/>
        <p:txBody>
          <a:bodyPr/>
          <a:lstStyle/>
          <a:p>
            <a:pPr lvl="0"/>
            <a:fld id="{373A9C87-E85C-4630-94EE-7015F32A56E6}" type="slidenum">
              <a:rPr lang="fr-FR" smtClean="0"/>
              <a:t>35</a:t>
            </a:fld>
            <a:endParaRPr lang="fr-FR"/>
          </a:p>
        </p:txBody>
      </p:sp>
    </p:spTree>
    <p:extLst>
      <p:ext uri="{BB962C8B-B14F-4D97-AF65-F5344CB8AC3E}">
        <p14:creationId xmlns:p14="http://schemas.microsoft.com/office/powerpoint/2010/main" val="311679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1D18B-9446-47FF-B361-97DD12945176}"/>
              </a:ext>
            </a:extLst>
          </p:cNvPr>
          <p:cNvSpPr txBox="1">
            <a:spLocks noGrp="1"/>
          </p:cNvSpPr>
          <p:nvPr>
            <p:ph type="title"/>
          </p:nvPr>
        </p:nvSpPr>
        <p:spPr/>
        <p:txBody>
          <a:bodyPr/>
          <a:lstStyle/>
          <a:p>
            <a:pPr lvl="0" algn="l"/>
            <a:r>
              <a:rPr lang="fr-FR" sz="4000" dirty="0">
                <a:solidFill>
                  <a:srgbClr val="FF3333"/>
                </a:solidFill>
              </a:rPr>
              <a:t>I. Qu'est ce qu'un T.I.P.E. ?</a:t>
            </a:r>
          </a:p>
        </p:txBody>
      </p:sp>
      <p:sp>
        <p:nvSpPr>
          <p:cNvPr id="3" name="Sous-titre 2">
            <a:extLst>
              <a:ext uri="{FF2B5EF4-FFF2-40B4-BE49-F238E27FC236}">
                <a16:creationId xmlns:a16="http://schemas.microsoft.com/office/drawing/2014/main" id="{61286EBB-A88B-4CF0-932F-14CC0127463E}"/>
              </a:ext>
            </a:extLst>
          </p:cNvPr>
          <p:cNvSpPr txBox="1">
            <a:spLocks noGrp="1"/>
          </p:cNvSpPr>
          <p:nvPr>
            <p:ph idx="1"/>
          </p:nvPr>
        </p:nvSpPr>
        <p:spPr/>
        <p:txBody>
          <a:bodyPr anchor="t">
            <a:normAutofit fontScale="92500" lnSpcReduction="10000"/>
          </a:bodyPr>
          <a:lstStyle/>
          <a:p>
            <a:pPr lvl="0" algn="just"/>
            <a:r>
              <a:rPr lang="fr-FR" sz="2800" u="sng" dirty="0">
                <a:latin typeface="+mj-lt"/>
              </a:rPr>
              <a:t>Contenus et modalités (BO) :</a:t>
            </a:r>
          </a:p>
          <a:p>
            <a:pPr lvl="0" algn="just">
              <a:buSzPct val="45000"/>
              <a:buFont typeface="StarSymbol"/>
              <a:buChar char="●"/>
            </a:pPr>
            <a:r>
              <a:rPr lang="fr-FR" sz="2800" dirty="0">
                <a:latin typeface="+mj-lt"/>
              </a:rPr>
              <a:t>Être en adéquation avec le thème</a:t>
            </a:r>
          </a:p>
          <a:p>
            <a:pPr lvl="0" algn="just">
              <a:buSzPct val="45000"/>
              <a:buFont typeface="StarSymbol"/>
              <a:buChar char="●"/>
            </a:pPr>
            <a:r>
              <a:rPr lang="fr-FR" sz="2800" dirty="0">
                <a:latin typeface="+mj-lt"/>
              </a:rPr>
              <a:t>Conduit à une production personnelle : </a:t>
            </a:r>
            <a:r>
              <a:rPr lang="fr-FR" dirty="0">
                <a:latin typeface="+mj-lt"/>
              </a:rPr>
              <a:t>Ne peut se limiter à une simple synthèse d'informations collectées, mais faire ressortir une « </a:t>
            </a:r>
            <a:r>
              <a:rPr lang="fr-FR" b="1" dirty="0">
                <a:latin typeface="+mj-lt"/>
              </a:rPr>
              <a:t>valeur ajoutée</a:t>
            </a:r>
            <a:r>
              <a:rPr lang="fr-FR" dirty="0">
                <a:latin typeface="+mj-lt"/>
              </a:rPr>
              <a:t> ».</a:t>
            </a:r>
          </a:p>
          <a:p>
            <a:pPr lvl="0" algn="just">
              <a:buSzPct val="45000"/>
              <a:buFont typeface="StarSymbol"/>
              <a:buChar char="●"/>
            </a:pPr>
            <a:r>
              <a:rPr lang="fr-FR" sz="2800" dirty="0">
                <a:latin typeface="+mj-lt"/>
              </a:rPr>
              <a:t>Travail individuel ou en groupe jusqu’à 3.</a:t>
            </a:r>
          </a:p>
          <a:p>
            <a:pPr lvl="0" algn="just">
              <a:buSzPct val="45000"/>
              <a:buFont typeface="StarSymbol"/>
              <a:buChar char="●"/>
            </a:pPr>
            <a:r>
              <a:rPr lang="fr-FR" sz="2800" dirty="0">
                <a:latin typeface="+mj-lt"/>
              </a:rPr>
              <a:t>Si travail de groupe : avoir une vue d’ensemble et pouvoir expliquer son apport personnel</a:t>
            </a:r>
          </a:p>
        </p:txBody>
      </p:sp>
      <p:sp>
        <p:nvSpPr>
          <p:cNvPr id="4" name="Espace réservé de la date 3">
            <a:extLst>
              <a:ext uri="{FF2B5EF4-FFF2-40B4-BE49-F238E27FC236}">
                <a16:creationId xmlns:a16="http://schemas.microsoft.com/office/drawing/2014/main" id="{717C01FD-FACD-6287-AAF4-2BB8610F2115}"/>
              </a:ext>
            </a:extLst>
          </p:cNvPr>
          <p:cNvSpPr>
            <a:spLocks noGrp="1"/>
          </p:cNvSpPr>
          <p:nvPr>
            <p:ph type="dt" sz="half" idx="10"/>
          </p:nvPr>
        </p:nvSpPr>
        <p:spPr/>
        <p:txBody>
          <a:bodyPr/>
          <a:lstStyle/>
          <a:p>
            <a:pPr lvl="0"/>
            <a:fld id="{B5A4AC27-3F8C-40CC-8A5E-618AC56DCBFA}" type="datetime1">
              <a:rPr lang="fr-FR" smtClean="0"/>
              <a:t>28/01/2025</a:t>
            </a:fld>
            <a:endParaRPr lang="fr-FR"/>
          </a:p>
        </p:txBody>
      </p:sp>
      <p:sp>
        <p:nvSpPr>
          <p:cNvPr id="5" name="Espace réservé du pied de page 4">
            <a:extLst>
              <a:ext uri="{FF2B5EF4-FFF2-40B4-BE49-F238E27FC236}">
                <a16:creationId xmlns:a16="http://schemas.microsoft.com/office/drawing/2014/main" id="{AF1BC9EA-5502-25E8-6BB6-3382723B7A5F}"/>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B90EF4AD-1C6D-EAE3-FB01-A752AF62224D}"/>
              </a:ext>
            </a:extLst>
          </p:cNvPr>
          <p:cNvSpPr>
            <a:spLocks noGrp="1"/>
          </p:cNvSpPr>
          <p:nvPr>
            <p:ph type="sldNum" sz="quarter" idx="12"/>
          </p:nvPr>
        </p:nvSpPr>
        <p:spPr/>
        <p:txBody>
          <a:bodyPr/>
          <a:lstStyle/>
          <a:p>
            <a:pPr lvl="0"/>
            <a:fld id="{373A9C87-E85C-4630-94EE-7015F32A56E6}" type="slidenum">
              <a:rPr lang="fr-FR" smtClean="0"/>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950" y="546845"/>
            <a:ext cx="3161121" cy="6485243"/>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718" y="671971"/>
            <a:ext cx="2936880" cy="621573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74FE477-B3AA-4676-BE1A-F32B37E9D4FD}"/>
              </a:ext>
            </a:extLst>
          </p:cNvPr>
          <p:cNvSpPr txBox="1">
            <a:spLocks noGrp="1"/>
          </p:cNvSpPr>
          <p:nvPr>
            <p:ph type="title"/>
          </p:nvPr>
        </p:nvSpPr>
        <p:spPr>
          <a:xfrm>
            <a:off x="872793" y="1163027"/>
            <a:ext cx="2094267" cy="5285134"/>
          </a:xfrm>
        </p:spPr>
        <p:txBody>
          <a:bodyPr>
            <a:normAutofit/>
          </a:bodyPr>
          <a:lstStyle/>
          <a:p>
            <a:pPr lvl="0"/>
            <a:r>
              <a:rPr lang="fr-FR" sz="4100">
                <a:solidFill>
                  <a:srgbClr val="262626"/>
                </a:solidFill>
              </a:rPr>
              <a:t>II. Aux concours ?</a:t>
            </a:r>
          </a:p>
        </p:txBody>
      </p:sp>
      <p:sp useBgFill="1">
        <p:nvSpPr>
          <p:cNvPr id="18" name="Rectangle 17">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6424" y="-2"/>
            <a:ext cx="6234201" cy="75596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pied de page 4">
            <a:extLst>
              <a:ext uri="{FF2B5EF4-FFF2-40B4-BE49-F238E27FC236}">
                <a16:creationId xmlns:a16="http://schemas.microsoft.com/office/drawing/2014/main" id="{0C12886C-271C-AB03-8256-71C6BAB50C14}"/>
              </a:ext>
            </a:extLst>
          </p:cNvPr>
          <p:cNvSpPr>
            <a:spLocks noGrp="1"/>
          </p:cNvSpPr>
          <p:nvPr>
            <p:ph type="ftr" sz="quarter" idx="11"/>
          </p:nvPr>
        </p:nvSpPr>
        <p:spPr>
          <a:xfrm>
            <a:off x="4207260" y="7032088"/>
            <a:ext cx="3017187" cy="307987"/>
          </a:xfrm>
        </p:spPr>
        <p:txBody>
          <a:bodyPr>
            <a:normAutofit/>
          </a:bodyPr>
          <a:lstStyle/>
          <a:p>
            <a:pPr lvl="0">
              <a:spcAft>
                <a:spcPts val="600"/>
              </a:spcAft>
            </a:pPr>
            <a:r>
              <a:rPr lang="fr-FR"/>
              <a:t>Présentation TIPE 2025 </a:t>
            </a:r>
          </a:p>
        </p:txBody>
      </p:sp>
      <p:sp>
        <p:nvSpPr>
          <p:cNvPr id="4" name="Espace réservé de la date 3">
            <a:extLst>
              <a:ext uri="{FF2B5EF4-FFF2-40B4-BE49-F238E27FC236}">
                <a16:creationId xmlns:a16="http://schemas.microsoft.com/office/drawing/2014/main" id="{AA2E4AC8-911E-BE3A-7D01-B420A8B233CA}"/>
              </a:ext>
            </a:extLst>
          </p:cNvPr>
          <p:cNvSpPr>
            <a:spLocks noGrp="1"/>
          </p:cNvSpPr>
          <p:nvPr>
            <p:ph type="dt" sz="half" idx="10"/>
          </p:nvPr>
        </p:nvSpPr>
        <p:spPr>
          <a:xfrm>
            <a:off x="7750001" y="7032088"/>
            <a:ext cx="1323082" cy="307987"/>
          </a:xfrm>
        </p:spPr>
        <p:txBody>
          <a:bodyPr>
            <a:normAutofit/>
          </a:bodyPr>
          <a:lstStyle/>
          <a:p>
            <a:pPr lvl="0">
              <a:spcAft>
                <a:spcPts val="600"/>
              </a:spcAft>
            </a:pPr>
            <a:fld id="{5A1A11A0-85BF-4795-B0B8-4127D26BC5A6}" type="datetime1">
              <a:rPr lang="fr-FR" smtClean="0"/>
              <a:pPr lvl="0">
                <a:spcAft>
                  <a:spcPts val="600"/>
                </a:spcAft>
              </a:pPr>
              <a:t>28/01/2025</a:t>
            </a:fld>
            <a:endParaRPr lang="fr-FR"/>
          </a:p>
        </p:txBody>
      </p:sp>
      <p:sp>
        <p:nvSpPr>
          <p:cNvPr id="6" name="Espace réservé du numéro de diapositive 5">
            <a:extLst>
              <a:ext uri="{FF2B5EF4-FFF2-40B4-BE49-F238E27FC236}">
                <a16:creationId xmlns:a16="http://schemas.microsoft.com/office/drawing/2014/main" id="{791916DE-D5E2-D2B1-3F93-3053843EEF21}"/>
              </a:ext>
            </a:extLst>
          </p:cNvPr>
          <p:cNvSpPr>
            <a:spLocks noGrp="1"/>
          </p:cNvSpPr>
          <p:nvPr>
            <p:ph type="sldNum" sz="quarter" idx="12"/>
          </p:nvPr>
        </p:nvSpPr>
        <p:spPr>
          <a:xfrm>
            <a:off x="9136087" y="7032088"/>
            <a:ext cx="448714" cy="307987"/>
          </a:xfrm>
        </p:spPr>
        <p:txBody>
          <a:bodyPr>
            <a:normAutofit/>
          </a:bodyPr>
          <a:lstStyle/>
          <a:p>
            <a:pPr lvl="0">
              <a:spcAft>
                <a:spcPts val="600"/>
              </a:spcAft>
            </a:pPr>
            <a:fld id="{373A9C87-E85C-4630-94EE-7015F32A56E6}" type="slidenum">
              <a:rPr lang="fr-FR" smtClean="0"/>
              <a:pPr lvl="0">
                <a:spcAft>
                  <a:spcPts val="600"/>
                </a:spcAft>
              </a:pPr>
              <a:t>5</a:t>
            </a:fld>
            <a:endParaRPr lang="fr-FR"/>
          </a:p>
        </p:txBody>
      </p:sp>
      <p:graphicFrame>
        <p:nvGraphicFramePr>
          <p:cNvPr id="24" name="Sous-titre 2">
            <a:extLst>
              <a:ext uri="{FF2B5EF4-FFF2-40B4-BE49-F238E27FC236}">
                <a16:creationId xmlns:a16="http://schemas.microsoft.com/office/drawing/2014/main" id="{54DB0E31-1CB5-1D44-49D6-B375EC978D27}"/>
              </a:ext>
            </a:extLst>
          </p:cNvPr>
          <p:cNvGraphicFramePr>
            <a:graphicFrameLocks noGrp="1"/>
          </p:cNvGraphicFramePr>
          <p:nvPr>
            <p:ph idx="1"/>
            <p:extLst>
              <p:ext uri="{D42A27DB-BD31-4B8C-83A1-F6EECF244321}">
                <p14:modId xmlns:p14="http://schemas.microsoft.com/office/powerpoint/2010/main" val="2729034929"/>
              </p:ext>
            </p:extLst>
          </p:nvPr>
        </p:nvGraphicFramePr>
        <p:xfrm>
          <a:off x="4128449" y="886998"/>
          <a:ext cx="5738882" cy="6000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FE477-B3AA-4676-BE1A-F32B37E9D4FD}"/>
              </a:ext>
            </a:extLst>
          </p:cNvPr>
          <p:cNvSpPr txBox="1">
            <a:spLocks noGrp="1"/>
          </p:cNvSpPr>
          <p:nvPr>
            <p:ph type="title"/>
          </p:nvPr>
        </p:nvSpPr>
        <p:spPr/>
        <p:txBody>
          <a:bodyPr/>
          <a:lstStyle/>
          <a:p>
            <a:pPr lvl="0" algn="l"/>
            <a:r>
              <a:rPr lang="fr-FR" dirty="0">
                <a:solidFill>
                  <a:srgbClr val="FF3333"/>
                </a:solidFill>
              </a:rPr>
              <a:t>II. Aux concours ?</a:t>
            </a:r>
          </a:p>
        </p:txBody>
      </p:sp>
      <p:pic>
        <p:nvPicPr>
          <p:cNvPr id="5" name="Espace réservé du contenu 4">
            <a:extLst>
              <a:ext uri="{FF2B5EF4-FFF2-40B4-BE49-F238E27FC236}">
                <a16:creationId xmlns:a16="http://schemas.microsoft.com/office/drawing/2014/main" id="{2EA64917-20CB-666B-EF81-681F6084F1BB}"/>
              </a:ext>
            </a:extLst>
          </p:cNvPr>
          <p:cNvPicPr>
            <a:picLocks noGrp="1" noChangeAspect="1"/>
          </p:cNvPicPr>
          <p:nvPr>
            <p:ph idx="1"/>
          </p:nvPr>
        </p:nvPicPr>
        <p:blipFill>
          <a:blip r:embed="rId3"/>
          <a:stretch>
            <a:fillRect/>
          </a:stretch>
        </p:blipFill>
        <p:spPr>
          <a:xfrm>
            <a:off x="717879" y="2986678"/>
            <a:ext cx="8688936" cy="2288227"/>
          </a:xfrm>
        </p:spPr>
      </p:pic>
      <p:sp>
        <p:nvSpPr>
          <p:cNvPr id="3" name="Espace réservé de la date 2">
            <a:extLst>
              <a:ext uri="{FF2B5EF4-FFF2-40B4-BE49-F238E27FC236}">
                <a16:creationId xmlns:a16="http://schemas.microsoft.com/office/drawing/2014/main" id="{7C0259F1-1257-C1BF-75A5-2E61F7279FFF}"/>
              </a:ext>
            </a:extLst>
          </p:cNvPr>
          <p:cNvSpPr>
            <a:spLocks noGrp="1"/>
          </p:cNvSpPr>
          <p:nvPr>
            <p:ph type="dt" sz="half" idx="10"/>
          </p:nvPr>
        </p:nvSpPr>
        <p:spPr/>
        <p:txBody>
          <a:bodyPr/>
          <a:lstStyle/>
          <a:p>
            <a:pPr lvl="0"/>
            <a:fld id="{568C5068-DAF3-4A17-A9A7-41633F327F40}" type="datetime1">
              <a:rPr lang="fr-FR" smtClean="0"/>
              <a:t>28/01/2025</a:t>
            </a:fld>
            <a:endParaRPr lang="fr-FR"/>
          </a:p>
        </p:txBody>
      </p:sp>
      <p:sp>
        <p:nvSpPr>
          <p:cNvPr id="4" name="Espace réservé du pied de page 3">
            <a:extLst>
              <a:ext uri="{FF2B5EF4-FFF2-40B4-BE49-F238E27FC236}">
                <a16:creationId xmlns:a16="http://schemas.microsoft.com/office/drawing/2014/main" id="{CA7848E9-E275-D8C3-5DF4-41033C8B3E3F}"/>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132C9FE2-6078-B1C7-3A4F-B044EC22FCB1}"/>
              </a:ext>
            </a:extLst>
          </p:cNvPr>
          <p:cNvSpPr>
            <a:spLocks noGrp="1"/>
          </p:cNvSpPr>
          <p:nvPr>
            <p:ph type="sldNum" sz="quarter" idx="12"/>
          </p:nvPr>
        </p:nvSpPr>
        <p:spPr/>
        <p:txBody>
          <a:bodyPr/>
          <a:lstStyle/>
          <a:p>
            <a:pPr lvl="0"/>
            <a:fld id="{373A9C87-E85C-4630-94EE-7015F32A56E6}" type="slidenum">
              <a:rPr lang="fr-FR" smtClean="0"/>
              <a:t>6</a:t>
            </a:fld>
            <a:endParaRPr lang="fr-FR"/>
          </a:p>
        </p:txBody>
      </p:sp>
    </p:spTree>
    <p:extLst>
      <p:ext uri="{BB962C8B-B14F-4D97-AF65-F5344CB8AC3E}">
        <p14:creationId xmlns:p14="http://schemas.microsoft.com/office/powerpoint/2010/main" val="33557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D420A-9040-4319-9F02-DF38B4663B5A}"/>
              </a:ext>
            </a:extLst>
          </p:cNvPr>
          <p:cNvSpPr txBox="1">
            <a:spLocks noGrp="1"/>
          </p:cNvSpPr>
          <p:nvPr>
            <p:ph type="title"/>
          </p:nvPr>
        </p:nvSpPr>
        <p:spPr>
          <a:xfrm>
            <a:off x="940157" y="1082618"/>
            <a:ext cx="8255357" cy="1437272"/>
          </a:xfrm>
        </p:spPr>
        <p:txBody>
          <a:bodyPr>
            <a:normAutofit/>
          </a:bodyPr>
          <a:lstStyle/>
          <a:p>
            <a:pPr lvl="0"/>
            <a:r>
              <a:rPr lang="fr-FR" sz="4400" dirty="0">
                <a:solidFill>
                  <a:srgbClr val="FF0000"/>
                </a:solidFill>
              </a:rPr>
              <a:t>II. Échéances et attentes au concours</a:t>
            </a:r>
          </a:p>
        </p:txBody>
      </p:sp>
      <p:graphicFrame>
        <p:nvGraphicFramePr>
          <p:cNvPr id="5" name="Espace réservé du texte 2">
            <a:extLst>
              <a:ext uri="{FF2B5EF4-FFF2-40B4-BE49-F238E27FC236}">
                <a16:creationId xmlns:a16="http://schemas.microsoft.com/office/drawing/2014/main" id="{ABB4AA48-6F62-77EC-7B9C-68481BAECAC5}"/>
              </a:ext>
            </a:extLst>
          </p:cNvPr>
          <p:cNvGraphicFramePr>
            <a:graphicFrameLocks noGrp="1"/>
          </p:cNvGraphicFramePr>
          <p:nvPr>
            <p:ph idx="1"/>
            <p:extLst>
              <p:ext uri="{D42A27DB-BD31-4B8C-83A1-F6EECF244321}">
                <p14:modId xmlns:p14="http://schemas.microsoft.com/office/powerpoint/2010/main" val="1105295892"/>
              </p:ext>
            </p:extLst>
          </p:nvPr>
        </p:nvGraphicFramePr>
        <p:xfrm>
          <a:off x="692429" y="2729810"/>
          <a:ext cx="8695765" cy="3747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e la date 2">
            <a:extLst>
              <a:ext uri="{FF2B5EF4-FFF2-40B4-BE49-F238E27FC236}">
                <a16:creationId xmlns:a16="http://schemas.microsoft.com/office/drawing/2014/main" id="{AE5A7DBE-7792-2589-E782-053CA9EC3169}"/>
              </a:ext>
            </a:extLst>
          </p:cNvPr>
          <p:cNvSpPr>
            <a:spLocks noGrp="1"/>
          </p:cNvSpPr>
          <p:nvPr>
            <p:ph type="dt" sz="half" idx="10"/>
          </p:nvPr>
        </p:nvSpPr>
        <p:spPr/>
        <p:txBody>
          <a:bodyPr/>
          <a:lstStyle/>
          <a:p>
            <a:pPr lvl="0"/>
            <a:fld id="{136A7E27-D477-43C1-80BF-D9B4CEEDA640}" type="datetime1">
              <a:rPr lang="fr-FR" smtClean="0"/>
              <a:t>28/01/2025</a:t>
            </a:fld>
            <a:endParaRPr lang="fr-FR"/>
          </a:p>
        </p:txBody>
      </p:sp>
      <p:sp>
        <p:nvSpPr>
          <p:cNvPr id="4" name="Espace réservé du pied de page 3">
            <a:extLst>
              <a:ext uri="{FF2B5EF4-FFF2-40B4-BE49-F238E27FC236}">
                <a16:creationId xmlns:a16="http://schemas.microsoft.com/office/drawing/2014/main" id="{C0452A83-C610-E18A-D1B0-F431A82FFA4B}"/>
              </a:ext>
            </a:extLst>
          </p:cNvPr>
          <p:cNvSpPr>
            <a:spLocks noGrp="1"/>
          </p:cNvSpPr>
          <p:nvPr>
            <p:ph type="ftr" sz="quarter" idx="11"/>
          </p:nvPr>
        </p:nvSpPr>
        <p:spPr/>
        <p:txBody>
          <a:bodyPr/>
          <a:lstStyle/>
          <a:p>
            <a:pPr lvl="0"/>
            <a:r>
              <a:rPr lang="fr-FR" dirty="0"/>
              <a:t>Présentation TIPE 2025</a:t>
            </a:r>
          </a:p>
        </p:txBody>
      </p:sp>
      <p:sp>
        <p:nvSpPr>
          <p:cNvPr id="6" name="Espace réservé du numéro de diapositive 5">
            <a:extLst>
              <a:ext uri="{FF2B5EF4-FFF2-40B4-BE49-F238E27FC236}">
                <a16:creationId xmlns:a16="http://schemas.microsoft.com/office/drawing/2014/main" id="{668BB7EB-FC89-E99C-53A2-4C6EEDAECE74}"/>
              </a:ext>
            </a:extLst>
          </p:cNvPr>
          <p:cNvSpPr>
            <a:spLocks noGrp="1"/>
          </p:cNvSpPr>
          <p:nvPr>
            <p:ph type="sldNum" sz="quarter" idx="12"/>
          </p:nvPr>
        </p:nvSpPr>
        <p:spPr/>
        <p:txBody>
          <a:bodyPr/>
          <a:lstStyle/>
          <a:p>
            <a:pPr lvl="0"/>
            <a:fld id="{373A9C87-E85C-4630-94EE-7015F32A56E6}" type="slidenum">
              <a:rPr lang="fr-FR" smtClean="0"/>
              <a:t>7</a:t>
            </a:fld>
            <a:endParaRPr lang="fr-FR"/>
          </a:p>
        </p:txBody>
      </p:sp>
    </p:spTree>
    <p:extLst>
      <p:ext uri="{BB962C8B-B14F-4D97-AF65-F5344CB8AC3E}">
        <p14:creationId xmlns:p14="http://schemas.microsoft.com/office/powerpoint/2010/main" val="2675084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02B10-1D20-44D0-A575-4F876A87039D}"/>
              </a:ext>
            </a:extLst>
          </p:cNvPr>
          <p:cNvSpPr txBox="1">
            <a:spLocks noGrp="1"/>
          </p:cNvSpPr>
          <p:nvPr>
            <p:ph type="title"/>
          </p:nvPr>
        </p:nvSpPr>
        <p:spPr/>
        <p:txBody>
          <a:bodyPr/>
          <a:lstStyle/>
          <a:p>
            <a:pPr lvl="0" algn="l"/>
            <a:r>
              <a:rPr lang="fr-FR" sz="3200" dirty="0">
                <a:solidFill>
                  <a:srgbClr val="FF3333"/>
                </a:solidFill>
              </a:rPr>
              <a:t>II. </a:t>
            </a:r>
            <a:r>
              <a:rPr lang="fr-FR" sz="3200" dirty="0">
                <a:solidFill>
                  <a:srgbClr val="00CC00"/>
                </a:solidFill>
              </a:rPr>
              <a:t>1) MCOT (février 2026)</a:t>
            </a:r>
          </a:p>
        </p:txBody>
      </p:sp>
      <p:graphicFrame>
        <p:nvGraphicFramePr>
          <p:cNvPr id="5" name="Espace réservé du texte 2">
            <a:extLst>
              <a:ext uri="{FF2B5EF4-FFF2-40B4-BE49-F238E27FC236}">
                <a16:creationId xmlns:a16="http://schemas.microsoft.com/office/drawing/2014/main" id="{9C8DD996-438E-E773-3A89-B538498D0423}"/>
              </a:ext>
            </a:extLst>
          </p:cNvPr>
          <p:cNvGraphicFramePr>
            <a:graphicFrameLocks noGrp="1"/>
          </p:cNvGraphicFramePr>
          <p:nvPr>
            <p:ph idx="1"/>
          </p:nvPr>
        </p:nvGraphicFramePr>
        <p:xfrm>
          <a:off x="1296988" y="2744788"/>
          <a:ext cx="7496175" cy="379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e la date 2">
            <a:extLst>
              <a:ext uri="{FF2B5EF4-FFF2-40B4-BE49-F238E27FC236}">
                <a16:creationId xmlns:a16="http://schemas.microsoft.com/office/drawing/2014/main" id="{BD28C687-A5E1-FBA9-AC7A-E15B7842A396}"/>
              </a:ext>
            </a:extLst>
          </p:cNvPr>
          <p:cNvSpPr>
            <a:spLocks noGrp="1"/>
          </p:cNvSpPr>
          <p:nvPr>
            <p:ph type="dt" sz="half" idx="10"/>
          </p:nvPr>
        </p:nvSpPr>
        <p:spPr/>
        <p:txBody>
          <a:bodyPr/>
          <a:lstStyle/>
          <a:p>
            <a:pPr lvl="0"/>
            <a:fld id="{8067D010-D345-43DC-B825-97231AF4FC58}" type="datetime1">
              <a:rPr lang="fr-FR" smtClean="0"/>
              <a:t>28/01/2025</a:t>
            </a:fld>
            <a:endParaRPr lang="fr-FR"/>
          </a:p>
        </p:txBody>
      </p:sp>
      <p:sp>
        <p:nvSpPr>
          <p:cNvPr id="4" name="Espace réservé du pied de page 3">
            <a:extLst>
              <a:ext uri="{FF2B5EF4-FFF2-40B4-BE49-F238E27FC236}">
                <a16:creationId xmlns:a16="http://schemas.microsoft.com/office/drawing/2014/main" id="{607F4AEE-4198-6CB2-35CD-3DCD7064CDD2}"/>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0E0F32CF-784E-7253-012E-279BDDB74FB8}"/>
              </a:ext>
            </a:extLst>
          </p:cNvPr>
          <p:cNvSpPr>
            <a:spLocks noGrp="1"/>
          </p:cNvSpPr>
          <p:nvPr>
            <p:ph type="sldNum" sz="quarter" idx="12"/>
          </p:nvPr>
        </p:nvSpPr>
        <p:spPr/>
        <p:txBody>
          <a:bodyPr/>
          <a:lstStyle/>
          <a:p>
            <a:pPr lvl="0"/>
            <a:fld id="{373A9C87-E85C-4630-94EE-7015F32A56E6}" type="slidenum">
              <a:rPr lang="fr-FR" smtClean="0"/>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4D34ED-47D1-4DE8-84FE-DC5D48B8BB07}"/>
              </a:ext>
            </a:extLst>
          </p:cNvPr>
          <p:cNvSpPr txBox="1">
            <a:spLocks noGrp="1"/>
          </p:cNvSpPr>
          <p:nvPr>
            <p:ph type="title"/>
          </p:nvPr>
        </p:nvSpPr>
        <p:spPr>
          <a:xfrm>
            <a:off x="1297413" y="1219794"/>
            <a:ext cx="7495132" cy="1015663"/>
          </a:xfrm>
        </p:spPr>
        <p:txBody>
          <a:bodyPr>
            <a:spAutoFit/>
          </a:bodyPr>
          <a:lstStyle/>
          <a:p>
            <a:pPr lvl="0" algn="l"/>
            <a:r>
              <a:rPr lang="fr-FR" sz="3200" dirty="0">
                <a:solidFill>
                  <a:srgbClr val="FF3333"/>
                </a:solidFill>
              </a:rPr>
              <a:t>II. </a:t>
            </a:r>
            <a:r>
              <a:rPr lang="fr-FR" sz="3200" dirty="0">
                <a:solidFill>
                  <a:srgbClr val="00CC33"/>
                </a:solidFill>
              </a:rPr>
              <a:t>1) MCOT</a:t>
            </a:r>
            <a:br>
              <a:rPr lang="fr-FR" sz="3200" dirty="0">
                <a:solidFill>
                  <a:srgbClr val="00CC33"/>
                </a:solidFill>
              </a:rPr>
            </a:br>
            <a:r>
              <a:rPr lang="fr-FR" sz="2800" u="sng" dirty="0">
                <a:solidFill>
                  <a:srgbClr val="6666FF"/>
                </a:solidFill>
              </a:rPr>
              <a:t>1. Positionnement thématique et mots clés</a:t>
            </a:r>
          </a:p>
        </p:txBody>
      </p:sp>
      <p:sp>
        <p:nvSpPr>
          <p:cNvPr id="3" name="Sous-titre 2">
            <a:extLst>
              <a:ext uri="{FF2B5EF4-FFF2-40B4-BE49-F238E27FC236}">
                <a16:creationId xmlns:a16="http://schemas.microsoft.com/office/drawing/2014/main" id="{9EBE9714-1AD2-421F-B598-1F7974FFB305}"/>
              </a:ext>
            </a:extLst>
          </p:cNvPr>
          <p:cNvSpPr txBox="1">
            <a:spLocks noGrp="1"/>
          </p:cNvSpPr>
          <p:nvPr>
            <p:ph idx="1"/>
          </p:nvPr>
        </p:nvSpPr>
        <p:spPr/>
        <p:txBody>
          <a:bodyPr anchor="t">
            <a:normAutofit fontScale="92500" lnSpcReduction="10000"/>
          </a:bodyPr>
          <a:lstStyle/>
          <a:p>
            <a:pPr lvl="0" algn="just"/>
            <a:r>
              <a:rPr lang="fr-FR" sz="2600" b="1" dirty="0"/>
              <a:t>Positionnement thématique : entre 1 et 3  thèmes</a:t>
            </a:r>
            <a:r>
              <a:rPr lang="fr-FR" sz="2600" dirty="0"/>
              <a:t> dans une liste proposée lors de la saisie.</a:t>
            </a:r>
          </a:p>
          <a:p>
            <a:pPr lvl="0" algn="just">
              <a:buFont typeface="Symbol" panose="05050102010706020507" pitchFamily="18" charset="2"/>
              <a:buChar char="Þ"/>
            </a:pPr>
            <a:r>
              <a:rPr lang="fr-FR" sz="2600" dirty="0"/>
              <a:t>Mettre en correspondance le contenu scientifique du TIPE avec les compétences des examinateurs de l’oral.</a:t>
            </a:r>
            <a:endParaRPr lang="fr-FR" sz="2600" b="1" dirty="0"/>
          </a:p>
          <a:p>
            <a:pPr lvl="0" algn="just"/>
            <a:r>
              <a:rPr lang="fr-FR" sz="2600" b="1" dirty="0"/>
              <a:t>5 mots-clés</a:t>
            </a:r>
            <a:r>
              <a:rPr lang="fr-FR" sz="2600" dirty="0"/>
              <a:t> (5 en français et 5 en anglais) :</a:t>
            </a:r>
          </a:p>
          <a:p>
            <a:pPr lvl="1" algn="just"/>
            <a:r>
              <a:rPr lang="fr-FR" sz="2600" dirty="0"/>
              <a:t>prendre du recul sur les éléments les plus significatifs du travail ;</a:t>
            </a:r>
          </a:p>
          <a:p>
            <a:pPr lvl="1" algn="just"/>
            <a:r>
              <a:rPr lang="fr-FR" sz="2600" dirty="0"/>
              <a:t>doivent être en cohérence avec la bibliographie, la problématique et les objectifs.</a:t>
            </a:r>
          </a:p>
        </p:txBody>
      </p:sp>
      <p:sp>
        <p:nvSpPr>
          <p:cNvPr id="4" name="Espace réservé de la date 3">
            <a:extLst>
              <a:ext uri="{FF2B5EF4-FFF2-40B4-BE49-F238E27FC236}">
                <a16:creationId xmlns:a16="http://schemas.microsoft.com/office/drawing/2014/main" id="{19A82CFD-B28E-7B10-E957-49FDFE6E9354}"/>
              </a:ext>
            </a:extLst>
          </p:cNvPr>
          <p:cNvSpPr>
            <a:spLocks noGrp="1"/>
          </p:cNvSpPr>
          <p:nvPr>
            <p:ph type="dt" sz="half" idx="10"/>
          </p:nvPr>
        </p:nvSpPr>
        <p:spPr/>
        <p:txBody>
          <a:bodyPr/>
          <a:lstStyle/>
          <a:p>
            <a:pPr lvl="0"/>
            <a:fld id="{069CC1F0-F0CA-4A04-8C2D-6B87E5EE15C9}" type="datetime1">
              <a:rPr lang="fr-FR" smtClean="0"/>
              <a:t>28/01/2025</a:t>
            </a:fld>
            <a:endParaRPr lang="fr-FR"/>
          </a:p>
        </p:txBody>
      </p:sp>
      <p:sp>
        <p:nvSpPr>
          <p:cNvPr id="5" name="Espace réservé du pied de page 4">
            <a:extLst>
              <a:ext uri="{FF2B5EF4-FFF2-40B4-BE49-F238E27FC236}">
                <a16:creationId xmlns:a16="http://schemas.microsoft.com/office/drawing/2014/main" id="{B6003667-1597-38E0-4807-3756EDF8C365}"/>
              </a:ext>
            </a:extLst>
          </p:cNvPr>
          <p:cNvSpPr>
            <a:spLocks noGrp="1"/>
          </p:cNvSpPr>
          <p:nvPr>
            <p:ph type="ftr" sz="quarter" idx="11"/>
          </p:nvPr>
        </p:nvSpPr>
        <p:spPr/>
        <p:txBody>
          <a:bodyPr/>
          <a:lstStyle/>
          <a:p>
            <a:pPr lvl="0"/>
            <a:r>
              <a:rPr lang="fr-FR" dirty="0"/>
              <a:t>Présentation TIPE 2025 </a:t>
            </a:r>
          </a:p>
        </p:txBody>
      </p:sp>
      <p:sp>
        <p:nvSpPr>
          <p:cNvPr id="6" name="Espace réservé du numéro de diapositive 5">
            <a:extLst>
              <a:ext uri="{FF2B5EF4-FFF2-40B4-BE49-F238E27FC236}">
                <a16:creationId xmlns:a16="http://schemas.microsoft.com/office/drawing/2014/main" id="{265401EA-5AC0-695C-DB5B-F2624BC73904}"/>
              </a:ext>
            </a:extLst>
          </p:cNvPr>
          <p:cNvSpPr>
            <a:spLocks noGrp="1"/>
          </p:cNvSpPr>
          <p:nvPr>
            <p:ph type="sldNum" sz="quarter" idx="12"/>
          </p:nvPr>
        </p:nvSpPr>
        <p:spPr/>
        <p:txBody>
          <a:bodyPr/>
          <a:lstStyle/>
          <a:p>
            <a:pPr lvl="0"/>
            <a:fld id="{373A9C87-E85C-4630-94EE-7015F32A56E6}" type="slidenum">
              <a:rPr lang="fr-FR" smtClean="0"/>
              <a:t>9</a:t>
            </a:fld>
            <a:endParaRPr lang="fr-F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1966</Words>
  <Application>Microsoft Office PowerPoint</Application>
  <PresentationFormat>Personnalisé</PresentationFormat>
  <Paragraphs>339</Paragraphs>
  <Slides>35</Slides>
  <Notes>34</Notes>
  <HiddenSlides>4</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Calibri</vt:lpstr>
      <vt:lpstr>Garamond</vt:lpstr>
      <vt:lpstr>Liberation Sans</vt:lpstr>
      <vt:lpstr>Liberation Serif</vt:lpstr>
      <vt:lpstr>StarSymbol</vt:lpstr>
      <vt:lpstr>Symbol</vt:lpstr>
      <vt:lpstr>Organique</vt:lpstr>
      <vt:lpstr>Présentation des T.I.P.E</vt:lpstr>
      <vt:lpstr>Présentation PowerPoint</vt:lpstr>
      <vt:lpstr>I. Qu'est ce qu'un T.I.P.E ? = Travaux d'Initiative Personnel Encadrés</vt:lpstr>
      <vt:lpstr>I. Qu'est ce qu'un T.I.P.E. ?</vt:lpstr>
      <vt:lpstr>II. Aux concours ?</vt:lpstr>
      <vt:lpstr>II. Aux concours ?</vt:lpstr>
      <vt:lpstr>II. Échéances et attentes au concours</vt:lpstr>
      <vt:lpstr>II. 1) MCOT (février 2026)</vt:lpstr>
      <vt:lpstr>II. 1) MCOT 1. Positionnement thématique et mots clés</vt:lpstr>
      <vt:lpstr>II. 2) MCOT : 1. Positionnement thématique</vt:lpstr>
      <vt:lpstr>Présentation PowerPoint</vt:lpstr>
      <vt:lpstr>Présentation PowerPoint</vt:lpstr>
      <vt:lpstr>II. 1) MCOT 2. Bibliographie commentée (Max 650 mots)</vt:lpstr>
      <vt:lpstr>II. 1) MCOT 3. Problématique retenue (Max 50 mots)</vt:lpstr>
      <vt:lpstr>II. 1) MCOT 4. Objectifs du travail (Max 100 mots)</vt:lpstr>
      <vt:lpstr>II. 2) MCOT 5. Références bibliographiques</vt:lpstr>
      <vt:lpstr>II. 2) MCOT 5. Références bibliographiques</vt:lpstr>
      <vt:lpstr>II. 3) À déposer en ligne (SCEI) juin 2026 1. Déroulé Opérationnel (DOT) du TIPE</vt:lpstr>
      <vt:lpstr>II. 3) À déposer en ligne (SCEI) juin 2026 2. Présentation orale</vt:lpstr>
      <vt:lpstr>Et le travail en groupe ?</vt:lpstr>
      <vt:lpstr>III. TIPE en PCSI 1- Echéances</vt:lpstr>
      <vt:lpstr>III. TIPE en PCSI 1- Echéances</vt:lpstr>
      <vt:lpstr>III. TIPE en PCSI 1- Echéances</vt:lpstr>
      <vt:lpstr>III. TIPE en PCSI 2- Conseils</vt:lpstr>
      <vt:lpstr>III. TIPE en PCSI 2- Conseils</vt:lpstr>
      <vt:lpstr>III. TIPE en PCSI 2- Conseils</vt:lpstr>
      <vt:lpstr>III. TIPE en PCSI Le TIPE idéal ?</vt:lpstr>
      <vt:lpstr>IV. Conseils du jury : Choix du sujet</vt:lpstr>
      <vt:lpstr>IV. Conseils du jury : Retour des examinateurs</vt:lpstr>
      <vt:lpstr>IV. Conseils du jury : Retour des examinateurs</vt:lpstr>
      <vt:lpstr>Au boulot !!</vt:lpstr>
      <vt:lpstr>I. Qu'est ce qu'un T.I.P.E. ?</vt:lpstr>
      <vt:lpstr>Présentation Orale</vt:lpstr>
      <vt:lpstr>II. 1) Titre &amp; MCOT (février 2024)</vt:lpstr>
      <vt:lpstr>II. 3) À déposer en ligne (SCEI) juin 2023 1. Déroulé Opérationnel (DOT) du TIPE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Nadine VALADE</dc:creator>
  <cp:lastModifiedBy>Nadine VALADE</cp:lastModifiedBy>
  <cp:revision>154</cp:revision>
  <dcterms:created xsi:type="dcterms:W3CDTF">2017-01-27T15:27:44Z</dcterms:created>
  <dcterms:modified xsi:type="dcterms:W3CDTF">2025-01-28T21:51:30Z</dcterms:modified>
</cp:coreProperties>
</file>