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949C9-D324-DAF8-4942-DAE25B7B7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34F88-3119-7F34-87B0-6C8F1F980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832AE7-8363-60BB-50CF-9D6E8C4D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9ACFBB-E451-A03B-9E48-A59D6481A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D92A1F-ED13-E7B0-DE70-0D45D9D4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988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D9E75-B977-F992-D235-243AE2A1D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956738-441E-3642-F33B-632DFE128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940EBF-242A-6D1D-8F4B-FFCCA51D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AB701-60E2-6A3F-7874-5173BE93F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2FF645-16DC-8588-CA8A-ABFD90E93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418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126D629-579C-B9B9-F219-088662677E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0D8455-E255-E991-CC4E-792102CF3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6FF056-AE28-C4E8-39BC-431D9445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A63781-8E5E-FC74-D806-56866E80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C9F478-96E9-C98D-679C-63B88EBF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20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C13081-1440-5DCE-ED0C-80F195078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C5A2E5-A2BC-0AFF-7E3D-79C13F444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9E2D01-C0A9-15A1-CD5A-A55FB332F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F58A65-2C02-BC0C-6CC2-BA358203E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4BE32D-A408-81AD-0470-E9480F6A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11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A46DC-44AD-8256-1F92-3F8214E6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A7B6AC-F1FA-2D8B-CCED-48FD88BA7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668F4B-2082-8097-1AF9-3905494D2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C31E66-3775-12FF-6AE1-85C0A701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7515E8-CFE9-B36B-F4CA-32EEFA77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40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F465CD-EE43-8B6B-0E45-23DF7175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F637A2-5AE3-AED5-1EB6-F88416075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C28B6A-1325-30FE-CA7F-78AD761443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70BB8-FE15-3DB0-7004-BC22562A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6FE857-A7EE-36B9-5DA1-6DF4DEEC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827D7B-FE29-F613-A326-4BCCFECA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28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4082C3-2CF7-200C-0660-A9DA91A0C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F4AD68-40B7-9CE1-3C12-21EBCA0A6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C6AF7B-EE34-4FAA-E54A-EAD0220E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42C8EB-49AB-E3EB-99B1-32546B06E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6FD3C5-150A-A2A3-C911-2F9F1008B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4E2C8E-C33A-899F-8064-D0346853E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3F6A1DE-8C77-E6B4-D0FB-F592F016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A399FB-8F43-133E-55AA-B05CD49B7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77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515CF0-69D0-0FD4-5F9E-58FA3A449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7BB5C1C-13A5-5D3B-2ABC-0688BE899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A56E31-E189-4C95-F246-C7A15341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FDFABB-23EE-029D-3B1F-CCA80043A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12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FBF2B7-B00B-8C99-7C9B-8E2AF5CC3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7DE94F-8463-6971-BAF1-F2E6092E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C6B03A-B2B6-0CC9-0048-8EBEFAB3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49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6967F0-DADB-093A-C8BA-270C99E3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1C9165-1230-02FB-1122-4E16ED017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4D2C8B-8A83-FC72-24BD-6AF64E989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03FD7A-55A7-56A9-0629-11E6D1BD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339FA5-0EF7-0897-A713-4995D3905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011B9A-3F9E-EDF1-28B8-2981EDD1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98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BA4D9-E9C2-FD64-2115-7B4A7CA14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48C3346-0F68-F7F3-A5A4-81C0707993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BE44A5-A57D-2372-8D18-0D5CF51C2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B1FD28-269B-0782-102E-19326E2C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A05240-9C39-065B-BBAF-BA4516D8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065E68-3DF3-509A-1E8F-03C57B23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12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021C613-CBDE-9B37-DDEA-E8AEE27AA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2EAA93-DE90-1553-C0C6-66EC2224C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B1896E-7EBD-A4BB-1F14-77FA3D02EC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E445D-4780-4EBF-B7C6-72C7E484766D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E63960-E38F-EEEB-EA77-756E7A773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EA317-517F-30E7-4C33-BA812B55B6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EDDD7-78E9-4CFD-8002-C79EF3182E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6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D10E0D4-F852-B98E-3F72-1C81DB10C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32" y="1207748"/>
            <a:ext cx="11377374" cy="79377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A5A88DE-E1C5-1E8F-D04F-120F7F81D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539" y="2642850"/>
            <a:ext cx="3455473" cy="93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10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589E0-0DED-C2B7-E57A-1AEC6F09B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7DD700B-B2AF-1E4D-F64F-E129A5678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56" y="1619870"/>
            <a:ext cx="11671176" cy="99125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74D7E4E-A217-31A5-9902-65235B934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0735" y="3429626"/>
            <a:ext cx="6154661" cy="64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102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5C86A-0F55-BED0-9B56-97F76F190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29B9C70-6836-3D62-63FF-443556544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67" y="1257283"/>
            <a:ext cx="11574329" cy="63247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2FC87D1-2890-A046-C54F-8FD359F704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4250" y="2546970"/>
            <a:ext cx="3481749" cy="114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6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12307-FFB3-DC43-88AA-7089331AF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3102BEC-1B09-B4E6-DEB4-E533FFF74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79" y="1720830"/>
            <a:ext cx="11425750" cy="129669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56C134B-1A38-CABF-3CD1-244741F44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5087" y="3582018"/>
            <a:ext cx="9080030" cy="142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7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C147E-9BA5-E25C-879F-9A8517CE2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719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23B04-F8CB-264A-75D6-EFD069AB7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C4D28BA-7333-2451-C59E-BA017AA0F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960" y="1689720"/>
            <a:ext cx="11717968" cy="95187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3BBBEEE-9271-19AD-11D3-90C4F2654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527" y="3232140"/>
            <a:ext cx="8625890" cy="81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21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E450A-6084-899A-5A7D-9C868C6CA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652F502-7232-63A2-47E1-002699020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231" y="1607127"/>
            <a:ext cx="9988611" cy="401135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565DE76-60A5-8181-5C92-4047BCEBE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659" y="155558"/>
            <a:ext cx="11618381" cy="108396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D20D7F5-0EFB-7937-8A47-A8E47C7520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5392" y="5847080"/>
            <a:ext cx="2578128" cy="64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205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5E158-1BF3-A045-017D-990316FFC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D894A7E-DDD3-D67C-E1CC-2FA8E3743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688" y="3114646"/>
            <a:ext cx="10887269" cy="180279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2DD3811-F29C-7D40-FBC5-A0C87BB19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045" y="523848"/>
            <a:ext cx="11927771" cy="177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32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1A893-F011-845C-2E2D-816E703E9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79EC6A9-378B-2827-A2FA-90491E5F1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36" y="965814"/>
            <a:ext cx="11705766" cy="135066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4632525-E14E-93F5-BB9C-DCE847D7E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477" y="3149588"/>
            <a:ext cx="3427354" cy="93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39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F9DD6-5097-22DA-7CB5-BE25757AA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E29EF8E-98F0-572E-CFD4-E07A70E10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78" y="422180"/>
            <a:ext cx="11131024" cy="57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0397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chevalier</dc:creator>
  <cp:lastModifiedBy>julien chevalier</cp:lastModifiedBy>
  <cp:revision>1</cp:revision>
  <dcterms:created xsi:type="dcterms:W3CDTF">2026-02-17T22:22:41Z</dcterms:created>
  <dcterms:modified xsi:type="dcterms:W3CDTF">2026-02-17T22:23:00Z</dcterms:modified>
</cp:coreProperties>
</file>