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12" r:id="rId3"/>
    <p:sldId id="413" r:id="rId4"/>
    <p:sldId id="414" r:id="rId5"/>
    <p:sldId id="415" r:id="rId6"/>
    <p:sldId id="416" r:id="rId7"/>
    <p:sldId id="411" r:id="rId8"/>
    <p:sldId id="417" r:id="rId9"/>
    <p:sldId id="419" r:id="rId10"/>
    <p:sldId id="418" r:id="rId11"/>
    <p:sldId id="375" r:id="rId12"/>
    <p:sldId id="420" r:id="rId13"/>
    <p:sldId id="422" r:id="rId14"/>
    <p:sldId id="421" r:id="rId15"/>
    <p:sldId id="423" r:id="rId16"/>
    <p:sldId id="376" r:id="rId17"/>
    <p:sldId id="424" r:id="rId18"/>
    <p:sldId id="377" r:id="rId19"/>
    <p:sldId id="425" r:id="rId20"/>
    <p:sldId id="427" r:id="rId21"/>
    <p:sldId id="426" r:id="rId22"/>
    <p:sldId id="378" r:id="rId23"/>
    <p:sldId id="428" r:id="rId24"/>
    <p:sldId id="429" r:id="rId25"/>
    <p:sldId id="430" r:id="rId26"/>
    <p:sldId id="379" r:id="rId27"/>
    <p:sldId id="431" r:id="rId28"/>
    <p:sldId id="433" r:id="rId29"/>
    <p:sldId id="380" r:id="rId30"/>
    <p:sldId id="432" r:id="rId31"/>
    <p:sldId id="381" r:id="rId32"/>
    <p:sldId id="434" r:id="rId33"/>
    <p:sldId id="435" r:id="rId34"/>
    <p:sldId id="382" r:id="rId35"/>
    <p:sldId id="436" r:id="rId36"/>
    <p:sldId id="383" r:id="rId37"/>
    <p:sldId id="384" r:id="rId38"/>
    <p:sldId id="385" r:id="rId39"/>
    <p:sldId id="386" r:id="rId40"/>
    <p:sldId id="437" r:id="rId41"/>
    <p:sldId id="387" r:id="rId42"/>
    <p:sldId id="439" r:id="rId43"/>
    <p:sldId id="438" r:id="rId44"/>
    <p:sldId id="440" r:id="rId45"/>
    <p:sldId id="441" r:id="rId46"/>
    <p:sldId id="388" r:id="rId47"/>
    <p:sldId id="442" r:id="rId48"/>
    <p:sldId id="389" r:id="rId49"/>
    <p:sldId id="390" r:id="rId50"/>
    <p:sldId id="443" r:id="rId51"/>
    <p:sldId id="444" r:id="rId52"/>
    <p:sldId id="446" r:id="rId53"/>
    <p:sldId id="449" r:id="rId54"/>
    <p:sldId id="450" r:id="rId55"/>
    <p:sldId id="451" r:id="rId56"/>
    <p:sldId id="445" r:id="rId57"/>
    <p:sldId id="391" r:id="rId58"/>
    <p:sldId id="392" r:id="rId59"/>
    <p:sldId id="447" r:id="rId60"/>
    <p:sldId id="448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409" r:id="rId7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4660"/>
  </p:normalViewPr>
  <p:slideViewPr>
    <p:cSldViewPr>
      <p:cViewPr varScale="1">
        <p:scale>
          <a:sx n="63" d="100"/>
          <a:sy n="63" d="100"/>
        </p:scale>
        <p:origin x="14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72B3-47D5-43F3-96D5-8BD14A9DBBC9}" type="datetimeFigureOut">
              <a:rPr lang="fr-FR" smtClean="0"/>
              <a:pPr/>
              <a:t>21/03/2025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E34E-5213-46B3-BCFC-62AB475D04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4B633-E5B2-9AB3-4738-808DE1B4F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9ECBC1-D1A4-7BDA-1520-10BE626A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63116" cy="12961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E778E4-852A-C66A-1E2A-C8852368C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9351"/>
            <a:ext cx="9025302" cy="25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8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04AE-E05E-76D1-CDF4-8A790F8B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B61AFBE-5838-8FF9-356E-2AADF66B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9144000" cy="8856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B80757-FD50-F109-A8B2-19146EE64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04" y="2492896"/>
            <a:ext cx="89609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0A93A0-8320-32FB-C849-40EBD577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15079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4E2EFF-8D9D-2577-C6BF-5E2E3776C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6" y="1844824"/>
            <a:ext cx="8351408" cy="38884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04EFC0-4A92-28E7-AED7-6064F710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5949280"/>
            <a:ext cx="77438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8DCFF-2701-12D9-95D6-52CB6E173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3D1306-1D6C-4D68-B866-6C138766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" y="2492896"/>
            <a:ext cx="89605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6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FBC7-6DC8-5D25-77F0-F6C43191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DD4C0FE-3D17-DF09-A6EF-35328AED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988840"/>
            <a:ext cx="9025381" cy="15121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43210F-6899-0755-BF1A-FA72CDD6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12" y="3933056"/>
            <a:ext cx="845937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FA760-008A-8677-6624-BF404A7B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29DBE9-4C20-13FD-CA8E-8AB6E6F7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7474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73BC-0BB4-6CE7-631F-DE36D9C9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738965-D3FA-8B05-7A16-1060DA81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05756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5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FB8F-6A2B-71C8-4F27-5DBACAFF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F481BA-F400-F3CC-51EE-768C935D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2" y="4077072"/>
            <a:ext cx="8957416" cy="20882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99FE82-D237-AB67-0102-DF85DB5D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4" y="260648"/>
            <a:ext cx="87474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D6314-35C1-DDB4-8E92-B31C63F81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3C61CD-C406-F011-7440-DBA5814D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2" y="4365104"/>
            <a:ext cx="9144000" cy="14331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2FE55B-F38D-C5B1-E17A-7F23932E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" y="548680"/>
            <a:ext cx="87474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C4593-CE1B-1066-8D85-B22D61D4C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9BAE3C-5F90-4454-80C5-5887DDE9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6180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49FC140-97FE-B1CA-55F8-8387D5402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1" y="1772816"/>
            <a:ext cx="859005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81A3B-B8C5-A287-1460-D19EF4AC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900D7D-3BBB-AD41-ECBD-B4CF2C52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6180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BD0B693-FBB4-6250-8492-16E005C5A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7" y="1916832"/>
            <a:ext cx="909349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BBC39-0547-6806-1056-206BCE219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204DE6-8665-3E38-FEC2-3249FF49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72325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5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291DF-4C6B-CA3A-5A23-5B6E50C7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9B128D-ECE5-4532-E06F-BFD7BF9C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071687"/>
            <a:ext cx="8924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D77D1-E0EB-4C8E-CC19-65945BB9F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F366D7-FC4E-C1C7-92C0-C4888A72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9144000" cy="8185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95ED69-AB86-5DAC-7B45-680A406A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988840"/>
            <a:ext cx="891751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BD9A9-37A1-4FCF-D76F-C9DA8858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20498F-9333-A9A4-DE88-81C58C88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9144000" cy="8185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342CC32-2637-E60E-11E1-D6A51AB0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20888"/>
            <a:ext cx="860744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2BCC5-F535-3C9F-693F-DD276BB96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89D80-7BA0-1158-6391-ECD19DD9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980728"/>
            <a:ext cx="8848725" cy="4953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CC7ADC-FC95-03EE-9123-0D63EFA16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5" y="2708920"/>
            <a:ext cx="9041547" cy="14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18495-0CBC-F739-3DCE-106D3DFF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7A4DBB-2E8C-8D4C-C94B-16AC18EA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033462"/>
            <a:ext cx="8886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3C64E-9E6D-7C8B-2F73-BE060F39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1F25EE-B37D-3BC0-7E3A-A237AD2B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548680"/>
            <a:ext cx="9077325" cy="1724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4C5CFAD-A6C3-2922-ACB8-02998C76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8" y="2708920"/>
            <a:ext cx="90695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6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DB946-95DE-4FC8-7B14-D4471903E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4DC30A-C102-AF9D-41D7-A46298E9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243012"/>
            <a:ext cx="8943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7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A4737-9F4B-6B2E-DDB0-C22260DF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B20CD0-5236-9E4D-A72C-4A2912E8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9144000" cy="12515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2C8841-7498-5FB0-01CF-2514CA391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227349"/>
            <a:ext cx="2609850" cy="990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3D1D1B-D3B9-2728-29F7-31B771FE2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5024"/>
            <a:ext cx="9144000" cy="12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6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5D02-DA0E-4766-48DC-44DCD0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714AE6-76AF-C302-12FC-FEB4D2BF0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243012"/>
            <a:ext cx="8943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F98A2-ED76-853C-6222-0FF3E8A7E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99F2A0-F321-D378-3A36-C6F2E234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65" y="908720"/>
            <a:ext cx="8905875" cy="6762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8BA3C82-4E07-953A-F771-A976ABB3F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7" y="1584995"/>
            <a:ext cx="8886825" cy="1085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DB6D71-169E-C9C1-52B4-30B1E6377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4864"/>
            <a:ext cx="9144000" cy="19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E7CD4-8137-4683-5BE7-3DA136B8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051B3F-B86A-64D6-FA21-79A04FA1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1" y="836712"/>
            <a:ext cx="866481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53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A78F-43CB-6DCA-2CF5-662BF2433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9EE084-DECD-3ADD-29C6-3ED65CE28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081337"/>
            <a:ext cx="8905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95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80B1-11A9-88E9-9139-22AFECFA8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BD0D83-D97C-DC95-CCE9-D6D726BB2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4319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9F09229-387A-F206-087A-8DCF02B3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70055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5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A3CD0-594C-C0F9-7C9B-0771A108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DCA689-0901-3326-A261-64087E86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919162"/>
            <a:ext cx="8867775" cy="50196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1C7E9D-578B-DD32-6EC3-EBBDA396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" y="919161"/>
            <a:ext cx="88677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00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CF129-C461-9BF8-FEC6-A05BD3D91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6131DE-8DC1-3A80-D175-81B79142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90587"/>
            <a:ext cx="89344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86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6FB7-375A-6864-579E-CE23C326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AD13FE-DE3C-65F5-F6C6-61A82AAB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26" y="764704"/>
            <a:ext cx="8896350" cy="723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0A3CFF-3CA0-0D81-D6A2-44AE5B1B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48880"/>
            <a:ext cx="916163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73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FD104-E041-06D4-9755-546FA228D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7D8961-D4FF-E30C-897C-8623B03A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04664"/>
            <a:ext cx="9144000" cy="5728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E95928-FAE2-2303-C55A-2A42BDAC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8679364" cy="11521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64EC34-B0D5-B4E6-6ED6-8D7D8DC0E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" y="2636912"/>
            <a:ext cx="894554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9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04CD1-A3C7-FF83-8705-1067B4E1B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FD776F-33CC-E63F-C17D-76754915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620688"/>
            <a:ext cx="9144000" cy="6224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3EAEEC-4816-E069-FFD9-3E66139D7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32856"/>
            <a:ext cx="867930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E861-434B-E366-2E56-9DABD1550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27E99D-D4B9-96BA-4D7C-C12C8F05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" y="620688"/>
            <a:ext cx="9144000" cy="8941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0C275D-4F64-AD05-80AB-9E0C944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93" y="2318863"/>
            <a:ext cx="875721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23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1420A-32C2-2BCE-104C-D0519C45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FD4C262-0062-69A0-EB46-5ED17DB0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" y="548680"/>
            <a:ext cx="9144000" cy="5418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3FA5EF5-2C3C-CFFB-84A8-1D065565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7" y="2024844"/>
            <a:ext cx="88966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61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3A89-AC2C-E71D-6675-36A7D11B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DA8447-28AD-5460-2ECB-2243E7CB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000337" cy="6480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96FD06-D2D7-21B9-9334-B6157249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23256"/>
            <a:ext cx="6182848" cy="23042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0815D7-9BC4-B24F-2AAB-BEDFCBBAC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2" y="4005064"/>
            <a:ext cx="875987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944F-78AD-9E59-B20F-4FAC39E53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27FB39-D12C-1D43-3832-138C55D88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44724"/>
            <a:ext cx="86865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4A4CD-7F0F-D921-9574-19E25519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B7ABCA-D43D-B16B-B212-321AEEDFD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672"/>
            <a:ext cx="9144000" cy="5239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B995D2-C382-DE2F-D7C5-CCB356A0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4" y="2132856"/>
            <a:ext cx="90508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2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08347-297F-4D65-D921-A99FC2BFA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0F88E26-218C-7225-4F52-563B52B6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954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45C249-40D3-EA1C-DE0C-5B2A45C4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00808"/>
            <a:ext cx="894151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60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92CE8-13FE-2DE9-4373-C50DCD00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90A244-F477-D813-5A97-CCF16AA4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954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C35BB5-1F7A-D97C-3148-9310B6EB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28737"/>
            <a:ext cx="7704856" cy="52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21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6456-DAEA-498B-E552-D5A74AC1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DC9F55-0437-2F3C-4640-EB9FC17C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77438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3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57B49-EEB3-FDF0-A8D3-24F71DD9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D8D893C-A45B-35C3-9CC5-99080D80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133475"/>
            <a:ext cx="89820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1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87AFC-D9A7-4A2F-7159-9CDB892D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A3DFA2-E3FA-2D95-BD17-760DBA4AB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" y="1280716"/>
            <a:ext cx="9144000" cy="7205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2DCE5A-D2B1-534C-11B8-7095789B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52936"/>
            <a:ext cx="46482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71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E9731-A3D9-77C4-05B0-923F9A57E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9C9C7A7-45CD-2BF3-B05E-CD739418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63"/>
            <a:ext cx="9144000" cy="66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38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940ED-2727-A5FE-BC22-46E62F360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386848-5572-BFD1-985E-89C9DD9AC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34" y="980728"/>
            <a:ext cx="9144000" cy="5137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FA5BFF-CBDF-90DB-6409-32F9AADB7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3" y="2419350"/>
            <a:ext cx="8962143" cy="23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7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B5DC-7F67-F367-1FE4-A0528B92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DA9AFF-D3E2-57A7-8CE8-47BE182F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7880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18B17F-7D06-0FEE-2C4C-405524D9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4722"/>
            <a:ext cx="9144000" cy="6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1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E8EEF-4D2A-5AEF-FB92-DF96A5C9A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3B2A03-1E16-50F1-3356-10A66ED9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76400"/>
            <a:ext cx="8934450" cy="35052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11113E-F1CA-C523-4C0C-3FD92302C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5517232"/>
            <a:ext cx="86106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FAB0E-CC46-6EA6-81F7-2DC8F5F06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FAA8154-A662-E727-50CE-F05E2091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8" y="2420888"/>
            <a:ext cx="917648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39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08A50-161C-811C-6781-D9DED2EB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A96FC4-AFD1-68D0-90FA-53023027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8901819" cy="5760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5B1165-9125-19F3-9891-6AB5BBF3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564904"/>
            <a:ext cx="897076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4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C343-DBC1-4F8A-4FD2-5423D0DC8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F4D503-29C1-AD4F-37E3-C3AD8813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762000"/>
            <a:ext cx="88963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2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6E643-0AE0-48ED-7606-73A3F4521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C63F45-7FAC-00D2-B43A-D53E74A7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8296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4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171AE9-6ECF-BD79-5E41-4DBC4642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56265" cy="42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8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BAC9F-5B01-39E7-B93B-E9B39EEB6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F23006E-76CC-E2D1-9474-BFFE85E4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56265" cy="42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73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5141B9-D3EE-6FDF-A5F4-65C7A08E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4" y="1268760"/>
            <a:ext cx="9311529" cy="402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3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20003-6BD3-8C99-4506-52D6C997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ACC2DE-EF7A-9ABE-C10F-D8F381E85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067"/>
            <a:ext cx="9144000" cy="24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2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D4517-AA55-2647-43A5-2DADBCE8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A123E33-3A8D-064A-3E96-E0C21D04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5448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1A3852-F0FA-E214-FE83-C5720453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2" y="2996952"/>
            <a:ext cx="8884236" cy="16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453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5810-81B6-326E-4961-350DBB4E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3D26A8-15C4-45C1-73E6-95022B486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8" y="476672"/>
            <a:ext cx="9144000" cy="5775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A591A3-168C-EE5A-D6BD-7F6A73E1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886778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BF836-40EB-0BC8-8094-5338B3CF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531635-CB88-F017-0743-241DEA1C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804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C4DEFD-E023-BCD3-F4B8-4A0707BF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33524"/>
            <a:ext cx="8807547" cy="43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ED208-9387-F1B2-D2FA-F62ED875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67B8CC-E261-DF6F-7D13-A6CF10BE5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404664"/>
            <a:ext cx="9191253" cy="3384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9C2963-DAF1-78F9-183E-1D9F23D9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4293096"/>
            <a:ext cx="7943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3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B0E4-4C16-95A7-6239-019D73DE7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3238A8-8051-EE2D-35EB-FFA9CB8D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13418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1010E8-F977-8F16-180D-1CFB41B5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484784"/>
            <a:ext cx="77628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29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7CC6C-11CC-276C-E2F2-5DC8BCA45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DE772F-ADAF-58BB-C693-D5D04DC4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640"/>
            <a:ext cx="7632848" cy="63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0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99BE6-E8C5-148B-41A7-191BC91C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6F0BE8-3B3B-46D7-3B9A-5788D4C34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3375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50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9C76A-3A04-171A-A135-6F375EE2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2A9B86-1A2F-39CE-9843-F7D76EB8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6" y="548680"/>
            <a:ext cx="8698108" cy="56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183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55AE8-09C5-8440-B402-7B06A97E2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532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E2E63-CCD7-99A0-ADAF-41E1E890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926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2DDBC-F91F-7842-4280-F71EB71A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117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4A3F5-D39B-3ADC-14EE-791160311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78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E9595-D7DC-DDDA-B528-D626C796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3874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79A5-C53E-8E6C-9274-3F3D0BA6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18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DBDF7-3607-AF9F-BAA7-0CCB2370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E0E2B3-C14F-6E72-05D1-827F3582B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1" y="1700808"/>
            <a:ext cx="865489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52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97685-3536-8288-D735-10FABA1C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88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89637-9A8E-1014-5CF6-01DCA1DD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9175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A4E48-EF15-CED4-F3D7-A506BA540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9251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EF9BF-5651-367D-446E-4D9984FFA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230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831DB-80DB-33D4-3E9E-7808F591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316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FB9D4-A0F2-4DC1-BABC-9722BA42B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8871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4C27-9FDF-2111-26A4-BC26F8D8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4521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6A02C-E564-D142-A662-0F8F6EC6C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92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5DE65-18FB-7CAC-3CF3-4E13B92F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E6C172-A7E9-684F-45DB-C196C26A5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67" y="332656"/>
            <a:ext cx="9159126" cy="1800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ADC6E9-FFC0-C06A-C564-738C62E4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22" y="2492896"/>
            <a:ext cx="911560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290D1-7C63-FC87-B8B2-5AC63E18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5B08B4-6DB7-F296-3A9B-7D8850392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26" y="1916832"/>
            <a:ext cx="922885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62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0</Words>
  <Application>Microsoft Office PowerPoint</Application>
  <PresentationFormat>Affichage à l'écran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8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TIPE</dc:title>
  <dc:creator>Julien Chevalier</dc:creator>
  <cp:lastModifiedBy>julien chevalier</cp:lastModifiedBy>
  <cp:revision>27</cp:revision>
  <cp:lastPrinted>2024-02-20T10:09:16Z</cp:lastPrinted>
  <dcterms:created xsi:type="dcterms:W3CDTF">2016-08-27T16:05:12Z</dcterms:created>
  <dcterms:modified xsi:type="dcterms:W3CDTF">2025-03-21T12:31:47Z</dcterms:modified>
</cp:coreProperties>
</file>