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handoutMasterIdLst>
    <p:handoutMasterId r:id="rId24"/>
  </p:handoutMasterIdLst>
  <p:sldIdLst>
    <p:sldId id="286" r:id="rId4"/>
    <p:sldId id="275" r:id="rId5"/>
    <p:sldId id="276" r:id="rId6"/>
    <p:sldId id="285" r:id="rId7"/>
    <p:sldId id="278" r:id="rId8"/>
    <p:sldId id="271" r:id="rId9"/>
    <p:sldId id="321" r:id="rId10"/>
    <p:sldId id="319" r:id="rId11"/>
    <p:sldId id="274" r:id="rId12"/>
    <p:sldId id="316" r:id="rId13"/>
    <p:sldId id="322" r:id="rId14"/>
    <p:sldId id="280" r:id="rId15"/>
    <p:sldId id="281" r:id="rId16"/>
    <p:sldId id="282" r:id="rId17"/>
    <p:sldId id="317" r:id="rId18"/>
    <p:sldId id="318" r:id="rId19"/>
    <p:sldId id="283" r:id="rId20"/>
    <p:sldId id="284" r:id="rId21"/>
    <p:sldId id="320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0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E211C5-A4B6-45F3-AC77-BA84CB40F821}"/>
              </a:ext>
            </a:extLst>
          </p:cNvPr>
          <p:cNvSpPr txBox="1"/>
          <p:nvPr/>
        </p:nvSpPr>
        <p:spPr>
          <a:xfrm>
            <a:off x="0" y="0"/>
            <a:ext cx="2975759" cy="4568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8A5F07-BF0F-461E-8A7D-05DE8ABCD79D}"/>
              </a:ext>
            </a:extLst>
          </p:cNvPr>
          <p:cNvSpPr txBox="1"/>
          <p:nvPr/>
        </p:nvSpPr>
        <p:spPr>
          <a:xfrm>
            <a:off x="3881874" y="0"/>
            <a:ext cx="2975759" cy="4568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80C4BA-724E-4970-A94E-2D8A22F3AF67}"/>
              </a:ext>
            </a:extLst>
          </p:cNvPr>
          <p:cNvSpPr txBox="1"/>
          <p:nvPr/>
        </p:nvSpPr>
        <p:spPr>
          <a:xfrm>
            <a:off x="0" y="8686800"/>
            <a:ext cx="2975759" cy="4568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48873D-8CBD-45A7-A424-F9EEB5A575BE}"/>
              </a:ext>
            </a:extLst>
          </p:cNvPr>
          <p:cNvSpPr txBox="1"/>
          <p:nvPr/>
        </p:nvSpPr>
        <p:spPr>
          <a:xfrm>
            <a:off x="3881874" y="8686800"/>
            <a:ext cx="2975759" cy="4568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C7123C-646F-4D74-9F7E-86CD47B0854E}" type="slidenum">
              <a:t>‹N°›</a:t>
            </a:fld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5437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B90987-37A5-4B36-8727-CEF1F671E0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599636" cy="3599636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8E24D36-CC62-45D0-A4CC-C4DBD8DD44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043"/>
            <a:ext cx="5486043" cy="411444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51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450"/>
      </a:spcBef>
      <a:spcAft>
        <a:spcPts val="0"/>
      </a:spcAft>
      <a:buClr>
        <a:srgbClr val="000000"/>
      </a:buClr>
      <a:buSzPct val="100000"/>
      <a:buFont typeface="Arial" pitchFamily="34"/>
      <a:buChar char="•"/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fr-FR" sz="1200" b="0" i="0" u="none" strike="noStrike" kern="0" cap="none" spc="0" baseline="0">
        <a:solidFill>
          <a:srgbClr val="000000"/>
        </a:solidFill>
        <a:uFillTx/>
        <a:latin typeface="Arial" pitchFamily="18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2190A9-0596-4B28-B6BF-EEAE46C7A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1CF86C8-B872-4FC0-AD66-1ED4FE9687E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4D44AAD-F9C9-44F4-9E8F-94B3747FA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66FE55A5-DCD3-4D0B-99FE-FCCCACE5CF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85C7D4-0FA0-4CA7-BAC8-3B4EB4A75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19D87E3-5B61-48F5-8C43-F9A668F6DC3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6E6369-A6D0-4EB7-84E3-2A625C303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E6768671-9FE0-4F8B-92CA-AF3677A885D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879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518860-EE59-40C5-BE2C-412AB9EBA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8"/>
            <a:ext cx="4570408" cy="342740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D9539B4-E54D-4C57-A1FD-8ADAC01A19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7120EF-2D15-4C11-AFAD-38E31B979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71E9DC2-4589-4EDE-A3EE-D09BA1DD4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F78F53-5A55-48A9-9467-6C218E8F4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F2485CD4-AAC7-4BE0-A8D3-4512524835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B70826-A7C9-4C40-997C-B55C28E39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68C7DA7-4888-4501-806A-91287E531E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518860-EE59-40C5-BE2C-412AB9EBA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8"/>
            <a:ext cx="4570408" cy="3427408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D9539B4-E54D-4C57-A1FD-8ADAC01A19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38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94A05D-CDCB-4436-B815-A772AFD84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AF0FAFE-F555-4943-9EF2-84F629BBC6B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A1AC6C7-116D-4AB9-BAF3-43D8EFBA2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55D1364-7AD5-4CE1-AAF8-0016CDE1CD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343043"/>
            <a:ext cx="5486043" cy="4114800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0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1D190-0B2C-4074-AC3F-1B07D06B6E3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10C76C-481F-40FB-85EC-53600FBA5E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51841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F568A-4FC8-4208-8D96-4B4555D420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6630F3-C072-4240-941B-E6AB8F41DC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656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EEFF2-D330-44FB-A9E3-1C21E6C087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B52E4-A72C-4948-B349-A844042FE2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7096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5FA9-696A-4A8A-8655-A4DE1022FB8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CDA0D-4C66-45E1-9C8F-71250D286D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B02D49-833E-4D6E-BC60-38330879E96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6647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50EB5-23A7-416E-ABB6-3774F333B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E0927F-9645-462E-9E8F-964CB657C4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D441A8-71B3-414B-A4ED-7149270F775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4E52F1-2AF6-425E-9118-9E9EFA58F94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626E34-2CA3-4154-90C4-A283A621580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7856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EAA7B-349A-482A-B21C-7A2A41113CF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479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73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DA0DB-C907-4DFA-9291-F86D2E38D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4C2305-5FC9-489B-9B58-8CDC4E7998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C67934-2E8D-4F94-AF0D-A0A6242D82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256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B367E-14CF-41F3-8981-ECBDB64D47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8C584A-08ED-4A58-A536-EF157C31EDB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FB37A8-6096-4D22-AD4E-EDAF8DADB70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7480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F3B4D0-CB84-43E2-B1E7-823EFBF019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29DBF8-8E66-402A-9CC6-A742D7F6A2E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1685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39106C-02FD-472B-8124-4BE114F0830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28592"/>
            <a:ext cx="2057400" cy="59975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381B89-79BF-4F25-9D40-1D9C81EF1A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8592"/>
            <a:ext cx="6019796" cy="59975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74441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DF5F5-E138-407B-9F9B-0E8F0996A9D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E3C514-7D18-4C92-84E4-4887C00C149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721D42-8410-4DE6-8911-781AD45A94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4BC208-6D13-4ACD-AD14-A2D9056BE4D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0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EA656-F060-487F-8C88-6CC8543874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F3DE08-34B4-4E4D-8D2B-B4933F370F1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31EAB-BA69-4C3A-84FA-8BD4C49812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C76B35-E672-401B-AFD3-5638129F43C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214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9E1C5-E716-4C5B-B4DE-723E737828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4CF21F-F7A5-4A85-81A9-A6758FFD1B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231733-D239-47AF-834D-3F6FD3B034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E37001-09C5-4862-BF14-79903516384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428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E4C49-14B6-4125-B1DB-B4ACA5D10D3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6F018-8206-4380-9FFD-B5CB9339283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301FAC-F015-40E6-94BC-97A59F40CB0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7DB160-E967-4DBD-8BBD-DD160BC304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5E30CC-084F-40FE-AE17-96F51892B58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696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707DE-B9C0-44F3-B5F6-B9753D9799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7982D4-9393-4527-8586-E28677DA39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F5A926-0044-4210-B502-9ED75E91C3F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24501B-251C-40D6-864D-66389BF4AFE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1A5340-845E-4B33-82E6-0258166CF3D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BC4DBD-9CF7-4F4C-8892-28BE66BA76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2276CE-5670-4BD7-BC87-C5F70A66151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641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E14E3-AE39-4A63-A1F1-2075D9B4ABA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8D4A9C-881E-4E8E-900C-CA0E305A8D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D0C454-2888-46A4-8134-F6A2A4D2BCA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41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6B97B1-C635-4AA6-9DFD-B5DED9C97F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3FCE34-0D73-4670-AB85-358340112CF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66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C8247-863C-40B4-B52D-41175E6874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C7BA4F-9655-48C5-BD8F-46262CFFD6C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80A9B3-3E89-4069-B681-EB5DB3CC348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1FC4E4-71FE-40CF-AA92-A504BFFC6C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A036C2-6DCE-4D96-97CA-EE97A30E3F3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758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65BD0-422D-4FFB-A9D3-FD6931E6DB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6348010-7C55-4D6C-A8E1-D4B1F0CD65D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C3DFBE-B1E4-4499-AABE-6183FFD64A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023400-66EA-41A1-B6C1-7D13D15299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D2F775-40CD-4835-AD7E-C1C36577FB7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06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4B409-1443-4B6F-A696-34E8B79F8F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B284F5-9AF4-4B9E-A85B-2535DAE249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EA86F3-051A-4B1A-860B-455DE83A69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2076E9-4CC2-4478-B924-17D03F6A1DB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032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CF95FC-9961-428A-8E0B-2E4DED9090B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B62C73-294D-4C58-8B77-ED009580793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22586-80C6-4149-BE7C-5E6332A947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F8E931-8E82-4BE6-A74C-C934F97C7DB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127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FF212-E00C-480E-9CBC-B27583E4433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826C6E-F446-483D-AA69-2BEFE101B63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E2A8FF-CDEA-4F33-92BD-6BE940076A8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03863E-7FFD-4BAD-80BC-60B2952F62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1A6F7E-814A-4748-A865-E05E45E742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9D0A6A-6A0A-442A-A9C5-F9D99AD77E0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72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A9BF-BB00-4BA6-A8D3-A82FE1B3DF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3411A-AF2B-4754-BD3D-4EFB823B679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A5DFC1-D3B8-43ED-876E-624F092B2A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17C4C5-FF31-40AD-8628-08D362A517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283C7F-050B-48E9-B1D1-F844A90F8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C76C19-48FE-4CA6-ACE3-8CC354542D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208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091BB-6AF2-4537-BC56-C6901DF943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7387AE-0796-45A4-833F-C68C2E9AE4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21E53-F0F7-4063-B6C5-A340DD03C0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9A2B3-7533-401F-9672-87ADF5BE0E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C1D26-406E-4159-A9C3-0015F73B4D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999D1C-FDEF-4395-A74B-D1F5551E451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616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7562-B0F7-4AB8-951D-BE5FAD11DC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009D2-49FA-4405-AB13-6E25203E9E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A98CE1-5D77-4CCB-B32A-F1FF5A983BA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228050-2CE7-4C6E-AFFA-6E99DEDD0F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50F2E9-FE89-448D-B8B2-56836E034F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DA5B6-6797-44DC-988A-80053F64F8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C0E179-152F-4F0B-BB64-7494909A25C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007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3A08F-4A36-49EC-9C54-B2EF260DFD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BBA0C8-FECD-4051-8C38-2E8AE4C59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E28210-CA41-4933-92A5-07A5CFD551F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0E0A49-8813-4FB4-AF78-3BFEC04CAB1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8BEEFB-4D02-46F3-B5E8-C4ABE7ACBDE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8E63AA-BFD7-4A24-A2C1-3A16350F86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A6EAAD-8D10-462A-9BB9-4408DABB99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FA5ED7-A768-4B65-816F-D83CE85321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C92D52-175D-44D5-8415-3695AEDCAE5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569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F1A28-BEDE-4E10-AAA8-8EC03D3D89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9C8647-7FD3-4588-9D43-6D0B776894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C402E6-2551-4610-B2C4-A17F3520AC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EE1F4C-F2F0-4630-9C99-69D378474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B34A38-A949-4B7F-8C1A-A7395566931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890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706EB6-DDAF-4292-9834-70756B5C7C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48E53AD-74DB-412E-B1F9-D2E1AC766E2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7A9F2-2CBB-4D61-AFB4-7AE678154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0D508A-116B-477D-8F62-A3C6F8A04E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15022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86932-1780-407D-9D36-90A9BCE58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481852-CD9A-484E-B900-1A379E62F89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3D7CEB-056C-47FB-A323-2EC53A591B6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E94415-5A32-465E-816B-15B130F2C2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8F6AF4-5B75-4EC1-907A-371B2A3769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BBC1AC-D874-47C4-8505-DF88069741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AECD52-EEE8-44EC-B88C-1A49708065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421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51DE9-D690-44D4-A3C6-6AEA59342E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A2DA57-C641-42D5-A8FE-E1E4F667EB0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098A97-2DEE-4879-BC76-E4B888AA112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2B1568-3E67-429B-B10D-F71A97993D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616941-65D5-4E4B-9FD0-7F2C155DAD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0744-1368-47E7-BE81-AC938B31D0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FA10AF-D8CA-4F16-A07A-CC4B08D6FC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21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452D9-4494-4D8B-B16D-5FDE7F7E41E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2A46A3-8359-4D3C-B266-13214EB06FC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ABE477-307C-4C9C-9722-4C6AB694DA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D07DCA-EAED-497D-8876-2057B9E013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70E1-7A60-4879-A853-170C9DE47A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6CC2A-D2AF-481D-BB8F-82AC5DE3DB4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748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43CF34-D5C9-4DEC-86E9-53200C17385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97C20C-363B-433E-AAC1-2F32C15C579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1300A-3069-4038-BAE6-C3F47E053B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D6F0C3-C1A3-4B06-A9B5-696998338F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0B18A9-10BB-4747-B94C-6A88A23F0B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902D5D-1F2A-4E99-A21E-B39CFBEEA4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67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C8C3504-92F9-4E03-9ABD-4382976C16E0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1EAE3028-177D-48BF-9A93-801C37A9A2D2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D7A5E9-F7C3-467A-A3F8-BB1D7173C88A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 flipH="1">
            <a:off x="6659995" y="3960001"/>
            <a:ext cx="2086916" cy="24220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777CDAFD-7F78-4D71-AFAE-42C49956C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28875"/>
            <a:ext cx="8229600" cy="14346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r>
              <a:rPr lang="fr-FR"/>
              <a:t>Cliquez pour éditer le format du texte-titre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EEA7D35-6A19-4487-A189-112F0C3105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éditer le format du plan de texte</a:t>
            </a:r>
          </a:p>
          <a:p>
            <a:pPr lvl="1"/>
            <a:r>
              <a:rPr lang="fr-FR"/>
              <a:t>Second niveau de plan</a:t>
            </a:r>
          </a:p>
          <a:p>
            <a:pPr lvl="2"/>
            <a:r>
              <a:rPr lang="fr-FR"/>
              <a:t>Troisième niveau de plan</a:t>
            </a:r>
          </a:p>
          <a:p>
            <a:pPr lvl="3"/>
            <a:r>
              <a:rPr lang="fr-FR"/>
              <a:t>Quatrième niveau de plan</a:t>
            </a:r>
          </a:p>
          <a:p>
            <a:pPr lvl="4"/>
            <a:r>
              <a:rPr lang="fr-FR"/>
              <a:t>Cinquième niveau de plan</a:t>
            </a:r>
          </a:p>
          <a:p>
            <a:pPr lvl="5"/>
            <a:r>
              <a:rPr lang="fr-FR"/>
              <a:t>Sixième niveau de plan</a:t>
            </a:r>
          </a:p>
          <a:p>
            <a:pPr lvl="6"/>
            <a:r>
              <a:rPr lang="fr-FR"/>
              <a:t>Septième niveau de plan</a:t>
            </a:r>
          </a:p>
          <a:p>
            <a:pPr lvl="7"/>
            <a:r>
              <a:rPr lang="fr-FR"/>
              <a:t>Huitième niveau de plan</a:t>
            </a:r>
          </a:p>
          <a:p>
            <a:pPr lvl="8"/>
            <a:r>
              <a:rPr 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fr-FR" sz="4400" b="0" i="0" u="none" strike="noStrike" kern="0" cap="none" spc="0" baseline="0">
          <a:solidFill>
            <a:srgbClr val="000000"/>
          </a:solidFill>
          <a:uFillTx/>
          <a:latin typeface="Arial" pitchFamily="18"/>
          <a:ea typeface="Arial" pitchFamily="2"/>
          <a:cs typeface="Arial" pitchFamily="2"/>
        </a:defRPr>
      </a:lvl1pPr>
    </p:titleStyle>
    <p:bodyStyle>
      <a:lvl1pPr marL="342717" marR="0" lvl="0" indent="-342717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571317" algn="l"/>
          <a:tab pos="1485717" algn="l"/>
          <a:tab pos="2400117" algn="l"/>
          <a:tab pos="3314517" algn="l"/>
          <a:tab pos="4228917" algn="l"/>
          <a:tab pos="5143317" algn="l"/>
          <a:tab pos="6057717" algn="l"/>
          <a:tab pos="6972117" algn="l"/>
          <a:tab pos="7886517" algn="l"/>
          <a:tab pos="8800917" algn="l"/>
          <a:tab pos="9715317" algn="l"/>
        </a:tabLst>
        <a:defRPr lang="fr-FR" sz="32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1pPr>
      <a:lvl2pPr marL="742675" marR="0" lvl="1" indent="-285475" algn="l" defTabSz="914400" rtl="0" fontAlgn="auto" hangingPunct="1">
        <a:lnSpc>
          <a:spcPct val="100000"/>
        </a:lnSpc>
        <a:spcBef>
          <a:spcPts val="695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171358" algn="l"/>
          <a:tab pos="1085757" algn="l"/>
          <a:tab pos="2000157" algn="l"/>
          <a:tab pos="2914557" algn="l"/>
          <a:tab pos="3828957" algn="l"/>
          <a:tab pos="4743357" algn="l"/>
          <a:tab pos="5657757" algn="l"/>
          <a:tab pos="6572157" algn="l"/>
          <a:tab pos="7486557" algn="l"/>
          <a:tab pos="8400957" algn="l"/>
          <a:tab pos="9315357" algn="l"/>
        </a:tabLst>
        <a:defRPr lang="fr-FR" sz="28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  <a:tab pos="8915400" algn="l"/>
        </a:tabLst>
        <a:defRPr lang="fr-FR" sz="24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228600" algn="l"/>
          <a:tab pos="1143000" algn="l"/>
          <a:tab pos="2057400" algn="l"/>
          <a:tab pos="2971800" algn="l"/>
          <a:tab pos="3886200" algn="l"/>
          <a:tab pos="4800600" algn="l"/>
          <a:tab pos="5715000" algn="l"/>
          <a:tab pos="6629400" algn="l"/>
          <a:tab pos="7543800" algn="l"/>
          <a:tab pos="84582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5pPr>
      <a:lvl6pPr marL="2057400" marR="0" lvl="5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6pPr>
      <a:lvl7pPr marL="2057400" marR="0" lvl="6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7pPr>
      <a:lvl8pPr marL="2057400" marR="0" lvl="7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8pPr>
      <a:lvl9pPr marL="1943996" marR="0" lvl="8" indent="-215999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45000"/>
        <a:buFont typeface="StarSymbol"/>
        <a:buChar char="●"/>
        <a:tabLst>
          <a:tab pos="685800" algn="l"/>
          <a:tab pos="1600200" algn="l"/>
          <a:tab pos="2514599" algn="l"/>
          <a:tab pos="3428999" algn="l"/>
          <a:tab pos="4343399" algn="l"/>
          <a:tab pos="5257799" algn="l"/>
          <a:tab pos="6172199" algn="l"/>
          <a:tab pos="7086599" algn="l"/>
          <a:tab pos="8000999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311E1D7-3134-463E-A2CB-AD4C7601E324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3211D408-BA68-42C2-8D61-0248E75DEE65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68DD3F-503B-436A-84E6-80A5C445A8E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15999" y="6384596"/>
            <a:ext cx="575998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1" i="0" u="none" strike="noStrike" kern="1200" cap="none" spc="0" baseline="0">
                <a:solidFill>
                  <a:srgbClr val="FFFFFF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BAC5BEF2-D6C3-447E-9396-0E5F8609DDC6}" type="slidenum">
              <a:t>‹N°›</a:t>
            </a:fld>
            <a:endParaRPr lang="fr-FR"/>
          </a:p>
        </p:txBody>
      </p:sp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2B6C7F84-FFBD-4FC6-A2D4-4C29786BC7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597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844C640-E216-4257-95C9-F51CB87222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1pPr>
      <a:lvl2pPr marL="863998" marR="0" lvl="1" indent="-287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2pPr>
      <a:lvl3pPr marL="1295997" marR="0" lvl="2" indent="-215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CE76E2D-7867-499F-BB5B-4004A87DD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241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092991-7B20-4584-A2FD-A59749C842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5AEA36-AC5D-4C72-B6F6-59C51F5EC1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290EC2-D87F-4A89-ACDD-92A98A79C41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6955" y="6247436"/>
            <a:ext cx="2898364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046E2-D595-466C-9CE9-141DAE3777E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5964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DAC4DDE6-D741-46AD-A04B-6616554489CE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3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INTERRO N°1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B6B3BF1F-CD3B-4F00-A408-D78C9CB56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9616"/>
            <a:ext cx="8975183" cy="5978767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410BAB37-14A1-495C-A17C-85FF422DE40A}"/>
              </a:ext>
            </a:extLst>
          </p:cNvPr>
          <p:cNvGraphicFramePr/>
          <p:nvPr/>
        </p:nvGraphicFramePr>
        <p:xfrm>
          <a:off x="461013" y="0"/>
          <a:ext cx="1036636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315200" imgH="4267200" progId="">
                  <p:embed/>
                </p:oleObj>
              </mc:Choice>
              <mc:Fallback>
                <p:oleObj r:id="rId4" imgW="73152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1013" y="0"/>
                        <a:ext cx="1036636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B1BCEF4C-4CE6-4F62-8856-4693C59E7E83}"/>
              </a:ext>
            </a:extLst>
          </p:cNvPr>
          <p:cNvGraphicFramePr/>
          <p:nvPr/>
        </p:nvGraphicFramePr>
        <p:xfrm>
          <a:off x="5072451" y="1586813"/>
          <a:ext cx="2158998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5240000" imgH="17373600" progId="">
                  <p:embed/>
                </p:oleObj>
              </mc:Choice>
              <mc:Fallback>
                <p:oleObj r:id="rId6" imgW="15240000" imgH="17373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72451" y="1586813"/>
                        <a:ext cx="2158998" cy="2457450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D095CB9A-8E91-4F28-AF81-AC05B7488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487"/>
            <a:ext cx="9144000" cy="586622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0FCA63EE-E5CB-4BFB-BF65-6B4ED37C41E3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A3D768A1-F9A0-4448-BEEC-C8BA326B2832}"/>
              </a:ext>
            </a:extLst>
          </p:cNvPr>
          <p:cNvGraphicFramePr/>
          <p:nvPr/>
        </p:nvGraphicFramePr>
        <p:xfrm>
          <a:off x="3490914" y="2198683"/>
          <a:ext cx="2160590" cy="24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61032" imgH="2459736" progId="">
                  <p:embed/>
                </p:oleObj>
              </mc:Choice>
              <mc:Fallback>
                <p:oleObj r:id="rId6" imgW="2161032" imgH="2459736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90914" y="2198683"/>
                        <a:ext cx="2160590" cy="245904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5350DA54-5248-4B2D-8C8E-6D6400B1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9" y="122776"/>
            <a:ext cx="8454679" cy="685479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/>
        </p:nvGraphicFramePr>
        <p:xfrm>
          <a:off x="1113474" y="1331375"/>
          <a:ext cx="2160590" cy="24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61032" imgH="2459736" progId="">
                  <p:embed/>
                </p:oleObj>
              </mc:Choice>
              <mc:Fallback>
                <p:oleObj r:id="rId6" imgW="2161032" imgH="2459736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3474" y="1331375"/>
                        <a:ext cx="2160590" cy="245904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BFF201BC-73EF-40CE-894D-395A3A781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487"/>
            <a:ext cx="9144000" cy="623198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564B89B5-2434-4C23-8E44-647DD7016FA6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9A6B69F7-E2EA-4BCC-AEE6-6514C28EDA77}"/>
              </a:ext>
            </a:extLst>
          </p:cNvPr>
          <p:cNvGraphicFramePr/>
          <p:nvPr/>
        </p:nvGraphicFramePr>
        <p:xfrm>
          <a:off x="2714167" y="821597"/>
          <a:ext cx="7774859" cy="3244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8580000" imgH="28651200" progId="">
                  <p:embed/>
                </p:oleObj>
              </mc:Choice>
              <mc:Fallback>
                <p:oleObj r:id="rId6" imgW="68580000" imgH="28651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14167" y="821597"/>
                        <a:ext cx="7774859" cy="324461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F851336D-5854-46EC-BA16-58C8DC990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0168"/>
            <a:ext cx="9144000" cy="595063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24E5CD99-B179-4BB2-96FC-DBF69514F802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168FE469-5A90-4C4D-91F1-6572BCD726A2}"/>
              </a:ext>
            </a:extLst>
          </p:cNvPr>
          <p:cNvGraphicFramePr/>
          <p:nvPr/>
        </p:nvGraphicFramePr>
        <p:xfrm>
          <a:off x="2288340" y="1593122"/>
          <a:ext cx="7708821" cy="3218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9717024" imgH="4055364" progId="">
                  <p:embed/>
                </p:oleObj>
              </mc:Choice>
              <mc:Fallback>
                <p:oleObj r:id="rId6" imgW="9717024" imgH="4055364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8340" y="1593122"/>
                        <a:ext cx="7708821" cy="3218029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420839-8A32-230D-8A87-53B2E126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7" y="789198"/>
            <a:ext cx="8839394" cy="517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6A8C80-B5A4-0358-22A0-6DE65F55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7" y="154200"/>
            <a:ext cx="8515121" cy="6835880"/>
          </a:xfrm>
          <a:prstGeom prst="rect">
            <a:avLst/>
          </a:prstGeom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1293474"/>
              </p:ext>
            </p:extLst>
          </p:nvPr>
        </p:nvGraphicFramePr>
        <p:xfrm>
          <a:off x="680720" y="593724"/>
          <a:ext cx="1178560" cy="696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177480" progId="Equation.DSMT4">
                  <p:embed/>
                </p:oleObj>
              </mc:Choice>
              <mc:Fallback>
                <p:oleObj name="Equation" r:id="rId4" imgW="330120" imgH="177480" progId="Equation.DSMT4">
                  <p:embed/>
                  <p:pic>
                    <p:nvPicPr>
                      <p:cNvPr id="3" name="Objet 3">
                        <a:extLst>
                          <a:ext uri="{FF2B5EF4-FFF2-40B4-BE49-F238E27FC236}">
                            <a16:creationId xmlns:a16="http://schemas.microsoft.com/office/drawing/2014/main" id="{7B02E418-AEB9-4534-A96D-7A591F42A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0720" y="593724"/>
                        <a:ext cx="1178560" cy="696596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/>
        </p:nvGraphicFramePr>
        <p:xfrm>
          <a:off x="1113474" y="1331375"/>
          <a:ext cx="2160590" cy="24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61032" imgH="2459736" progId="">
                  <p:embed/>
                </p:oleObj>
              </mc:Choice>
              <mc:Fallback>
                <p:oleObj r:id="rId6" imgW="2161032" imgH="2459736" progId="">
                  <p:embed/>
                  <p:pic>
                    <p:nvPicPr>
                      <p:cNvPr id="4" name="Objet 1">
                        <a:extLst>
                          <a:ext uri="{FF2B5EF4-FFF2-40B4-BE49-F238E27FC236}">
                            <a16:creationId xmlns:a16="http://schemas.microsoft.com/office/drawing/2014/main" id="{FE49E3B3-1379-410D-844A-EFC0C8BC9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3474" y="1331375"/>
                        <a:ext cx="2160590" cy="245904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2728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135AEA59-31F0-4239-834B-DF2A0A353234}"/>
              </a:ext>
            </a:extLst>
          </p:cNvPr>
          <p:cNvSpPr/>
          <p:nvPr/>
        </p:nvSpPr>
        <p:spPr>
          <a:xfrm>
            <a:off x="0" y="178564"/>
            <a:ext cx="9000000" cy="62543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0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rPr>
              <a:t>RAPPEL  : Système du second ordre</a:t>
            </a: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3DB06E06-EE80-4BB5-BF7F-B8003B6423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30012">
            <a:off x="701281" y="786046"/>
            <a:ext cx="7664519" cy="597065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09722B-4450-4D6E-8B65-2A565E0EE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16" y="371048"/>
            <a:ext cx="6935168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85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INTERRO N°</a:t>
            </a:r>
            <a:r>
              <a:rPr lang="fr-FR" sz="4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1 cor</a:t>
            </a:r>
          </a:p>
        </p:txBody>
      </p:sp>
    </p:spTree>
    <p:extLst>
      <p:ext uri="{BB962C8B-B14F-4D97-AF65-F5344CB8AC3E}">
        <p14:creationId xmlns:p14="http://schemas.microsoft.com/office/powerpoint/2010/main" val="818723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1">
            <a:extLst>
              <a:ext uri="{FF2B5EF4-FFF2-40B4-BE49-F238E27FC236}">
                <a16:creationId xmlns:a16="http://schemas.microsoft.com/office/drawing/2014/main" id="{226EF961-20B5-4145-8090-9F152E843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9909"/>
            <a:ext cx="9144000" cy="584301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CE0B3AD0-3DD9-4F4A-A512-8BDAAA2D9F82}"/>
              </a:ext>
            </a:extLst>
          </p:cNvPr>
          <p:cNvGraphicFramePr/>
          <p:nvPr/>
        </p:nvGraphicFramePr>
        <p:xfrm>
          <a:off x="4487591" y="1297497"/>
          <a:ext cx="3582984" cy="3965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5298400" imgH="28041600" progId="">
                  <p:embed/>
                </p:oleObj>
              </mc:Choice>
              <mc:Fallback>
                <p:oleObj r:id="rId4" imgW="25298400" imgH="28041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87591" y="1297497"/>
                        <a:ext cx="3582984" cy="3965579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31917989-B7E7-4029-A52C-11382238FAC7}"/>
              </a:ext>
            </a:extLst>
          </p:cNvPr>
          <p:cNvGraphicFramePr/>
          <p:nvPr/>
        </p:nvGraphicFramePr>
        <p:xfrm>
          <a:off x="460372" y="0"/>
          <a:ext cx="1036636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315200" imgH="4267200" progId="">
                  <p:embed/>
                </p:oleObj>
              </mc:Choice>
              <mc:Fallback>
                <p:oleObj r:id="rId6" imgW="73152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0372" y="0"/>
                        <a:ext cx="1036636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necteur droit 5">
            <a:extLst>
              <a:ext uri="{FF2B5EF4-FFF2-40B4-BE49-F238E27FC236}">
                <a16:creationId xmlns:a16="http://schemas.microsoft.com/office/drawing/2014/main" id="{FE0A6359-AC7E-48FD-8163-9A94F1DDF9DF}"/>
              </a:ext>
            </a:extLst>
          </p:cNvPr>
          <p:cNvCxnSpPr/>
          <p:nvPr/>
        </p:nvCxnSpPr>
        <p:spPr>
          <a:xfrm flipV="1">
            <a:off x="85898" y="301623"/>
            <a:ext cx="1517127" cy="5534013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  <p:cxnSp>
        <p:nvCxnSpPr>
          <p:cNvPr id="6" name="Connecteur droit 16">
            <a:extLst>
              <a:ext uri="{FF2B5EF4-FFF2-40B4-BE49-F238E27FC236}">
                <a16:creationId xmlns:a16="http://schemas.microsoft.com/office/drawing/2014/main" id="{38D1254B-36A7-457C-8045-1D937C6871C7}"/>
              </a:ext>
            </a:extLst>
          </p:cNvPr>
          <p:cNvCxnSpPr/>
          <p:nvPr/>
        </p:nvCxnSpPr>
        <p:spPr>
          <a:xfrm>
            <a:off x="0" y="1098349"/>
            <a:ext cx="8635995" cy="0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2">
            <a:extLst>
              <a:ext uri="{FF2B5EF4-FFF2-40B4-BE49-F238E27FC236}">
                <a16:creationId xmlns:a16="http://schemas.microsoft.com/office/drawing/2014/main" id="{48F51DE8-F999-49FA-9B85-94F7B6290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91" y="975783"/>
            <a:ext cx="7855445" cy="596920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0CCA1BF4-1F53-423A-B1B9-9B72A1090AD3}"/>
              </a:ext>
            </a:extLst>
          </p:cNvPr>
          <p:cNvGraphicFramePr/>
          <p:nvPr/>
        </p:nvGraphicFramePr>
        <p:xfrm>
          <a:off x="3795070" y="202493"/>
          <a:ext cx="3973516" cy="3965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8041600" imgH="28041600" progId="">
                  <p:embed/>
                </p:oleObj>
              </mc:Choice>
              <mc:Fallback>
                <p:oleObj r:id="rId4" imgW="28041600" imgH="28041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5070" y="202493"/>
                        <a:ext cx="3973516" cy="3965579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41143B32-A1A7-4848-8543-276C2F1D7611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924800" imgH="4267200" progId="">
                  <p:embed/>
                </p:oleObj>
              </mc:Choice>
              <mc:Fallback>
                <p:oleObj r:id="rId6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60BBEA1-87F6-41A8-B120-234B807DCC3C}"/>
              </a:ext>
            </a:extLst>
          </p:cNvPr>
          <p:cNvCxnSpPr/>
          <p:nvPr/>
        </p:nvCxnSpPr>
        <p:spPr>
          <a:xfrm flipV="1">
            <a:off x="652113" y="733778"/>
            <a:ext cx="1063795" cy="5335323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  <p:cxnSp>
        <p:nvCxnSpPr>
          <p:cNvPr id="6" name="Connecteur droit 7">
            <a:extLst>
              <a:ext uri="{FF2B5EF4-FFF2-40B4-BE49-F238E27FC236}">
                <a16:creationId xmlns:a16="http://schemas.microsoft.com/office/drawing/2014/main" id="{65E4D404-FB0F-4E8D-B4A2-0D81C0AF8156}"/>
              </a:ext>
            </a:extLst>
          </p:cNvPr>
          <p:cNvCxnSpPr/>
          <p:nvPr/>
        </p:nvCxnSpPr>
        <p:spPr>
          <a:xfrm>
            <a:off x="477591" y="1693331"/>
            <a:ext cx="8635996" cy="0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289DD4A2-9F33-4673-9A6B-3BCFB7271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9" y="122776"/>
            <a:ext cx="8454679" cy="685479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5">
            <a:extLst>
              <a:ext uri="{FF2B5EF4-FFF2-40B4-BE49-F238E27FC236}">
                <a16:creationId xmlns:a16="http://schemas.microsoft.com/office/drawing/2014/main" id="{D69ACCEE-5351-4859-BF12-AE287A5E8FD9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Connecteur droit 7">
            <a:extLst>
              <a:ext uri="{FF2B5EF4-FFF2-40B4-BE49-F238E27FC236}">
                <a16:creationId xmlns:a16="http://schemas.microsoft.com/office/drawing/2014/main" id="{E28B97BE-B144-4905-9494-EBF12E7DD2B5}"/>
              </a:ext>
            </a:extLst>
          </p:cNvPr>
          <p:cNvCxnSpPr/>
          <p:nvPr/>
        </p:nvCxnSpPr>
        <p:spPr>
          <a:xfrm flipV="1">
            <a:off x="880530" y="835377"/>
            <a:ext cx="7529691" cy="4662315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  <p:graphicFrame>
        <p:nvGraphicFramePr>
          <p:cNvPr id="5" name="Objet 8">
            <a:extLst>
              <a:ext uri="{FF2B5EF4-FFF2-40B4-BE49-F238E27FC236}">
                <a16:creationId xmlns:a16="http://schemas.microsoft.com/office/drawing/2014/main" id="{481C217F-71D3-491A-879D-0069A61BA7F1}"/>
              </a:ext>
            </a:extLst>
          </p:cNvPr>
          <p:cNvGraphicFramePr/>
          <p:nvPr/>
        </p:nvGraphicFramePr>
        <p:xfrm>
          <a:off x="733778" y="726024"/>
          <a:ext cx="4265438" cy="272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2613600" imgH="28041600" progId="">
                  <p:embed/>
                </p:oleObj>
              </mc:Choice>
              <mc:Fallback>
                <p:oleObj r:id="rId6" imgW="32613600" imgH="28041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3778" y="726024"/>
                        <a:ext cx="4265438" cy="272715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135AEA59-31F0-4239-834B-DF2A0A353234}"/>
              </a:ext>
            </a:extLst>
          </p:cNvPr>
          <p:cNvSpPr/>
          <p:nvPr/>
        </p:nvSpPr>
        <p:spPr>
          <a:xfrm>
            <a:off x="0" y="178564"/>
            <a:ext cx="9000000" cy="62543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0004" tIns="46798" rIns="90004" bIns="46798" anchor="t" anchorCtr="0" compatLnSpc="0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rPr>
              <a:t>RAPPEL  : Système du second ordre</a:t>
            </a:r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3DB06E06-EE80-4BB5-BF7F-B8003B64231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30012">
            <a:off x="701281" y="786046"/>
            <a:ext cx="7664519" cy="597065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7952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109722B-4450-4D6E-8B65-2A565E0EE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16" y="371048"/>
            <a:ext cx="6935168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84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012908CE-5779-4EDB-9757-832B17C91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487"/>
            <a:ext cx="9144000" cy="623198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320D5DEB-C538-4D67-A978-808E70AA5496}"/>
              </a:ext>
            </a:extLst>
          </p:cNvPr>
          <p:cNvGraphicFramePr/>
          <p:nvPr/>
        </p:nvGraphicFramePr>
        <p:xfrm>
          <a:off x="5291139" y="1079504"/>
          <a:ext cx="3648071" cy="3651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9319200" imgH="31699200" progId="">
                  <p:embed/>
                </p:oleObj>
              </mc:Choice>
              <mc:Fallback>
                <p:oleObj r:id="rId4" imgW="39319200" imgH="31699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91139" y="1079504"/>
                        <a:ext cx="3648071" cy="3651254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20E66B5A-C792-42D2-9AA6-2F5F01713752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924800" imgH="4267200" progId="">
                  <p:embed/>
                </p:oleObj>
              </mc:Choice>
              <mc:Fallback>
                <p:oleObj r:id="rId6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>
            <a:extLst>
              <a:ext uri="{FF2B5EF4-FFF2-40B4-BE49-F238E27FC236}">
                <a16:creationId xmlns:a16="http://schemas.microsoft.com/office/drawing/2014/main" id="{C280D994-9E55-43E3-ADFF-865741FB7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0168"/>
            <a:ext cx="9144000" cy="595063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9BBD0AE4-80FA-4827-BBB5-469AB5C8C527}"/>
              </a:ext>
            </a:extLst>
          </p:cNvPr>
          <p:cNvGraphicFramePr/>
          <p:nvPr/>
        </p:nvGraphicFramePr>
        <p:xfrm>
          <a:off x="3386663" y="1490133"/>
          <a:ext cx="5075770" cy="404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0843200" imgH="31699200" progId="">
                  <p:embed/>
                </p:oleObj>
              </mc:Choice>
              <mc:Fallback>
                <p:oleObj r:id="rId4" imgW="40843200" imgH="31699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6663" y="1490133"/>
                        <a:ext cx="5075770" cy="404106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4">
            <a:extLst>
              <a:ext uri="{FF2B5EF4-FFF2-40B4-BE49-F238E27FC236}">
                <a16:creationId xmlns:a16="http://schemas.microsoft.com/office/drawing/2014/main" id="{F074C857-DBCE-454C-B08A-6738196272B7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924800" imgH="4267200" progId="">
                  <p:embed/>
                </p:oleObj>
              </mc:Choice>
              <mc:Fallback>
                <p:oleObj r:id="rId6" imgW="7924800" imgH="42672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6A8C80-B5A4-0358-22A0-6DE65F55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7" y="154200"/>
            <a:ext cx="8515121" cy="6835880"/>
          </a:xfrm>
          <a:prstGeom prst="rect">
            <a:avLst/>
          </a:prstGeom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/>
        </p:nvGraphicFramePr>
        <p:xfrm>
          <a:off x="680720" y="593724"/>
          <a:ext cx="1178560" cy="696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177480" progId="Equation.DSMT4">
                  <p:embed/>
                </p:oleObj>
              </mc:Choice>
              <mc:Fallback>
                <p:oleObj name="Equation" r:id="rId4" imgW="330120" imgH="177480" progId="Equation.DSMT4">
                  <p:embed/>
                  <p:pic>
                    <p:nvPicPr>
                      <p:cNvPr id="3" name="Objet 3">
                        <a:extLst>
                          <a:ext uri="{FF2B5EF4-FFF2-40B4-BE49-F238E27FC236}">
                            <a16:creationId xmlns:a16="http://schemas.microsoft.com/office/drawing/2014/main" id="{7B02E418-AEB9-4534-A96D-7A591F42A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0720" y="593724"/>
                        <a:ext cx="1178560" cy="696596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1524242"/>
              </p:ext>
            </p:extLst>
          </p:nvPr>
        </p:nvGraphicFramePr>
        <p:xfrm>
          <a:off x="3298508" y="721678"/>
          <a:ext cx="3813492" cy="2946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1117440" progId="Equation.DSMT4">
                  <p:embed/>
                </p:oleObj>
              </mc:Choice>
              <mc:Fallback>
                <p:oleObj name="Equation" r:id="rId6" imgW="1485720" imgH="1117440" progId="Equation.DSMT4">
                  <p:embed/>
                  <p:pic>
                    <p:nvPicPr>
                      <p:cNvPr id="4" name="Objet 1">
                        <a:extLst>
                          <a:ext uri="{FF2B5EF4-FFF2-40B4-BE49-F238E27FC236}">
                            <a16:creationId xmlns:a16="http://schemas.microsoft.com/office/drawing/2014/main" id="{FE49E3B3-1379-410D-844A-EFC0C8BC9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98508" y="721678"/>
                        <a:ext cx="3813492" cy="29460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6745705"/>
      </p:ext>
    </p:extLst>
  </p:cSld>
  <p:clrMapOvr>
    <a:masterClrMapping/>
  </p:clrMapOvr>
</p:sld>
</file>

<file path=ppt/theme/theme1.xml><?xml version="1.0" encoding="utf-8"?>
<a:theme xmlns:a="http://schemas.openxmlformats.org/drawingml/2006/main" name="bo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er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1344</TotalTime>
  <Words>21</Words>
  <Application>Microsoft Office PowerPoint</Application>
  <PresentationFormat>Affichage à l'écran (4:3)</PresentationFormat>
  <Paragraphs>4</Paragraphs>
  <Slides>19</Slides>
  <Notes>14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6" baseType="lpstr">
      <vt:lpstr>Arial</vt:lpstr>
      <vt:lpstr>Calibri</vt:lpstr>
      <vt:lpstr>StarSymbol</vt:lpstr>
      <vt:lpstr>boole</vt:lpstr>
      <vt:lpstr>verdo</vt:lpstr>
      <vt:lpstr>Standard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Julien Chevalier</dc:creator>
  <cp:lastModifiedBy>julien chevalier</cp:lastModifiedBy>
  <cp:revision>91</cp:revision>
  <dcterms:created xsi:type="dcterms:W3CDTF">2008-09-16T13:46:24Z</dcterms:created>
  <dcterms:modified xsi:type="dcterms:W3CDTF">2024-09-25T12:51:51Z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