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4"/>
  </p:notesMasterIdLst>
  <p:handoutMasterIdLst>
    <p:handoutMasterId r:id="rId15"/>
  </p:handoutMasterIdLst>
  <p:sldIdLst>
    <p:sldId id="286" r:id="rId4"/>
    <p:sldId id="313" r:id="rId5"/>
    <p:sldId id="326" r:id="rId6"/>
    <p:sldId id="329" r:id="rId7"/>
    <p:sldId id="322" r:id="rId8"/>
    <p:sldId id="320" r:id="rId9"/>
    <p:sldId id="305" r:id="rId10"/>
    <p:sldId id="327" r:id="rId11"/>
    <p:sldId id="325" r:id="rId12"/>
    <p:sldId id="328" r:id="rId13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0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0E211C5-A4B6-45F3-AC77-BA84CB40F821}"/>
              </a:ext>
            </a:extLst>
          </p:cNvPr>
          <p:cNvSpPr txBox="1"/>
          <p:nvPr/>
        </p:nvSpPr>
        <p:spPr>
          <a:xfrm>
            <a:off x="1" y="1"/>
            <a:ext cx="3967679" cy="3426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8A5F07-BF0F-461E-8A7D-05DE8ABCD79D}"/>
              </a:ext>
            </a:extLst>
          </p:cNvPr>
          <p:cNvSpPr txBox="1"/>
          <p:nvPr/>
        </p:nvSpPr>
        <p:spPr>
          <a:xfrm>
            <a:off x="5175833" y="1"/>
            <a:ext cx="3967679" cy="3426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80C4BA-724E-4970-A94E-2D8A22F3AF67}"/>
              </a:ext>
            </a:extLst>
          </p:cNvPr>
          <p:cNvSpPr txBox="1"/>
          <p:nvPr/>
        </p:nvSpPr>
        <p:spPr>
          <a:xfrm>
            <a:off x="1" y="6515101"/>
            <a:ext cx="3967679" cy="3426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48873D-8CBD-45A7-A424-F9EEB5A575BE}"/>
              </a:ext>
            </a:extLst>
          </p:cNvPr>
          <p:cNvSpPr txBox="1"/>
          <p:nvPr/>
        </p:nvSpPr>
        <p:spPr>
          <a:xfrm>
            <a:off x="5175833" y="6515101"/>
            <a:ext cx="3967679" cy="3426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5C7123C-646F-4D74-9F7E-86CD47B0854E}" type="slidenum">
              <a:t>‹N°›</a:t>
            </a:fld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5437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B90987-37A5-4B36-8727-CEF1F671E0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98488" y="0"/>
            <a:ext cx="3602037" cy="27003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8E24D36-CC62-45D0-A4CC-C4DBD8DD444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914401" y="3257283"/>
            <a:ext cx="7314724" cy="3085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3513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450"/>
      </a:spcBef>
      <a:spcAft>
        <a:spcPts val="0"/>
      </a:spcAft>
      <a:buClr>
        <a:srgbClr val="000000"/>
      </a:buClr>
      <a:buSzPct val="100000"/>
      <a:buFont typeface="Arial" pitchFamily="34"/>
      <a:buChar char="•"/>
      <a:tabLst>
        <a:tab pos="0" algn="l"/>
        <a:tab pos="914400" algn="l"/>
        <a:tab pos="1828800" algn="l"/>
        <a:tab pos="2743200" algn="l"/>
        <a:tab pos="3657600" algn="l"/>
        <a:tab pos="4572000" algn="l"/>
        <a:tab pos="5486400" algn="l"/>
        <a:tab pos="6400800" algn="l"/>
        <a:tab pos="7315200" algn="l"/>
        <a:tab pos="8229600" algn="l"/>
        <a:tab pos="9144000" algn="l"/>
        <a:tab pos="10058400" algn="l"/>
      </a:tabLst>
      <a:defRPr lang="fr-FR" sz="1200" b="0" i="0" u="none" strike="noStrike" kern="0" cap="none" spc="0" baseline="0">
        <a:solidFill>
          <a:srgbClr val="000000"/>
        </a:solidFill>
        <a:uFillTx/>
        <a:latin typeface="Arial" pitchFamily="18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A1D190-0B2C-4074-AC3F-1B07D06B6E3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910C76C-481F-40FB-85EC-53600FBA5E4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518410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EF568A-4FC8-4208-8D96-4B4555D4205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6630F3-C072-4240-941B-E6AB8F41DC0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0656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3EEFF2-D330-44FB-A9E3-1C21E6C087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2B52E4-A72C-4948-B349-A844042FE2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70961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5FA9-696A-4A8A-8655-A4DE1022FB8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5CDA0D-4C66-45E1-9C8F-71250D286D5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B02D49-833E-4D6E-BC60-38330879E96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66478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50EB5-23A7-416E-ABB6-3774F333BE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E0927F-9645-462E-9E8F-964CB657C4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D441A8-71B3-414B-A4ED-7149270F775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D4E52F1-2AF6-425E-9118-9E9EFA58F94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626E34-2CA3-4154-90C4-A283A6215800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7856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6EAA7B-349A-482A-B21C-7A2A41113CF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74793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1735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9DA0DB-C907-4DFA-9291-F86D2E38D3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4C2305-5FC9-489B-9B58-8CDC4E7998C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C67934-2E8D-4F94-AF0D-A0A6242D82F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6256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2B367E-14CF-41F3-8981-ECBDB64D47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8C584A-08ED-4A58-A536-EF157C31EDB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FB37A8-6096-4D22-AD4E-EDAF8DADB70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74801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F3B4D0-CB84-43E2-B1E7-823EFBF0190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29DBF8-8E66-402A-9CC6-A742D7F6A2E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1685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039106C-02FD-472B-8124-4BE114F0830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128592"/>
            <a:ext cx="2057400" cy="599757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7381B89-79BF-4F25-9D40-1D9C81EF1A9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128592"/>
            <a:ext cx="6019796" cy="599757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74441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0DF5F5-E138-407B-9F9B-0E8F0996A9D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9E3C514-7D18-4C92-84E4-4887C00C149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721D42-8410-4DE6-8911-781AD45A94E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4BC208-6D13-4ACD-AD14-A2D9056BE4D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300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0EA656-F060-487F-8C88-6CC85438747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F3DE08-34B4-4E4D-8D2B-B4933F370F1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831EAB-BA69-4C3A-84FA-8BD4C49812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4C76B35-E672-401B-AFD3-5638129F43C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214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39E1C5-E716-4C5B-B4DE-723E737828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4CF21F-F7A5-4A85-81A9-A6758FFD1B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231733-D239-47AF-834D-3F6FD3B034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E37001-09C5-4862-BF14-79903516384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428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E4C49-14B6-4125-B1DB-B4ACA5D10D3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36F018-8206-4380-9FFD-B5CB9339283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8301FAC-F015-40E6-94BC-97A59F40CB0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7DB160-E967-4DBD-8BBD-DD160BC304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5E30CC-084F-40FE-AE17-96F51892B58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696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9707DE-B9C0-44F3-B5F6-B9753D9799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7982D4-9393-4527-8586-E28677DA39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F5A926-0044-4210-B502-9ED75E91C3F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24501B-251C-40D6-864D-66389BF4AFE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1A5340-845E-4B33-82E6-0258166CF3D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BC4DBD-9CF7-4F4C-8892-28BE66BA76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2276CE-5670-4BD7-BC87-C5F70A66151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641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DE14E3-AE39-4A63-A1F1-2075D9B4ABA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28D4A9C-881E-4E8E-900C-CA0E305A8D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D0C454-2888-46A4-8134-F6A2A4D2BCA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411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96B97B1-C635-4AA6-9DFD-B5DED9C97F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3FCE34-0D73-4670-AB85-358340112CF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66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9C8247-863C-40B4-B52D-41175E6874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C7BA4F-9655-48C5-BD8F-46262CFFD6C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180A9B3-3E89-4069-B681-EB5DB3CC348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61FC4E4-71FE-40CF-AA92-A504BFFC6C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A036C2-6DCE-4D96-97CA-EE97A30E3F3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758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E65BD0-422D-4FFB-A9D3-FD6931E6DB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6348010-7C55-4D6C-A8E1-D4B1F0CD65D3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C3DFBE-B1E4-4499-AABE-6183FFD64AB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023400-66EA-41A1-B6C1-7D13D15299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D2F775-40CD-4835-AD7E-C1C36577FB7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306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4B409-1443-4B6F-A696-34E8B79F8FB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B284F5-9AF4-4B9E-A85B-2535DAE249F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EA86F3-051A-4B1A-860B-455DE83A69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2076E9-4CC2-4478-B924-17D03F6A1DB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032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DCF95FC-9961-428A-8E0B-2E4DED9090B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3048"/>
            <a:ext cx="2057400" cy="5857875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DB62C73-294D-4C58-8B77-ED009580793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3048"/>
            <a:ext cx="6019796" cy="585787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622586-80C6-4149-BE7C-5E6332A947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F8E931-8E82-4BE6-A74C-C934F97C7DB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127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2FF212-E00C-480E-9CBC-B27583E4433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826C6E-F446-483D-AA69-2BEFE101B63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E2A8FF-CDEA-4F33-92BD-6BE940076A8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03863E-7FFD-4BAD-80BC-60B2952F627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1A6F7E-814A-4748-A865-E05E45E7421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9D0A6A-6A0A-442A-A9C5-F9D99AD77E0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72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FA9BF-BB00-4BA6-A8D3-A82FE1B3DF4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93411A-AF2B-4754-BD3D-4EFB823B679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A5DFC1-D3B8-43ED-876E-624F092B2A3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17C4C5-FF31-40AD-8628-08D362A5174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283C7F-050B-48E9-B1D1-F844A90F8B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C76C19-48FE-4CA6-ACE3-8CC354542D5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2087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5091BB-6AF2-4537-BC56-C6901DF943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7387AE-0796-45A4-833F-C68C2E9AE4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E21E53-F0F7-4063-B6C5-A340DD03C00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E9A2B3-7533-401F-9672-87ADF5BE0EF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0C1D26-406E-4159-A9C3-0015F73B4D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999D1C-FDEF-4395-A74B-D1F5551E451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6162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C7562-B0F7-4AB8-951D-BE5FAD11DC0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3009D2-49FA-4405-AB13-6E25203E9EE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BA98CE1-5D77-4CCB-B32A-F1FF5A983BA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228050-2CE7-4C6E-AFFA-6E99DEDD0F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50F2E9-FE89-448D-B8B2-56836E034F7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6DA5B6-6797-44DC-988A-80053F64F8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C0E179-152F-4F0B-BB64-7494909A25C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0075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3A08F-4A36-49EC-9C54-B2EF260DFD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BBA0C8-FECD-4051-8C38-2E8AE4C590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E28210-CA41-4933-92A5-07A5CFD551F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E0E0A49-8813-4FB4-AF78-3BFEC04CAB18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48BEEFB-4D02-46F3-B5E8-C4ABE7ACBDE5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8E63AA-BFD7-4A24-A2C1-3A16350F86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9A6EAAD-8D10-462A-9BB9-4408DABB99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7FA5ED7-A768-4B65-816F-D83CE85321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C92D52-175D-44D5-8415-3695AEDCAE5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5690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CF1A28-BEDE-4E10-AAA8-8EC03D3D894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49C8647-7FD3-4588-9D43-6D0B7768944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C402E6-2551-4610-B2C4-A17F3520AC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EE1F4C-F2F0-4630-9C99-69D3784746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B34A38-A949-4B7F-8C1A-A7395566931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8901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706EB6-DDAF-4292-9834-70756B5C7C9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48E53AD-74DB-412E-B1F9-D2E1AC766E2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47A9F2-2CBB-4D61-AFB4-7AE678154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0D508A-116B-477D-8F62-A3C6F8A04E5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150227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86932-1780-407D-9D36-90A9BCE58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481852-CD9A-484E-B900-1A379E62F89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3D7CEB-056C-47FB-A323-2EC53A591B6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E94415-5A32-465E-816B-15B130F2C2B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8F6AF4-5B75-4EC1-907A-371B2A3769F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BBC1AC-D874-47C4-8505-DF88069741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BAECD52-EEE8-44EC-B88C-1A497080658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4215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951DE9-D690-44D4-A3C6-6AEA59342E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A2DA57-C641-42D5-A8FE-E1E4F667EB0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098A97-2DEE-4879-BC76-E4B888AA112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2B1568-3E67-429B-B10D-F71A97993DB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616941-65D5-4E4B-9FD0-7F2C155DAD1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310744-1368-47E7-BE81-AC938B31D0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1FA10AF-D8CA-4F16-A07A-CC4B08D6FC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2110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B452D9-4494-4D8B-B16D-5FDE7F7E41E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2A46A3-8359-4D3C-B266-13214EB06FC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ABE477-307C-4C9C-9722-4C6AB694DA1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D07DCA-EAED-497D-8876-2057B9E013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4970E1-7A60-4879-A853-170C9DE47A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96CC2A-D2AF-481D-BB8F-82AC5DE3DB4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7485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F43CF34-D5C9-4DEC-86E9-53200C17385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3048"/>
            <a:ext cx="2057400" cy="5857875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97C20C-363B-433E-AAC1-2F32C15C579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3048"/>
            <a:ext cx="6019796" cy="585787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01300A-3069-4038-BAE6-C3F47E053BF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D6F0C3-C1A3-4B06-A9B5-696998338FC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0B18A9-10BB-4747-B94C-6A88A23F0B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902D5D-1F2A-4E99-A21E-B39CFBEEA48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67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>
            <a:extLst>
              <a:ext uri="{FF2B5EF4-FFF2-40B4-BE49-F238E27FC236}">
                <a16:creationId xmlns:a16="http://schemas.microsoft.com/office/drawing/2014/main" id="{3C8C3504-92F9-4E03-9ABD-4382976C16E0}"/>
              </a:ext>
            </a:extLst>
          </p:cNvPr>
          <p:cNvSpPr/>
          <p:nvPr/>
        </p:nvSpPr>
        <p:spPr>
          <a:xfrm>
            <a:off x="107999" y="6407996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3" name="Forme libre 2">
            <a:extLst>
              <a:ext uri="{FF2B5EF4-FFF2-40B4-BE49-F238E27FC236}">
                <a16:creationId xmlns:a16="http://schemas.microsoft.com/office/drawing/2014/main" id="{1EAE3028-177D-48BF-9A93-801C37A9A2D2}"/>
              </a:ext>
            </a:extLst>
          </p:cNvPr>
          <p:cNvSpPr/>
          <p:nvPr/>
        </p:nvSpPr>
        <p:spPr>
          <a:xfrm rot="10799991">
            <a:off x="6335996" y="107999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D7A5E9-F7C3-467A-A3F8-BB1D7173C88A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 flipH="1">
            <a:off x="6659995" y="3960001"/>
            <a:ext cx="2086916" cy="24220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Espace réservé du titre 4">
            <a:extLst>
              <a:ext uri="{FF2B5EF4-FFF2-40B4-BE49-F238E27FC236}">
                <a16:creationId xmlns:a16="http://schemas.microsoft.com/office/drawing/2014/main" id="{777CDAFD-7F78-4D71-AFAE-42C49956C0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128875"/>
            <a:ext cx="8229600" cy="14346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r>
              <a:rPr lang="fr-FR"/>
              <a:t>Cliquez pour éditer le format du texte-titre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EEA7D35-6A19-4487-A189-112F0C3105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fr-FR"/>
              <a:t>Cliquez pour éditer le format du plan de texte</a:t>
            </a:r>
          </a:p>
          <a:p>
            <a:pPr lvl="1"/>
            <a:r>
              <a:rPr lang="fr-FR"/>
              <a:t>Second niveau de plan</a:t>
            </a:r>
          </a:p>
          <a:p>
            <a:pPr lvl="2"/>
            <a:r>
              <a:rPr lang="fr-FR"/>
              <a:t>Troisième niveau de plan</a:t>
            </a:r>
          </a:p>
          <a:p>
            <a:pPr lvl="3"/>
            <a:r>
              <a:rPr lang="fr-FR"/>
              <a:t>Quatrième niveau de plan</a:t>
            </a:r>
          </a:p>
          <a:p>
            <a:pPr lvl="4"/>
            <a:r>
              <a:rPr lang="fr-FR"/>
              <a:t>Cinquième niveau de plan</a:t>
            </a:r>
          </a:p>
          <a:p>
            <a:pPr lvl="5"/>
            <a:r>
              <a:rPr lang="fr-FR"/>
              <a:t>Sixième niveau de plan</a:t>
            </a:r>
          </a:p>
          <a:p>
            <a:pPr lvl="6"/>
            <a:r>
              <a:rPr lang="fr-FR"/>
              <a:t>Septième niveau de plan</a:t>
            </a:r>
          </a:p>
          <a:p>
            <a:pPr lvl="7"/>
            <a:r>
              <a:rPr lang="fr-FR"/>
              <a:t>Huitième niveau de plan</a:t>
            </a:r>
          </a:p>
          <a:p>
            <a:pPr lvl="8"/>
            <a:r>
              <a:rPr lang="fr-FR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fr-FR" sz="4400" b="0" i="0" u="none" strike="noStrike" kern="0" cap="none" spc="0" baseline="0">
          <a:solidFill>
            <a:srgbClr val="000000"/>
          </a:solidFill>
          <a:uFillTx/>
          <a:latin typeface="Arial" pitchFamily="18"/>
          <a:ea typeface="Arial" pitchFamily="2"/>
          <a:cs typeface="Arial" pitchFamily="2"/>
        </a:defRPr>
      </a:lvl1pPr>
    </p:titleStyle>
    <p:bodyStyle>
      <a:lvl1pPr marL="342717" marR="0" lvl="0" indent="-342717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571317" algn="l"/>
          <a:tab pos="1485717" algn="l"/>
          <a:tab pos="2400117" algn="l"/>
          <a:tab pos="3314517" algn="l"/>
          <a:tab pos="4228917" algn="l"/>
          <a:tab pos="5143317" algn="l"/>
          <a:tab pos="6057717" algn="l"/>
          <a:tab pos="6972117" algn="l"/>
          <a:tab pos="7886517" algn="l"/>
          <a:tab pos="8800917" algn="l"/>
          <a:tab pos="9715317" algn="l"/>
        </a:tabLst>
        <a:defRPr lang="fr-FR" sz="32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1pPr>
      <a:lvl2pPr marL="742675" marR="0" lvl="1" indent="-285475" algn="l" defTabSz="914400" rtl="0" fontAlgn="auto" hangingPunct="1">
        <a:lnSpc>
          <a:spcPct val="100000"/>
        </a:lnSpc>
        <a:spcBef>
          <a:spcPts val="695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–"/>
        <a:tabLst>
          <a:tab pos="171358" algn="l"/>
          <a:tab pos="1085757" algn="l"/>
          <a:tab pos="2000157" algn="l"/>
          <a:tab pos="2914557" algn="l"/>
          <a:tab pos="3828957" algn="l"/>
          <a:tab pos="4743357" algn="l"/>
          <a:tab pos="5657757" algn="l"/>
          <a:tab pos="6572157" algn="l"/>
          <a:tab pos="7486557" algn="l"/>
          <a:tab pos="8400957" algn="l"/>
          <a:tab pos="9315357" algn="l"/>
        </a:tabLst>
        <a:defRPr lang="fr-FR" sz="28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  <a:tab pos="8915400" algn="l"/>
        </a:tabLst>
        <a:defRPr lang="fr-FR" sz="24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–"/>
        <a:tabLst>
          <a:tab pos="228600" algn="l"/>
          <a:tab pos="1143000" algn="l"/>
          <a:tab pos="2057400" algn="l"/>
          <a:tab pos="2971800" algn="l"/>
          <a:tab pos="3886200" algn="l"/>
          <a:tab pos="4800600" algn="l"/>
          <a:tab pos="5715000" algn="l"/>
          <a:tab pos="6629400" algn="l"/>
          <a:tab pos="7543800" algn="l"/>
          <a:tab pos="84582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5pPr>
      <a:lvl6pPr marL="2057400" marR="0" lvl="5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6pPr>
      <a:lvl7pPr marL="2057400" marR="0" lvl="6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7pPr>
      <a:lvl8pPr marL="2057400" marR="0" lvl="7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8pPr>
      <a:lvl9pPr marL="1943996" marR="0" lvl="8" indent="-215999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45000"/>
        <a:buFont typeface="StarSymbol"/>
        <a:buChar char="●"/>
        <a:tabLst>
          <a:tab pos="685800" algn="l"/>
          <a:tab pos="1600200" algn="l"/>
          <a:tab pos="2514599" algn="l"/>
          <a:tab pos="3428999" algn="l"/>
          <a:tab pos="4343399" algn="l"/>
          <a:tab pos="5257799" algn="l"/>
          <a:tab pos="6172199" algn="l"/>
          <a:tab pos="7086599" algn="l"/>
          <a:tab pos="8000999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>
            <a:extLst>
              <a:ext uri="{FF2B5EF4-FFF2-40B4-BE49-F238E27FC236}">
                <a16:creationId xmlns:a16="http://schemas.microsoft.com/office/drawing/2014/main" id="{3311E1D7-3134-463E-A2CB-AD4C7601E324}"/>
              </a:ext>
            </a:extLst>
          </p:cNvPr>
          <p:cNvSpPr/>
          <p:nvPr/>
        </p:nvSpPr>
        <p:spPr>
          <a:xfrm>
            <a:off x="107999" y="6407996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3" name="Forme libre 2">
            <a:extLst>
              <a:ext uri="{FF2B5EF4-FFF2-40B4-BE49-F238E27FC236}">
                <a16:creationId xmlns:a16="http://schemas.microsoft.com/office/drawing/2014/main" id="{3211D408-BA68-42C2-8D61-0248E75DEE65}"/>
              </a:ext>
            </a:extLst>
          </p:cNvPr>
          <p:cNvSpPr/>
          <p:nvPr/>
        </p:nvSpPr>
        <p:spPr>
          <a:xfrm rot="10799991">
            <a:off x="6335996" y="107999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68DD3F-503B-436A-84E6-80A5C445A8E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15999" y="6384596"/>
            <a:ext cx="575998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1" i="0" u="none" strike="noStrike" kern="1200" cap="none" spc="0" baseline="0">
                <a:solidFill>
                  <a:srgbClr val="FFFFFF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fld id="{BAC5BEF2-D6C3-447E-9396-0E5F8609DDC6}" type="slidenum">
              <a:t>‹N°›</a:t>
            </a:fld>
            <a:endParaRPr lang="fr-FR"/>
          </a:p>
        </p:txBody>
      </p:sp>
      <p:sp>
        <p:nvSpPr>
          <p:cNvPr id="5" name="Espace réservé du titre 4">
            <a:extLst>
              <a:ext uri="{FF2B5EF4-FFF2-40B4-BE49-F238E27FC236}">
                <a16:creationId xmlns:a16="http://schemas.microsoft.com/office/drawing/2014/main" id="{2B6C7F84-FFBD-4FC6-A2D4-4C29786BC7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597"/>
            <a:ext cx="8229243" cy="11448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844C640-E216-4257-95C9-F51CB87222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4515"/>
            <a:ext cx="82292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Arial" pitchFamily="18"/>
          <a:cs typeface="Tahoma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1pPr>
      <a:lvl2pPr marL="863998" marR="0" lvl="1" indent="-287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75000"/>
        <a:buFont typeface="StarSymbol"/>
        <a:buChar char="–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2pPr>
      <a:lvl3pPr marL="1295997" marR="0" lvl="2" indent="-215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45000"/>
        <a:buFont typeface="StarSymbol"/>
        <a:buChar char="●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75000"/>
        <a:buFont typeface="StarSymbol"/>
        <a:buChar char="–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45000"/>
        <a:buFont typeface="StarSymbol"/>
        <a:buChar char="●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CE76E2D-7867-499F-BB5B-4004A87DD8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241"/>
            <a:ext cx="8229243" cy="11448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092991-7B20-4584-A2FD-A59749C842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4515"/>
            <a:ext cx="82292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5AEA36-AC5D-4C72-B6F6-59C51F5EC10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247436"/>
            <a:ext cx="2130122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290EC2-D87F-4A89-ACDD-92A98A79C41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6955" y="6247436"/>
            <a:ext cx="2898364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F046E2-D595-466C-9CE9-141DAE3777E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5964" y="6247436"/>
            <a:ext cx="2130122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fld id="{DAC4DDE6-D741-46AD-A04B-6616554489CE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45000"/>
        <a:buFont typeface="StarSymbol"/>
        <a:buChar char="●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75000"/>
        <a:buFont typeface="StarSymbol"/>
        <a:buChar char="–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45000"/>
        <a:buFont typeface="StarSymbol"/>
        <a:buChar char="●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75000"/>
        <a:buFont typeface="StarSymbol"/>
        <a:buChar char="–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8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9ACFE8-238A-4DC6-930B-09EC196B95BE}"/>
              </a:ext>
            </a:extLst>
          </p:cNvPr>
          <p:cNvSpPr/>
          <p:nvPr/>
        </p:nvSpPr>
        <p:spPr>
          <a:xfrm>
            <a:off x="2111020" y="2153357"/>
            <a:ext cx="4921959" cy="2551285"/>
          </a:xfrm>
          <a:prstGeom prst="rect">
            <a:avLst/>
          </a:pr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INTERRO N°3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1">
            <a:extLst>
              <a:ext uri="{FF2B5EF4-FFF2-40B4-BE49-F238E27FC236}">
                <a16:creationId xmlns:a16="http://schemas.microsoft.com/office/drawing/2014/main" id="{302A2402-78A6-4D40-AC9F-2EC640CB4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t="26154" r="64348" b="31027"/>
          <a:stretch>
            <a:fillRect/>
          </a:stretch>
        </p:blipFill>
        <p:spPr bwMode="auto">
          <a:xfrm>
            <a:off x="0" y="2190750"/>
            <a:ext cx="4600575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2">
            <a:extLst>
              <a:ext uri="{FF2B5EF4-FFF2-40B4-BE49-F238E27FC236}">
                <a16:creationId xmlns:a16="http://schemas.microsoft.com/office/drawing/2014/main" id="{2A4FCAA3-DDE8-4D57-8599-411F0D982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38051" r="64426" b="31027"/>
          <a:stretch>
            <a:fillRect/>
          </a:stretch>
        </p:blipFill>
        <p:spPr bwMode="auto">
          <a:xfrm>
            <a:off x="4600575" y="3486150"/>
            <a:ext cx="467677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DAB96FEF-0BB1-EC29-ACC3-3D610E4DB7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688062"/>
              </p:ext>
            </p:extLst>
          </p:nvPr>
        </p:nvGraphicFramePr>
        <p:xfrm>
          <a:off x="2794635" y="443548"/>
          <a:ext cx="3878263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78569" imgH="1316927" progId="Equation.DSMT4">
                  <p:embed/>
                </p:oleObj>
              </mc:Choice>
              <mc:Fallback>
                <p:oleObj name="Equation" r:id="rId4" imgW="3878569" imgH="131692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94635" y="443548"/>
                        <a:ext cx="3878263" cy="1317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24EB27C-F9FB-D0FE-75B9-8E9033534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" y="0"/>
            <a:ext cx="869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74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1">
            <a:extLst>
              <a:ext uri="{FF2B5EF4-FFF2-40B4-BE49-F238E27FC236}">
                <a16:creationId xmlns:a16="http://schemas.microsoft.com/office/drawing/2014/main" id="{302A2402-78A6-4D40-AC9F-2EC640CB4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t="26154" r="64348" b="31027"/>
          <a:stretch>
            <a:fillRect/>
          </a:stretch>
        </p:blipFill>
        <p:spPr bwMode="auto">
          <a:xfrm>
            <a:off x="0" y="2190750"/>
            <a:ext cx="4600575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2">
            <a:extLst>
              <a:ext uri="{FF2B5EF4-FFF2-40B4-BE49-F238E27FC236}">
                <a16:creationId xmlns:a16="http://schemas.microsoft.com/office/drawing/2014/main" id="{2A4FCAA3-DDE8-4D57-8599-411F0D982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38051" r="64426" b="31027"/>
          <a:stretch>
            <a:fillRect/>
          </a:stretch>
        </p:blipFill>
        <p:spPr bwMode="auto">
          <a:xfrm>
            <a:off x="4600575" y="3486150"/>
            <a:ext cx="467677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2448CCC1-9430-109C-D238-1356E38788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45473"/>
              </p:ext>
            </p:extLst>
          </p:nvPr>
        </p:nvGraphicFramePr>
        <p:xfrm>
          <a:off x="2171700" y="681990"/>
          <a:ext cx="3886200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86490" imgH="1409811" progId="Equation.DSMT4">
                  <p:embed/>
                </p:oleObj>
              </mc:Choice>
              <mc:Fallback>
                <p:oleObj name="Equation" r:id="rId4" imgW="3886490" imgH="140981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71700" y="681990"/>
                        <a:ext cx="3886200" cy="140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0619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1">
            <a:extLst>
              <a:ext uri="{FF2B5EF4-FFF2-40B4-BE49-F238E27FC236}">
                <a16:creationId xmlns:a16="http://schemas.microsoft.com/office/drawing/2014/main" id="{302A2402-78A6-4D40-AC9F-2EC640CB4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t="26154" r="64348" b="31027"/>
          <a:stretch>
            <a:fillRect/>
          </a:stretch>
        </p:blipFill>
        <p:spPr bwMode="auto">
          <a:xfrm>
            <a:off x="0" y="2190750"/>
            <a:ext cx="4600575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2">
            <a:extLst>
              <a:ext uri="{FF2B5EF4-FFF2-40B4-BE49-F238E27FC236}">
                <a16:creationId xmlns:a16="http://schemas.microsoft.com/office/drawing/2014/main" id="{2A4FCAA3-DDE8-4D57-8599-411F0D982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38051" r="64426" b="31027"/>
          <a:stretch>
            <a:fillRect/>
          </a:stretch>
        </p:blipFill>
        <p:spPr bwMode="auto">
          <a:xfrm>
            <a:off x="4600575" y="3486150"/>
            <a:ext cx="467677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BE0C3C46-4FB0-227A-ACFC-392903DD17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1234014"/>
              </p:ext>
            </p:extLst>
          </p:nvPr>
        </p:nvGraphicFramePr>
        <p:xfrm>
          <a:off x="2730500" y="549910"/>
          <a:ext cx="3886200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86490" imgH="1409811" progId="Equation.DSMT4">
                  <p:embed/>
                </p:oleObj>
              </mc:Choice>
              <mc:Fallback>
                <p:oleObj name="Equation" r:id="rId4" imgW="3886490" imgH="140981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30500" y="549910"/>
                        <a:ext cx="3886200" cy="140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2A27B34-AC1B-B982-D76B-1C435F86E9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422" y="0"/>
            <a:ext cx="88151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24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9ACFE8-238A-4DC6-930B-09EC196B95BE}"/>
              </a:ext>
            </a:extLst>
          </p:cNvPr>
          <p:cNvSpPr/>
          <p:nvPr/>
        </p:nvSpPr>
        <p:spPr>
          <a:xfrm>
            <a:off x="2111020" y="2153357"/>
            <a:ext cx="4921959" cy="2551285"/>
          </a:xfrm>
          <a:prstGeom prst="rect">
            <a:avLst/>
          </a:pr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INTERRO </a:t>
            </a:r>
            <a:r>
              <a:rPr lang="fr-FR" sz="4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N°</a:t>
            </a:r>
            <a:r>
              <a:rPr lang="fr-FR" sz="4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3</a:t>
            </a:r>
            <a:r>
              <a:rPr lang="fr-FR" sz="480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4800" dirty="0">
                <a:solidFill>
                  <a:srgbClr val="000000"/>
                </a:solidFill>
                <a:latin typeface="Calibri"/>
              </a:rPr>
              <a:t>cor</a:t>
            </a:r>
            <a:endParaRPr lang="fr-FR" sz="4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3194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1">
            <a:extLst>
              <a:ext uri="{FF2B5EF4-FFF2-40B4-BE49-F238E27FC236}">
                <a16:creationId xmlns:a16="http://schemas.microsoft.com/office/drawing/2014/main" id="{A784AF41-AB98-1EFA-7090-D5357A9E9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t="26154" r="64348" b="31027"/>
          <a:stretch>
            <a:fillRect/>
          </a:stretch>
        </p:blipFill>
        <p:spPr bwMode="auto">
          <a:xfrm>
            <a:off x="4805680" y="0"/>
            <a:ext cx="3860800" cy="391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2">
            <a:extLst>
              <a:ext uri="{FF2B5EF4-FFF2-40B4-BE49-F238E27FC236}">
                <a16:creationId xmlns:a16="http://schemas.microsoft.com/office/drawing/2014/main" id="{3F844C7B-7942-7E23-5479-F63857667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38051" r="64426" b="31027"/>
          <a:stretch>
            <a:fillRect/>
          </a:stretch>
        </p:blipFill>
        <p:spPr bwMode="auto">
          <a:xfrm>
            <a:off x="4775200" y="3926823"/>
            <a:ext cx="3921760" cy="282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19A0A5FD-BF67-69FD-B39E-1A3DF75A4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6867CE-E6EA-460A-0B68-8C78BDF0F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0809FDB-6E96-87AB-B371-4A99C260055A}"/>
              </a:ext>
            </a:extLst>
          </p:cNvPr>
          <p:cNvCxnSpPr>
            <a:cxnSpLocks/>
          </p:cNvCxnSpPr>
          <p:nvPr/>
        </p:nvCxnSpPr>
        <p:spPr>
          <a:xfrm>
            <a:off x="4937760" y="812800"/>
            <a:ext cx="894080" cy="70104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6AC029E-F801-FC09-4E2A-58D32D9EFCD4}"/>
              </a:ext>
            </a:extLst>
          </p:cNvPr>
          <p:cNvCxnSpPr>
            <a:cxnSpLocks/>
          </p:cNvCxnSpPr>
          <p:nvPr/>
        </p:nvCxnSpPr>
        <p:spPr>
          <a:xfrm flipH="1" flipV="1">
            <a:off x="7559040" y="1534160"/>
            <a:ext cx="853440" cy="73152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552D107-AB5F-B34F-7485-FF7CDFC82FCD}"/>
              </a:ext>
            </a:extLst>
          </p:cNvPr>
          <p:cNvCxnSpPr>
            <a:cxnSpLocks/>
          </p:cNvCxnSpPr>
          <p:nvPr/>
        </p:nvCxnSpPr>
        <p:spPr>
          <a:xfrm>
            <a:off x="5882640" y="1564640"/>
            <a:ext cx="171704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B9C1BCB-E32E-E357-CDD6-02031A135429}"/>
              </a:ext>
            </a:extLst>
          </p:cNvPr>
          <p:cNvCxnSpPr>
            <a:cxnSpLocks/>
          </p:cNvCxnSpPr>
          <p:nvPr/>
        </p:nvCxnSpPr>
        <p:spPr>
          <a:xfrm>
            <a:off x="4653280" y="5831840"/>
            <a:ext cx="112776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8F2A1C1-1B0C-9F5E-EA8C-AD1CF09A49EF}"/>
              </a:ext>
            </a:extLst>
          </p:cNvPr>
          <p:cNvCxnSpPr>
            <a:cxnSpLocks/>
          </p:cNvCxnSpPr>
          <p:nvPr/>
        </p:nvCxnSpPr>
        <p:spPr>
          <a:xfrm>
            <a:off x="5750560" y="5140960"/>
            <a:ext cx="173736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828A7BA-253E-0E17-B752-933213FE0498}"/>
              </a:ext>
            </a:extLst>
          </p:cNvPr>
          <p:cNvCxnSpPr>
            <a:cxnSpLocks/>
          </p:cNvCxnSpPr>
          <p:nvPr/>
        </p:nvCxnSpPr>
        <p:spPr>
          <a:xfrm>
            <a:off x="7498080" y="5842000"/>
            <a:ext cx="88392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DC954B40-D23F-6DF8-F8AA-74BC499664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9652036"/>
              </p:ext>
            </p:extLst>
          </p:nvPr>
        </p:nvGraphicFramePr>
        <p:xfrm>
          <a:off x="337820" y="2440940"/>
          <a:ext cx="3878580" cy="1316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84200" imgH="469800" progId="Equation.DSMT4">
                  <p:embed/>
                </p:oleObj>
              </mc:Choice>
              <mc:Fallback>
                <p:oleObj name="Equation" r:id="rId4" imgW="138420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7820" y="2440940"/>
                        <a:ext cx="3878580" cy="13165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3B9ECAB-AC19-F153-DB74-9BB327EEBE6F}"/>
              </a:ext>
            </a:extLst>
          </p:cNvPr>
          <p:cNvCxnSpPr>
            <a:cxnSpLocks/>
          </p:cNvCxnSpPr>
          <p:nvPr/>
        </p:nvCxnSpPr>
        <p:spPr>
          <a:xfrm flipV="1">
            <a:off x="5842000" y="5122333"/>
            <a:ext cx="0" cy="694267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93F1BDB-E5E8-5020-055A-A270778ED330}"/>
              </a:ext>
            </a:extLst>
          </p:cNvPr>
          <p:cNvCxnSpPr>
            <a:cxnSpLocks/>
          </p:cNvCxnSpPr>
          <p:nvPr/>
        </p:nvCxnSpPr>
        <p:spPr>
          <a:xfrm flipV="1">
            <a:off x="7569200" y="5139266"/>
            <a:ext cx="0" cy="694267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9B04E87-EC73-C032-334A-AC404372E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" y="0"/>
            <a:ext cx="8699500" cy="6858000"/>
          </a:xfrm>
          <a:prstGeom prst="rect">
            <a:avLst/>
          </a:prstGeom>
        </p:spPr>
      </p:pic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5EF45ECB-75EB-941A-61EF-127B28E707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7880527"/>
              </p:ext>
            </p:extLst>
          </p:nvPr>
        </p:nvGraphicFramePr>
        <p:xfrm>
          <a:off x="2005013" y="2065338"/>
          <a:ext cx="2624137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82680" imgH="469800" progId="Equation.DSMT4">
                  <p:embed/>
                </p:oleObj>
              </mc:Choice>
              <mc:Fallback>
                <p:oleObj name="Equation" r:id="rId3" imgW="128268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5013" y="2065338"/>
                        <a:ext cx="2624137" cy="96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7051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1">
            <a:extLst>
              <a:ext uri="{FF2B5EF4-FFF2-40B4-BE49-F238E27FC236}">
                <a16:creationId xmlns:a16="http://schemas.microsoft.com/office/drawing/2014/main" id="{A784AF41-AB98-1EFA-7090-D5357A9E9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t="26154" r="64348" b="31027"/>
          <a:stretch>
            <a:fillRect/>
          </a:stretch>
        </p:blipFill>
        <p:spPr bwMode="auto">
          <a:xfrm>
            <a:off x="4805680" y="0"/>
            <a:ext cx="3860800" cy="391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2">
            <a:extLst>
              <a:ext uri="{FF2B5EF4-FFF2-40B4-BE49-F238E27FC236}">
                <a16:creationId xmlns:a16="http://schemas.microsoft.com/office/drawing/2014/main" id="{3F844C7B-7942-7E23-5479-F63857667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38051" r="64426" b="31027"/>
          <a:stretch>
            <a:fillRect/>
          </a:stretch>
        </p:blipFill>
        <p:spPr bwMode="auto">
          <a:xfrm>
            <a:off x="4775200" y="3926823"/>
            <a:ext cx="3921760" cy="282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19A0A5FD-BF67-69FD-B39E-1A3DF75A4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6867CE-E6EA-460A-0B68-8C78BDF0F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0809FDB-6E96-87AB-B371-4A99C260055A}"/>
              </a:ext>
            </a:extLst>
          </p:cNvPr>
          <p:cNvCxnSpPr>
            <a:cxnSpLocks/>
          </p:cNvCxnSpPr>
          <p:nvPr/>
        </p:nvCxnSpPr>
        <p:spPr>
          <a:xfrm flipV="1">
            <a:off x="4927600" y="2976880"/>
            <a:ext cx="904240" cy="68072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6AC029E-F801-FC09-4E2A-58D32D9EFCD4}"/>
              </a:ext>
            </a:extLst>
          </p:cNvPr>
          <p:cNvCxnSpPr>
            <a:cxnSpLocks/>
          </p:cNvCxnSpPr>
          <p:nvPr/>
        </p:nvCxnSpPr>
        <p:spPr>
          <a:xfrm flipH="1">
            <a:off x="5811520" y="2966720"/>
            <a:ext cx="168656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552D107-AB5F-B34F-7485-FF7CDFC82FCD}"/>
              </a:ext>
            </a:extLst>
          </p:cNvPr>
          <p:cNvCxnSpPr>
            <a:cxnSpLocks/>
          </p:cNvCxnSpPr>
          <p:nvPr/>
        </p:nvCxnSpPr>
        <p:spPr>
          <a:xfrm flipV="1">
            <a:off x="7508240" y="2326640"/>
            <a:ext cx="802640" cy="64008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B9C1BCB-E32E-E357-CDD6-02031A135429}"/>
              </a:ext>
            </a:extLst>
          </p:cNvPr>
          <p:cNvCxnSpPr>
            <a:cxnSpLocks/>
          </p:cNvCxnSpPr>
          <p:nvPr/>
        </p:nvCxnSpPr>
        <p:spPr>
          <a:xfrm>
            <a:off x="5902960" y="5069840"/>
            <a:ext cx="162560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8F2A1C1-1B0C-9F5E-EA8C-AD1CF09A49EF}"/>
              </a:ext>
            </a:extLst>
          </p:cNvPr>
          <p:cNvCxnSpPr>
            <a:cxnSpLocks/>
          </p:cNvCxnSpPr>
          <p:nvPr/>
        </p:nvCxnSpPr>
        <p:spPr>
          <a:xfrm>
            <a:off x="4947920" y="4328160"/>
            <a:ext cx="88392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828A7BA-253E-0E17-B752-933213FE0498}"/>
              </a:ext>
            </a:extLst>
          </p:cNvPr>
          <p:cNvCxnSpPr>
            <a:cxnSpLocks/>
          </p:cNvCxnSpPr>
          <p:nvPr/>
        </p:nvCxnSpPr>
        <p:spPr>
          <a:xfrm>
            <a:off x="7457440" y="4378960"/>
            <a:ext cx="88392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C1AD85DC-A687-D502-EAB9-00900E0E49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268666"/>
              </p:ext>
            </p:extLst>
          </p:nvPr>
        </p:nvGraphicFramePr>
        <p:xfrm>
          <a:off x="256858" y="2704782"/>
          <a:ext cx="3887074" cy="1410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95280" imgH="469800" progId="Equation.DSMT4">
                  <p:embed/>
                </p:oleObj>
              </mc:Choice>
              <mc:Fallback>
                <p:oleObj name="Equation" r:id="rId4" imgW="129528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6858" y="2704782"/>
                        <a:ext cx="3887074" cy="1410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A41810D6-F8B9-E789-F09D-9DF70AC08F18}"/>
              </a:ext>
            </a:extLst>
          </p:cNvPr>
          <p:cNvCxnSpPr>
            <a:cxnSpLocks/>
          </p:cNvCxnSpPr>
          <p:nvPr/>
        </p:nvCxnSpPr>
        <p:spPr>
          <a:xfrm flipV="1">
            <a:off x="5867400" y="4385733"/>
            <a:ext cx="0" cy="694267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757F70C-131D-33DD-AA22-88CFC0BE7191}"/>
              </a:ext>
            </a:extLst>
          </p:cNvPr>
          <p:cNvCxnSpPr>
            <a:cxnSpLocks/>
          </p:cNvCxnSpPr>
          <p:nvPr/>
        </p:nvCxnSpPr>
        <p:spPr>
          <a:xfrm flipV="1">
            <a:off x="7552266" y="4411133"/>
            <a:ext cx="0" cy="694267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928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1">
            <a:extLst>
              <a:ext uri="{FF2B5EF4-FFF2-40B4-BE49-F238E27FC236}">
                <a16:creationId xmlns:a16="http://schemas.microsoft.com/office/drawing/2014/main" id="{302A2402-78A6-4D40-AC9F-2EC640CB4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t="26154" r="64348" b="31027"/>
          <a:stretch>
            <a:fillRect/>
          </a:stretch>
        </p:blipFill>
        <p:spPr bwMode="auto">
          <a:xfrm>
            <a:off x="0" y="2190750"/>
            <a:ext cx="4600575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2">
            <a:extLst>
              <a:ext uri="{FF2B5EF4-FFF2-40B4-BE49-F238E27FC236}">
                <a16:creationId xmlns:a16="http://schemas.microsoft.com/office/drawing/2014/main" id="{2A4FCAA3-DDE8-4D57-8599-411F0D982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38051" r="64426" b="31027"/>
          <a:stretch>
            <a:fillRect/>
          </a:stretch>
        </p:blipFill>
        <p:spPr bwMode="auto">
          <a:xfrm>
            <a:off x="4600575" y="3486150"/>
            <a:ext cx="467677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BE0C3C46-4FB0-227A-ACFC-392903DD17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30500" y="549910"/>
          <a:ext cx="3886200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86490" imgH="1409811" progId="Equation.DSMT4">
                  <p:embed/>
                </p:oleObj>
              </mc:Choice>
              <mc:Fallback>
                <p:oleObj name="Equation" r:id="rId4" imgW="3886490" imgH="1409811" progId="Equation.DSMT4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BE0C3C46-4FB0-227A-ACFC-392903DD17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30500" y="549910"/>
                        <a:ext cx="3886200" cy="140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2A27B34-AC1B-B982-D76B-1C435F86E9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422" y="0"/>
            <a:ext cx="8815155" cy="6858000"/>
          </a:xfrm>
          <a:prstGeom prst="rect">
            <a:avLst/>
          </a:prstGeom>
        </p:spPr>
      </p:pic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0C1975AC-C934-CE85-3A4B-330DF76896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170965"/>
              </p:ext>
            </p:extLst>
          </p:nvPr>
        </p:nvGraphicFramePr>
        <p:xfrm>
          <a:off x="1920875" y="2065338"/>
          <a:ext cx="2754313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6040" imgH="469800" progId="Equation.DSMT4">
                  <p:embed/>
                </p:oleObj>
              </mc:Choice>
              <mc:Fallback>
                <p:oleObj name="Equation" r:id="rId7" imgW="1346040" imgH="469800" progId="Equation.DSMT4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5EF45ECB-75EB-941A-61EF-127B28E707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20875" y="2065338"/>
                        <a:ext cx="2754313" cy="96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2242556"/>
      </p:ext>
    </p:extLst>
  </p:cSld>
  <p:clrMapOvr>
    <a:masterClrMapping/>
  </p:clrMapOvr>
</p:sld>
</file>

<file path=ppt/theme/theme1.xml><?xml version="1.0" encoding="utf-8"?>
<a:theme xmlns:a="http://schemas.openxmlformats.org/drawingml/2006/main" name="bo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er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9</Words>
  <Application>Microsoft Office PowerPoint</Application>
  <PresentationFormat>Affichage à l'écran (4:3)</PresentationFormat>
  <Paragraphs>2</Paragraphs>
  <Slides>10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StarSymbol</vt:lpstr>
      <vt:lpstr>boole</vt:lpstr>
      <vt:lpstr>verdo</vt:lpstr>
      <vt:lpstr>Standard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Julien Chevalier</dc:creator>
  <cp:lastModifiedBy>julien chevalier</cp:lastModifiedBy>
  <cp:revision>93</cp:revision>
  <cp:lastPrinted>2024-09-18T10:07:05Z</cp:lastPrinted>
  <dcterms:created xsi:type="dcterms:W3CDTF">2008-09-16T13:46:24Z</dcterms:created>
  <dcterms:modified xsi:type="dcterms:W3CDTF">2024-09-25T12:51:13Z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