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4"/>
  </p:notesMasterIdLst>
  <p:handoutMasterIdLst>
    <p:handoutMasterId r:id="rId15"/>
  </p:handoutMasterIdLst>
  <p:sldIdLst>
    <p:sldId id="286" r:id="rId4"/>
    <p:sldId id="285" r:id="rId5"/>
    <p:sldId id="313" r:id="rId6"/>
    <p:sldId id="319" r:id="rId7"/>
    <p:sldId id="322" r:id="rId8"/>
    <p:sldId id="320" r:id="rId9"/>
    <p:sldId id="282" r:id="rId10"/>
    <p:sldId id="305" r:id="rId11"/>
    <p:sldId id="321" r:id="rId12"/>
    <p:sldId id="325" r:id="rId13"/>
  </p:sldIdLst>
  <p:sldSz cx="9144000" cy="6858000" type="screen4x3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1380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0E211C5-A4B6-45F3-AC77-BA84CB40F821}"/>
              </a:ext>
            </a:extLst>
          </p:cNvPr>
          <p:cNvSpPr txBox="1"/>
          <p:nvPr/>
        </p:nvSpPr>
        <p:spPr>
          <a:xfrm>
            <a:off x="1" y="1"/>
            <a:ext cx="3967679" cy="3426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F8A5F07-BF0F-461E-8A7D-05DE8ABCD79D}"/>
              </a:ext>
            </a:extLst>
          </p:cNvPr>
          <p:cNvSpPr txBox="1"/>
          <p:nvPr/>
        </p:nvSpPr>
        <p:spPr>
          <a:xfrm>
            <a:off x="5175833" y="1"/>
            <a:ext cx="3967679" cy="3426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t" anchorCtr="0" compatLnSpc="0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A80C4BA-724E-4970-A94E-2D8A22F3AF67}"/>
              </a:ext>
            </a:extLst>
          </p:cNvPr>
          <p:cNvSpPr txBox="1"/>
          <p:nvPr/>
        </p:nvSpPr>
        <p:spPr>
          <a:xfrm>
            <a:off x="1" y="6515101"/>
            <a:ext cx="3967679" cy="3426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b" anchorCtr="0" compatLnSpc="0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448873D-8CBD-45A7-A424-F9EEB5A575BE}"/>
              </a:ext>
            </a:extLst>
          </p:cNvPr>
          <p:cNvSpPr txBox="1"/>
          <p:nvPr/>
        </p:nvSpPr>
        <p:spPr>
          <a:xfrm>
            <a:off x="5175833" y="6515101"/>
            <a:ext cx="3967679" cy="3426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0004" tIns="44997" rIns="90004" bIns="44997" anchor="b" anchorCtr="0" compatLnSpc="0">
            <a:noAutofit/>
          </a:bodyPr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A5C7123C-646F-4D74-9F7E-86CD47B0854E}" type="slidenum">
              <a:t>‹N°›</a:t>
            </a:fld>
            <a:endParaRPr lang="fr-FR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4154371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AB90987-37A5-4B36-8727-CEF1F671E0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98488" y="0"/>
            <a:ext cx="3602037" cy="2700338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8E24D36-CC62-45D0-A4CC-C4DBD8DD4444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914401" y="3257283"/>
            <a:ext cx="7314724" cy="308583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3513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450"/>
      </a:spcBef>
      <a:spcAft>
        <a:spcPts val="0"/>
      </a:spcAft>
      <a:buClr>
        <a:srgbClr val="000000"/>
      </a:buClr>
      <a:buSzPct val="100000"/>
      <a:buFont typeface="Arial" pitchFamily="34"/>
      <a:buChar char="•"/>
      <a:tabLst>
        <a:tab pos="0" algn="l"/>
        <a:tab pos="914400" algn="l"/>
        <a:tab pos="1828800" algn="l"/>
        <a:tab pos="2743200" algn="l"/>
        <a:tab pos="3657600" algn="l"/>
        <a:tab pos="4572000" algn="l"/>
        <a:tab pos="5486400" algn="l"/>
        <a:tab pos="6400800" algn="l"/>
        <a:tab pos="7315200" algn="l"/>
        <a:tab pos="8229600" algn="l"/>
        <a:tab pos="9144000" algn="l"/>
        <a:tab pos="10058400" algn="l"/>
      </a:tabLst>
      <a:defRPr lang="fr-FR" sz="1200" b="0" i="0" u="none" strike="noStrike" kern="0" cap="none" spc="0" baseline="0">
        <a:solidFill>
          <a:srgbClr val="000000"/>
        </a:solidFill>
        <a:uFillTx/>
        <a:latin typeface="Arial" pitchFamily="18"/>
        <a:cs typeface="Ari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19822D-627A-49CB-9CBA-34D93D2254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857500" y="522288"/>
            <a:ext cx="3427413" cy="2570162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D4C3D88-5086-49B3-AB47-36280ED9B61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914401" y="3257282"/>
            <a:ext cx="7314724" cy="184666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19822D-627A-49CB-9CBA-34D93D2254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857500" y="522288"/>
            <a:ext cx="3427413" cy="2570162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D4C3D88-5086-49B3-AB47-36280ED9B61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914401" y="3257282"/>
            <a:ext cx="7314724" cy="184666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78797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8B70826-A7C9-4C40-997C-B55C28E391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857500" y="522288"/>
            <a:ext cx="3427413" cy="2570162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C68C7DA7-4888-4501-806A-91287E531ECD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914401" y="3257282"/>
            <a:ext cx="7314724" cy="184666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E19822D-627A-49CB-9CBA-34D93D2254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857500" y="522288"/>
            <a:ext cx="3427413" cy="2570162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D4C3D88-5086-49B3-AB47-36280ED9B61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914401" y="3257282"/>
            <a:ext cx="7314724" cy="184666"/>
          </a:xfrm>
        </p:spPr>
        <p:txBody>
          <a:bodyPr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0003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A1D190-0B2C-4074-AC3F-1B07D06B6E3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910C76C-481F-40FB-85EC-53600FBA5E4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35184109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EF568A-4FC8-4208-8D96-4B4555D42059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F6630F3-C072-4240-941B-E6AB8F41DC0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006567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C3EEFF2-D330-44FB-A9E3-1C21E6C087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2B52E4-A72C-4948-B349-A844042FE2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970961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4955FA9-696A-4A8A-8655-A4DE1022FB8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5CDA0D-4C66-45E1-9C8F-71250D286D5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7B02D49-833E-4D6E-BC60-38330879E966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966478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350EB5-23A7-416E-ABB6-3774F333BE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DE0927F-9645-462E-9E8F-964CB657C4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9D441A8-71B3-414B-A4ED-7149270F775E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2D4E52F1-2AF6-425E-9118-9E9EFA58F94D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1626E34-2CA3-4154-90C4-A283A6215800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4278567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6EAA7B-349A-482A-B21C-7A2A41113CF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574793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1735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9DA0DB-C907-4DFA-9291-F86D2E38D3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74C2305-5FC9-489B-9B58-8CDC4E7998C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9C67934-2E8D-4F94-AF0D-A0A6242D82F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62569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2B367E-14CF-41F3-8981-ECBDB64D47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88C584A-08ED-4A58-A536-EF157C31EDB9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AFB37A8-6096-4D22-AD4E-EDAF8DADB704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74801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F3B4D0-CB84-43E2-B1E7-823EFBF0190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629DBF8-8E66-402A-9CC6-A742D7F6A2E9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168594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039106C-02FD-472B-8124-4BE114F08300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128592"/>
            <a:ext cx="2057400" cy="5997577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7381B89-79BF-4F25-9D40-1D9C81EF1A95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128592"/>
            <a:ext cx="6019796" cy="5997577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5744410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0DF5F5-E138-407B-9F9B-0E8F0996A9D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9E3C514-7D18-4C92-84E4-4887C00C149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721D42-8410-4DE6-8911-781AD45A94E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24BC208-6D13-4ACD-AD14-A2D9056BE4DC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3300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0EA656-F060-487F-8C88-6CC85438747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DF3DE08-34B4-4E4D-8D2B-B4933F370F1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831EAB-BA69-4C3A-84FA-8BD4C498126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4C76B35-E672-401B-AFD3-5638129F43C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42147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939E1C5-E716-4C5B-B4DE-723E737828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34CF21F-F7A5-4A85-81A9-A6758FFD1B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A231733-D239-47AF-834D-3F6FD3B034E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0E37001-09C5-4862-BF14-79903516384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84284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8E4C49-14B6-4125-B1DB-B4ACA5D10D3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936F018-8206-4380-9FFD-B5CB9339283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4964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8301FAC-F015-40E6-94BC-97A59F40CB0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604964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17DB160-E967-4DBD-8BBD-DD160BC3048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55E30CC-084F-40FE-AE17-96F51892B584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3696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79707DE-B9C0-44F3-B5F6-B9753D9799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B7982D4-9393-4527-8586-E28677DA39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8F5A926-0044-4210-B502-9ED75E91C3F4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9324501B-251C-40D6-864D-66389BF4AFEF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B1A5340-845E-4B33-82E6-0258166CF3D6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BBC4DBD-9CF7-4F4C-8892-28BE66BA766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2276CE-5670-4BD7-BC87-C5F70A66151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6419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DE14E3-AE39-4A63-A1F1-2075D9B4ABA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28D4A9C-881E-4E8E-900C-CA0E305A8D1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3D0C454-2888-46A4-8134-F6A2A4D2BCA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34113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D96B97B1-C635-4AA6-9DFD-B5DED9C97F2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23FCE34-0D73-4670-AB85-358340112CF7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38668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9C8247-863C-40B4-B52D-41175E6874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FC7BA4F-9655-48C5-BD8F-46262CFFD6C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180A9B3-3E89-4069-B681-EB5DB3CC3486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61FC4E4-71FE-40CF-AA92-A504BFFC6CA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EA036C2-6DCE-4D96-97CA-EE97A30E3F3E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7586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E65BD0-422D-4FFB-A9D3-FD6931E6DB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6348010-7C55-4D6C-A8E1-D4B1F0CD65D3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BC3DFBE-B1E4-4499-AABE-6183FFD64AB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2023400-66EA-41A1-B6C1-7D13D152996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BD2F775-40CD-4835-AD7E-C1C36577FB7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93062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A4B409-1443-4B6F-A696-34E8B79F8FBC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0B284F5-9AF4-4B9E-A85B-2535DAE249F8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DEA86F3-051A-4B1A-860B-455DE83A693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2E2076E9-4CC2-4478-B924-17D03F6A1DB0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03278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ADCF95FC-9961-428A-8E0B-2E4DED9090B7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273048"/>
            <a:ext cx="2057400" cy="5857875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DB62C73-294D-4C58-8B77-ED0095807936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273048"/>
            <a:ext cx="6019796" cy="5857875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2622586-80C6-4149-BE7C-5E6332A94784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7F8E931-8E82-4BE6-A74C-C934F97C7DB6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21274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2FF212-E00C-480E-9CBC-B27583E4433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4826C6E-F446-483D-AA69-2BEFE101B63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6E2A8FF-CDEA-4F33-92BD-6BE940076A8E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F03863E-7FFD-4BAD-80BC-60B2952F627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1A6F7E-814A-4748-A865-E05E45E7421B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9D0A6A-6A0A-442A-A9C5-F9D99AD77E0F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6723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11FA9BF-BB00-4BA6-A8D3-A82FE1B3DF4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F93411A-AF2B-4754-BD3D-4EFB823B679A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A5DFC1-D3B8-43ED-876E-624F092B2A3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17C4C5-FF31-40AD-8628-08D362A5174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A283C7F-050B-48E9-B1D1-F844A90F8B9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6C76C19-48FE-4CA6-ACE3-8CC354542D5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22087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5091BB-6AF2-4537-BC56-C6901DF9439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7387AE-0796-45A4-833F-C68C2E9AE41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E21E53-F0F7-4063-B6C5-A340DD03C00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E9A2B3-7533-401F-9672-87ADF5BE0EF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C0C1D26-406E-4159-A9C3-0015F73B4DF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2999D1C-FDEF-4395-A74B-D1F5551E451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61623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3C7562-B0F7-4AB8-951D-BE5FAD11DC0A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3009D2-49FA-4405-AB13-6E25203E9EE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4964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BA98CE1-5D77-4CCB-B32A-F1FF5A983BA2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604964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228050-2CE7-4C6E-AFFA-6E99DEDD0FC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50F2E9-FE89-448D-B8B2-56836E034F7D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56DA5B6-6797-44DC-988A-80053F64F8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2C0E179-152F-4F0B-BB64-7494909A25C3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50075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03A08F-4A36-49EC-9C54-B2EF260DFDD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3BBA0C8-FECD-4051-8C38-2E8AE4C590F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2E28210-CA41-4933-92A5-07A5CFD551F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E0E0A49-8813-4FB4-AF78-3BFEC04CAB18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buNone/>
              <a:defRPr sz="2400" b="1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48BEEFB-4D02-46F3-B5E8-C4ABE7ACBDE5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98E63AA-BFD7-4A24-A2C1-3A16350F86ED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9A6EAAD-8D10-462A-9BB9-4408DABB993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7FA5ED7-A768-4B65-816F-D83CE85321A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7C92D52-175D-44D5-8415-3695AEDCAE58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45690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4CF1A28-BEDE-4E10-AAA8-8EC03D3D894F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49C8647-7FD3-4588-9D43-6D0B77689440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DC402E6-2551-4610-B2C4-A17F3520ACB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4EE1F4C-F2F0-4630-9C99-69D37847463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CB34A38-A949-4B7F-8C1A-A7395566931D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989019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8706EB6-DDAF-4292-9834-70756B5C7C9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48E53AD-74DB-412E-B1F9-D2E1AC766E2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47A9F2-2CBB-4D61-AFB4-7AE67815404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B0D508A-116B-477D-8F62-A3C6F8A04E5B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7150227"/>
      </p:ext>
    </p:extLst>
  </p:cSld>
  <p:clrMapOvr>
    <a:masterClrMapping/>
  </p:clrMapOvr>
  <p:hf sldNum="0"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286932-1780-407D-9D36-90A9BCE581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481852-CD9A-484E-B900-1A379E62F89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F3D7CEB-056C-47FB-A323-2EC53A591B68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6E94415-5A32-465E-816B-15B130F2C2B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C8F6AF4-5B75-4EC1-907A-371B2A3769F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BBBC1AC-D874-47C4-8505-DF880697410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BAECD52-EEE8-44EC-B88C-1A497080658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74215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951DE9-D690-44D4-A3C6-6AEA59342EE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FA2DA57-C641-42D5-A8FE-E1E4F667EB0F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0098A97-2DEE-4879-BC76-E4B888AA112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buNone/>
              <a:defRPr sz="1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C2B1568-3E67-429B-B10D-F71A97993DB4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9616941-65D5-4E4B-9FD0-7F2C155DAD1A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310744-1368-47E7-BE81-AC938B31D06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1FA10AF-D8CA-4F16-A07A-CC4B08D6FC52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62110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B452D9-4494-4D8B-B16D-5FDE7F7E41E2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52A46A3-8359-4D3C-B266-13214EB06FCD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ABE477-307C-4C9C-9722-4C6AB694DA15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D07DCA-EAED-497D-8876-2057B9E0133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4970E1-7A60-4879-A853-170C9DE47A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96CC2A-D2AF-481D-BB8F-82AC5DE3DB4A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507485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F43CF34-D5C9-4DEC-86E9-53200C17385A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273048"/>
            <a:ext cx="2057400" cy="5857875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697C20C-363B-433E-AAC1-2F32C15C5799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273048"/>
            <a:ext cx="6019796" cy="5857875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501300A-3069-4038-BAE6-C3F47E053BF7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D6F0C3-C1A3-4B06-A9B5-696998338FC4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30B18A9-10BB-4747-B94C-6A88A23F0BB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B902D5D-1F2A-4E99-A21E-B39CFBEEA481}" type="slidenum"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9677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 1">
            <a:extLst>
              <a:ext uri="{FF2B5EF4-FFF2-40B4-BE49-F238E27FC236}">
                <a16:creationId xmlns:a16="http://schemas.microsoft.com/office/drawing/2014/main" id="{3C8C3504-92F9-4E03-9ABD-4382976C16E0}"/>
              </a:ext>
            </a:extLst>
          </p:cNvPr>
          <p:cNvSpPr/>
          <p:nvPr/>
        </p:nvSpPr>
        <p:spPr>
          <a:xfrm>
            <a:off x="107999" y="6407996"/>
            <a:ext cx="2700003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900 f12 1"/>
              <a:gd name="f15" fmla="*/ 12700 f12 1"/>
              <a:gd name="f16" fmla="*/ 19700 f12 1"/>
              <a:gd name="f17" fmla="*/ 10800 f12 1"/>
              <a:gd name="f18" fmla="*/ 0 f12 1"/>
              <a:gd name="f19" fmla="*/ 5400 f12 1"/>
              <a:gd name="f20" fmla="*/ 21600 f12 1"/>
              <a:gd name="f21" fmla="*/ 16200 f12 1"/>
              <a:gd name="f22" fmla="+- f13 0 f1"/>
              <a:gd name="f23" fmla="*/ f17 1 f12"/>
              <a:gd name="f24" fmla="*/ f18 1 f12"/>
              <a:gd name="f25" fmla="*/ f19 1 f12"/>
              <a:gd name="f26" fmla="*/ f20 1 f12"/>
              <a:gd name="f27" fmla="*/ f21 1 f12"/>
              <a:gd name="f28" fmla="*/ f14 1 f12"/>
              <a:gd name="f29" fmla="*/ f15 1 f12"/>
              <a:gd name="f30" fmla="*/ f16 1 f12"/>
              <a:gd name="f31" fmla="*/ f28 f8 1"/>
              <a:gd name="f32" fmla="*/ f29 f8 1"/>
              <a:gd name="f33" fmla="*/ f30 f9 1"/>
              <a:gd name="f34" fmla="*/ f29 f9 1"/>
              <a:gd name="f35" fmla="*/ f23 f8 1"/>
              <a:gd name="f36" fmla="*/ f24 f9 1"/>
              <a:gd name="f37" fmla="*/ f25 f8 1"/>
              <a:gd name="f38" fmla="*/ f23 f9 1"/>
              <a:gd name="f39" fmla="*/ f24 f8 1"/>
              <a:gd name="f40" fmla="*/ f26 f9 1"/>
              <a:gd name="f41" fmla="*/ f26 f8 1"/>
              <a:gd name="f42" fmla="*/ f27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2">
                <a:pos x="f35" y="f36"/>
              </a:cxn>
              <a:cxn ang="f22">
                <a:pos x="f37" y="f38"/>
              </a:cxn>
              <a:cxn ang="f22">
                <a:pos x="f39" y="f40"/>
              </a:cxn>
              <a:cxn ang="f22">
                <a:pos x="f35" y="f40"/>
              </a:cxn>
              <a:cxn ang="f22">
                <a:pos x="f41" y="f40"/>
              </a:cxn>
              <a:cxn ang="f22">
                <a:pos x="f42" y="f38"/>
              </a:cxn>
            </a:cxnLst>
            <a:rect l="f31" t="f34" r="f32" b="f33"/>
            <a:pathLst>
              <a:path w="21600" h="21600">
                <a:moveTo>
                  <a:pt x="f5" y="f5"/>
                </a:move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4C4C4C"/>
          </a:solidFill>
          <a:ln cap="flat">
            <a:noFill/>
            <a:prstDash val="solid"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3" name="Forme libre 2">
            <a:extLst>
              <a:ext uri="{FF2B5EF4-FFF2-40B4-BE49-F238E27FC236}">
                <a16:creationId xmlns:a16="http://schemas.microsoft.com/office/drawing/2014/main" id="{1EAE3028-177D-48BF-9A93-801C37A9A2D2}"/>
              </a:ext>
            </a:extLst>
          </p:cNvPr>
          <p:cNvSpPr/>
          <p:nvPr/>
        </p:nvSpPr>
        <p:spPr>
          <a:xfrm rot="10799991">
            <a:off x="6335996" y="107999"/>
            <a:ext cx="2700003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900 f12 1"/>
              <a:gd name="f15" fmla="*/ 12700 f12 1"/>
              <a:gd name="f16" fmla="*/ 19700 f12 1"/>
              <a:gd name="f17" fmla="*/ 10800 f12 1"/>
              <a:gd name="f18" fmla="*/ 0 f12 1"/>
              <a:gd name="f19" fmla="*/ 5400 f12 1"/>
              <a:gd name="f20" fmla="*/ 21600 f12 1"/>
              <a:gd name="f21" fmla="*/ 16200 f12 1"/>
              <a:gd name="f22" fmla="+- f13 0 f1"/>
              <a:gd name="f23" fmla="*/ f17 1 f12"/>
              <a:gd name="f24" fmla="*/ f18 1 f12"/>
              <a:gd name="f25" fmla="*/ f19 1 f12"/>
              <a:gd name="f26" fmla="*/ f20 1 f12"/>
              <a:gd name="f27" fmla="*/ f21 1 f12"/>
              <a:gd name="f28" fmla="*/ f14 1 f12"/>
              <a:gd name="f29" fmla="*/ f15 1 f12"/>
              <a:gd name="f30" fmla="*/ f16 1 f12"/>
              <a:gd name="f31" fmla="*/ f28 f8 1"/>
              <a:gd name="f32" fmla="*/ f29 f8 1"/>
              <a:gd name="f33" fmla="*/ f30 f9 1"/>
              <a:gd name="f34" fmla="*/ f29 f9 1"/>
              <a:gd name="f35" fmla="*/ f23 f8 1"/>
              <a:gd name="f36" fmla="*/ f24 f9 1"/>
              <a:gd name="f37" fmla="*/ f25 f8 1"/>
              <a:gd name="f38" fmla="*/ f23 f9 1"/>
              <a:gd name="f39" fmla="*/ f24 f8 1"/>
              <a:gd name="f40" fmla="*/ f26 f9 1"/>
              <a:gd name="f41" fmla="*/ f26 f8 1"/>
              <a:gd name="f42" fmla="*/ f27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2">
                <a:pos x="f35" y="f36"/>
              </a:cxn>
              <a:cxn ang="f22">
                <a:pos x="f37" y="f38"/>
              </a:cxn>
              <a:cxn ang="f22">
                <a:pos x="f39" y="f40"/>
              </a:cxn>
              <a:cxn ang="f22">
                <a:pos x="f35" y="f40"/>
              </a:cxn>
              <a:cxn ang="f22">
                <a:pos x="f41" y="f40"/>
              </a:cxn>
              <a:cxn ang="f22">
                <a:pos x="f42" y="f38"/>
              </a:cxn>
            </a:cxnLst>
            <a:rect l="f31" t="f34" r="f32" b="f33"/>
            <a:pathLst>
              <a:path w="21600" h="21600">
                <a:moveTo>
                  <a:pt x="f5" y="f5"/>
                </a:move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4C4C4C"/>
          </a:solidFill>
          <a:ln cap="flat">
            <a:noFill/>
            <a:prstDash val="solid"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8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AD7A5E9-F7C3-467A-A3F8-BB1D7173C88A}"/>
              </a:ext>
            </a:extLst>
          </p:cNvPr>
          <p:cNvPicPr>
            <a:picLocks noChangeAspect="1"/>
          </p:cNvPicPr>
          <p:nvPr/>
        </p:nvPicPr>
        <p:blipFill>
          <a:blip r:embed="rId13">
            <a:lum/>
            <a:alphaModFix/>
          </a:blip>
          <a:srcRect/>
          <a:stretch>
            <a:fillRect/>
          </a:stretch>
        </p:blipFill>
        <p:spPr>
          <a:xfrm flipH="1">
            <a:off x="6659995" y="3960001"/>
            <a:ext cx="2086916" cy="242208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Espace réservé du titre 4">
            <a:extLst>
              <a:ext uri="{FF2B5EF4-FFF2-40B4-BE49-F238E27FC236}">
                <a16:creationId xmlns:a16="http://schemas.microsoft.com/office/drawing/2014/main" id="{777CDAFD-7F78-4D71-AFAE-42C49956C0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128875"/>
            <a:ext cx="8229600" cy="143460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r>
              <a:rPr lang="fr-FR"/>
              <a:t>Cliquez pour éditer le format du texte-titre</a:t>
            </a:r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EEA7D35-6A19-4487-A189-112F0C3105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fr-FR"/>
              <a:t>Cliquez pour éditer le format du plan de texte</a:t>
            </a:r>
          </a:p>
          <a:p>
            <a:pPr lvl="1"/>
            <a:r>
              <a:rPr lang="fr-FR"/>
              <a:t>Second niveau de plan</a:t>
            </a:r>
          </a:p>
          <a:p>
            <a:pPr lvl="2"/>
            <a:r>
              <a:rPr lang="fr-FR"/>
              <a:t>Troisième niveau de plan</a:t>
            </a:r>
          </a:p>
          <a:p>
            <a:pPr lvl="3"/>
            <a:r>
              <a:rPr lang="fr-FR"/>
              <a:t>Quatrième niveau de plan</a:t>
            </a:r>
          </a:p>
          <a:p>
            <a:pPr lvl="4"/>
            <a:r>
              <a:rPr lang="fr-FR"/>
              <a:t>Cinquième niveau de plan</a:t>
            </a:r>
          </a:p>
          <a:p>
            <a:pPr lvl="5"/>
            <a:r>
              <a:rPr lang="fr-FR"/>
              <a:t>Sixième niveau de plan</a:t>
            </a:r>
          </a:p>
          <a:p>
            <a:pPr lvl="6"/>
            <a:r>
              <a:rPr lang="fr-FR"/>
              <a:t>Septième niveau de plan</a:t>
            </a:r>
          </a:p>
          <a:p>
            <a:pPr lvl="7"/>
            <a:r>
              <a:rPr lang="fr-FR"/>
              <a:t>Huitième niveau de plan</a:t>
            </a:r>
          </a:p>
          <a:p>
            <a:pPr lvl="8"/>
            <a:r>
              <a:rPr lang="fr-FR"/>
              <a:t>Neuvième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•"/>
        <a:tabLst>
          <a:tab pos="0" algn="l"/>
          <a:tab pos="914400" algn="l"/>
          <a:tab pos="1828800" algn="l"/>
          <a:tab pos="2743200" algn="l"/>
          <a:tab pos="3657600" algn="l"/>
          <a:tab pos="4572000" algn="l"/>
          <a:tab pos="5486400" algn="l"/>
          <a:tab pos="6400800" algn="l"/>
          <a:tab pos="7315200" algn="l"/>
          <a:tab pos="8229600" algn="l"/>
          <a:tab pos="9144000" algn="l"/>
          <a:tab pos="10058400" algn="l"/>
        </a:tabLst>
        <a:defRPr lang="fr-FR" sz="4400" b="0" i="0" u="none" strike="noStrike" kern="0" cap="none" spc="0" baseline="0">
          <a:solidFill>
            <a:srgbClr val="000000"/>
          </a:solidFill>
          <a:uFillTx/>
          <a:latin typeface="Arial" pitchFamily="18"/>
          <a:ea typeface="Arial" pitchFamily="2"/>
          <a:cs typeface="Arial" pitchFamily="2"/>
        </a:defRPr>
      </a:lvl1pPr>
    </p:titleStyle>
    <p:bodyStyle>
      <a:lvl1pPr marL="342717" marR="0" lvl="0" indent="-342717" algn="l" defTabSz="914400" rtl="0" fontAlgn="auto" hangingPunct="1">
        <a:lnSpc>
          <a:spcPct val="100000"/>
        </a:lnSpc>
        <a:spcBef>
          <a:spcPts val="8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•"/>
        <a:tabLst>
          <a:tab pos="571317" algn="l"/>
          <a:tab pos="1485717" algn="l"/>
          <a:tab pos="2400117" algn="l"/>
          <a:tab pos="3314517" algn="l"/>
          <a:tab pos="4228917" algn="l"/>
          <a:tab pos="5143317" algn="l"/>
          <a:tab pos="6057717" algn="l"/>
          <a:tab pos="6972117" algn="l"/>
          <a:tab pos="7886517" algn="l"/>
          <a:tab pos="8800917" algn="l"/>
          <a:tab pos="9715317" algn="l"/>
        </a:tabLst>
        <a:defRPr lang="fr-FR" sz="32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1pPr>
      <a:lvl2pPr marL="742675" marR="0" lvl="1" indent="-285475" algn="l" defTabSz="914400" rtl="0" fontAlgn="auto" hangingPunct="1">
        <a:lnSpc>
          <a:spcPct val="100000"/>
        </a:lnSpc>
        <a:spcBef>
          <a:spcPts val="695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–"/>
        <a:tabLst>
          <a:tab pos="171358" algn="l"/>
          <a:tab pos="1085757" algn="l"/>
          <a:tab pos="2000157" algn="l"/>
          <a:tab pos="2914557" algn="l"/>
          <a:tab pos="3828957" algn="l"/>
          <a:tab pos="4743357" algn="l"/>
          <a:tab pos="5657757" algn="l"/>
          <a:tab pos="6572157" algn="l"/>
          <a:tab pos="7486557" algn="l"/>
          <a:tab pos="8400957" algn="l"/>
          <a:tab pos="9315357" algn="l"/>
        </a:tabLst>
        <a:defRPr lang="fr-FR" sz="28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•"/>
        <a:tabLst>
          <a:tab pos="685800" algn="l"/>
          <a:tab pos="1600200" algn="l"/>
          <a:tab pos="2514600" algn="l"/>
          <a:tab pos="3429000" algn="l"/>
          <a:tab pos="4343400" algn="l"/>
          <a:tab pos="5257800" algn="l"/>
          <a:tab pos="6172200" algn="l"/>
          <a:tab pos="7086600" algn="l"/>
          <a:tab pos="8001000" algn="l"/>
          <a:tab pos="8915400" algn="l"/>
        </a:tabLst>
        <a:defRPr lang="fr-FR" sz="24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–"/>
        <a:tabLst>
          <a:tab pos="228600" algn="l"/>
          <a:tab pos="1143000" algn="l"/>
          <a:tab pos="2057400" algn="l"/>
          <a:tab pos="2971800" algn="l"/>
          <a:tab pos="3886200" algn="l"/>
          <a:tab pos="4800600" algn="l"/>
          <a:tab pos="5715000" algn="l"/>
          <a:tab pos="6629400" algn="l"/>
          <a:tab pos="7543800" algn="l"/>
          <a:tab pos="8458200" algn="l"/>
        </a:tabLst>
        <a:defRPr lang="fr-FR" sz="20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»"/>
        <a:tabLst>
          <a:tab pos="685800" algn="l"/>
          <a:tab pos="1600200" algn="l"/>
          <a:tab pos="2514600" algn="l"/>
          <a:tab pos="3429000" algn="l"/>
          <a:tab pos="4343400" algn="l"/>
          <a:tab pos="5257800" algn="l"/>
          <a:tab pos="6172200" algn="l"/>
          <a:tab pos="7086600" algn="l"/>
          <a:tab pos="8001000" algn="l"/>
        </a:tabLst>
        <a:defRPr lang="fr-FR" sz="20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5pPr>
      <a:lvl6pPr marL="2057400" marR="0" lvl="5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»"/>
        <a:tabLst>
          <a:tab pos="685800" algn="l"/>
          <a:tab pos="1600200" algn="l"/>
          <a:tab pos="2514600" algn="l"/>
          <a:tab pos="3429000" algn="l"/>
          <a:tab pos="4343400" algn="l"/>
          <a:tab pos="5257800" algn="l"/>
          <a:tab pos="6172200" algn="l"/>
          <a:tab pos="7086600" algn="l"/>
          <a:tab pos="8001000" algn="l"/>
        </a:tabLst>
        <a:defRPr lang="fr-FR" sz="20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6pPr>
      <a:lvl7pPr marL="2057400" marR="0" lvl="6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»"/>
        <a:tabLst>
          <a:tab pos="685800" algn="l"/>
          <a:tab pos="1600200" algn="l"/>
          <a:tab pos="2514600" algn="l"/>
          <a:tab pos="3429000" algn="l"/>
          <a:tab pos="4343400" algn="l"/>
          <a:tab pos="5257800" algn="l"/>
          <a:tab pos="6172200" algn="l"/>
          <a:tab pos="7086600" algn="l"/>
          <a:tab pos="8001000" algn="l"/>
        </a:tabLst>
        <a:defRPr lang="fr-FR" sz="20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7pPr>
      <a:lvl8pPr marL="2057400" marR="0" lvl="7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»"/>
        <a:tabLst>
          <a:tab pos="685800" algn="l"/>
          <a:tab pos="1600200" algn="l"/>
          <a:tab pos="2514600" algn="l"/>
          <a:tab pos="3429000" algn="l"/>
          <a:tab pos="4343400" algn="l"/>
          <a:tab pos="5257800" algn="l"/>
          <a:tab pos="6172200" algn="l"/>
          <a:tab pos="7086600" algn="l"/>
          <a:tab pos="8001000" algn="l"/>
        </a:tabLst>
        <a:defRPr lang="fr-FR" sz="20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8pPr>
      <a:lvl9pPr marL="1943996" marR="0" lvl="8" indent="-215999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45000"/>
        <a:buFont typeface="StarSymbol"/>
        <a:buChar char="●"/>
        <a:tabLst>
          <a:tab pos="685800" algn="l"/>
          <a:tab pos="1600200" algn="l"/>
          <a:tab pos="2514599" algn="l"/>
          <a:tab pos="3428999" algn="l"/>
          <a:tab pos="4343399" algn="l"/>
          <a:tab pos="5257799" algn="l"/>
          <a:tab pos="6172199" algn="l"/>
          <a:tab pos="7086599" algn="l"/>
          <a:tab pos="8000999" algn="l"/>
        </a:tabLst>
        <a:defRPr lang="fr-FR" sz="2000" b="0" i="0" u="none" strike="noStrike" kern="0" cap="none" spc="0" baseline="0">
          <a:solidFill>
            <a:srgbClr val="000000"/>
          </a:solidFill>
          <a:uFillTx/>
          <a:latin typeface="Arial" pitchFamily="2"/>
          <a:ea typeface="Arial" pitchFamily="2"/>
          <a:cs typeface="Arial" pitchFamily="2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rme libre 1">
            <a:extLst>
              <a:ext uri="{FF2B5EF4-FFF2-40B4-BE49-F238E27FC236}">
                <a16:creationId xmlns:a16="http://schemas.microsoft.com/office/drawing/2014/main" id="{3311E1D7-3134-463E-A2CB-AD4C7601E324}"/>
              </a:ext>
            </a:extLst>
          </p:cNvPr>
          <p:cNvSpPr/>
          <p:nvPr/>
        </p:nvSpPr>
        <p:spPr>
          <a:xfrm>
            <a:off x="107999" y="6407996"/>
            <a:ext cx="2700003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900 f12 1"/>
              <a:gd name="f15" fmla="*/ 12700 f12 1"/>
              <a:gd name="f16" fmla="*/ 19700 f12 1"/>
              <a:gd name="f17" fmla="*/ 10800 f12 1"/>
              <a:gd name="f18" fmla="*/ 0 f12 1"/>
              <a:gd name="f19" fmla="*/ 5400 f12 1"/>
              <a:gd name="f20" fmla="*/ 21600 f12 1"/>
              <a:gd name="f21" fmla="*/ 16200 f12 1"/>
              <a:gd name="f22" fmla="+- f13 0 f1"/>
              <a:gd name="f23" fmla="*/ f17 1 f12"/>
              <a:gd name="f24" fmla="*/ f18 1 f12"/>
              <a:gd name="f25" fmla="*/ f19 1 f12"/>
              <a:gd name="f26" fmla="*/ f20 1 f12"/>
              <a:gd name="f27" fmla="*/ f21 1 f12"/>
              <a:gd name="f28" fmla="*/ f14 1 f12"/>
              <a:gd name="f29" fmla="*/ f15 1 f12"/>
              <a:gd name="f30" fmla="*/ f16 1 f12"/>
              <a:gd name="f31" fmla="*/ f28 f8 1"/>
              <a:gd name="f32" fmla="*/ f29 f8 1"/>
              <a:gd name="f33" fmla="*/ f30 f9 1"/>
              <a:gd name="f34" fmla="*/ f29 f9 1"/>
              <a:gd name="f35" fmla="*/ f23 f8 1"/>
              <a:gd name="f36" fmla="*/ f24 f9 1"/>
              <a:gd name="f37" fmla="*/ f25 f8 1"/>
              <a:gd name="f38" fmla="*/ f23 f9 1"/>
              <a:gd name="f39" fmla="*/ f24 f8 1"/>
              <a:gd name="f40" fmla="*/ f26 f9 1"/>
              <a:gd name="f41" fmla="*/ f26 f8 1"/>
              <a:gd name="f42" fmla="*/ f27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2">
                <a:pos x="f35" y="f36"/>
              </a:cxn>
              <a:cxn ang="f22">
                <a:pos x="f37" y="f38"/>
              </a:cxn>
              <a:cxn ang="f22">
                <a:pos x="f39" y="f40"/>
              </a:cxn>
              <a:cxn ang="f22">
                <a:pos x="f35" y="f40"/>
              </a:cxn>
              <a:cxn ang="f22">
                <a:pos x="f41" y="f40"/>
              </a:cxn>
              <a:cxn ang="f22">
                <a:pos x="f42" y="f38"/>
              </a:cxn>
            </a:cxnLst>
            <a:rect l="f31" t="f34" r="f32" b="f33"/>
            <a:pathLst>
              <a:path w="21600" h="21600">
                <a:moveTo>
                  <a:pt x="f5" y="f5"/>
                </a:move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4C4C4C"/>
          </a:solidFill>
          <a:ln cap="flat">
            <a:noFill/>
            <a:prstDash val="solid"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3" name="Forme libre 2">
            <a:extLst>
              <a:ext uri="{FF2B5EF4-FFF2-40B4-BE49-F238E27FC236}">
                <a16:creationId xmlns:a16="http://schemas.microsoft.com/office/drawing/2014/main" id="{3211D408-BA68-42C2-8D61-0248E75DEE65}"/>
              </a:ext>
            </a:extLst>
          </p:cNvPr>
          <p:cNvSpPr/>
          <p:nvPr/>
        </p:nvSpPr>
        <p:spPr>
          <a:xfrm rot="10799991">
            <a:off x="6335996" y="107999"/>
            <a:ext cx="2700003" cy="35999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1600"/>
              <a:gd name="f7" fmla="+- 0 0 0"/>
              <a:gd name="f8" fmla="*/ f3 1 21600"/>
              <a:gd name="f9" fmla="*/ f4 1 21600"/>
              <a:gd name="f10" fmla="+- f6 0 f5"/>
              <a:gd name="f11" fmla="*/ f7 f0 1"/>
              <a:gd name="f12" fmla="*/ f10 1 21600"/>
              <a:gd name="f13" fmla="*/ f11 1 f2"/>
              <a:gd name="f14" fmla="*/ 1900 f12 1"/>
              <a:gd name="f15" fmla="*/ 12700 f12 1"/>
              <a:gd name="f16" fmla="*/ 19700 f12 1"/>
              <a:gd name="f17" fmla="*/ 10800 f12 1"/>
              <a:gd name="f18" fmla="*/ 0 f12 1"/>
              <a:gd name="f19" fmla="*/ 5400 f12 1"/>
              <a:gd name="f20" fmla="*/ 21600 f12 1"/>
              <a:gd name="f21" fmla="*/ 16200 f12 1"/>
              <a:gd name="f22" fmla="+- f13 0 f1"/>
              <a:gd name="f23" fmla="*/ f17 1 f12"/>
              <a:gd name="f24" fmla="*/ f18 1 f12"/>
              <a:gd name="f25" fmla="*/ f19 1 f12"/>
              <a:gd name="f26" fmla="*/ f20 1 f12"/>
              <a:gd name="f27" fmla="*/ f21 1 f12"/>
              <a:gd name="f28" fmla="*/ f14 1 f12"/>
              <a:gd name="f29" fmla="*/ f15 1 f12"/>
              <a:gd name="f30" fmla="*/ f16 1 f12"/>
              <a:gd name="f31" fmla="*/ f28 f8 1"/>
              <a:gd name="f32" fmla="*/ f29 f8 1"/>
              <a:gd name="f33" fmla="*/ f30 f9 1"/>
              <a:gd name="f34" fmla="*/ f29 f9 1"/>
              <a:gd name="f35" fmla="*/ f23 f8 1"/>
              <a:gd name="f36" fmla="*/ f24 f9 1"/>
              <a:gd name="f37" fmla="*/ f25 f8 1"/>
              <a:gd name="f38" fmla="*/ f23 f9 1"/>
              <a:gd name="f39" fmla="*/ f24 f8 1"/>
              <a:gd name="f40" fmla="*/ f26 f9 1"/>
              <a:gd name="f41" fmla="*/ f26 f8 1"/>
              <a:gd name="f42" fmla="*/ f27 f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2">
                <a:pos x="f35" y="f36"/>
              </a:cxn>
              <a:cxn ang="f22">
                <a:pos x="f37" y="f38"/>
              </a:cxn>
              <a:cxn ang="f22">
                <a:pos x="f39" y="f40"/>
              </a:cxn>
              <a:cxn ang="f22">
                <a:pos x="f35" y="f40"/>
              </a:cxn>
              <a:cxn ang="f22">
                <a:pos x="f41" y="f40"/>
              </a:cxn>
              <a:cxn ang="f22">
                <a:pos x="f42" y="f38"/>
              </a:cxn>
            </a:cxnLst>
            <a:rect l="f31" t="f34" r="f32" b="f33"/>
            <a:pathLst>
              <a:path w="21600" h="21600">
                <a:moveTo>
                  <a:pt x="f5" y="f5"/>
                </a:moveTo>
                <a:lnTo>
                  <a:pt x="f6" y="f6"/>
                </a:lnTo>
                <a:lnTo>
                  <a:pt x="f5" y="f6"/>
                </a:lnTo>
                <a:lnTo>
                  <a:pt x="f5" y="f5"/>
                </a:lnTo>
                <a:close/>
              </a:path>
            </a:pathLst>
          </a:custGeom>
          <a:solidFill>
            <a:srgbClr val="4C4C4C"/>
          </a:solidFill>
          <a:ln cap="flat">
            <a:noFill/>
            <a:prstDash val="solid"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Arial" pitchFamily="2"/>
              <a:cs typeface="Arial" pitchFamily="2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E68DD3F-503B-436A-84E6-80A5C445A8E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215999" y="6384596"/>
            <a:ext cx="575998" cy="472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400" b="1" i="0" u="none" strike="noStrike" kern="1200" cap="none" spc="0" baseline="0">
                <a:solidFill>
                  <a:srgbClr val="FFFFFF"/>
                </a:solidFill>
                <a:uFillTx/>
                <a:latin typeface="Arial" pitchFamily="18"/>
                <a:ea typeface="Arial" pitchFamily="2"/>
                <a:cs typeface="Arial" pitchFamily="2"/>
              </a:defRPr>
            </a:lvl1pPr>
          </a:lstStyle>
          <a:p>
            <a:pPr lvl="0"/>
            <a:fld id="{BAC5BEF2-D6C3-447E-9396-0E5F8609DDC6}" type="slidenum">
              <a:t>‹N°›</a:t>
            </a:fld>
            <a:endParaRPr lang="fr-FR"/>
          </a:p>
        </p:txBody>
      </p:sp>
      <p:sp>
        <p:nvSpPr>
          <p:cNvPr id="5" name="Espace réservé du titre 4">
            <a:extLst>
              <a:ext uri="{FF2B5EF4-FFF2-40B4-BE49-F238E27FC236}">
                <a16:creationId xmlns:a16="http://schemas.microsoft.com/office/drawing/2014/main" id="{2B6C7F84-FFBD-4FC6-A2D4-4C29786BC7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597"/>
            <a:ext cx="8229243" cy="11448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8844C640-E216-4257-95C9-F51CB87222C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4515"/>
            <a:ext cx="822924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SzPct val="45000"/>
        <a:buFont typeface="StarSymbol"/>
        <a:buChar char="●"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Arial" pitchFamily="18"/>
          <a:cs typeface="Tahoma" pitchFamily="2"/>
        </a:defRPr>
      </a:lvl1pPr>
    </p:titleStyle>
    <p:bodyStyle>
      <a:lvl1pPr marL="431999" marR="0" lvl="0" indent="-323999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Tahoma" pitchFamily="2"/>
        </a:defRPr>
      </a:lvl1pPr>
      <a:lvl2pPr marL="863998" marR="0" lvl="1" indent="-287999" defTabSz="914400" rtl="0" fontAlgn="auto" hangingPunct="1">
        <a:lnSpc>
          <a:spcPct val="100000"/>
        </a:lnSpc>
        <a:spcBef>
          <a:spcPts val="0"/>
        </a:spcBef>
        <a:spcAft>
          <a:spcPts val="1135"/>
        </a:spcAft>
        <a:buSzPct val="75000"/>
        <a:buFont typeface="StarSymbol"/>
        <a:buChar char="–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Tahoma" pitchFamily="2"/>
        </a:defRPr>
      </a:lvl2pPr>
      <a:lvl3pPr marL="1295997" marR="0" lvl="2" indent="-215999" defTabSz="914400" rtl="0" fontAlgn="auto" hangingPunct="1">
        <a:lnSpc>
          <a:spcPct val="100000"/>
        </a:lnSpc>
        <a:spcBef>
          <a:spcPts val="0"/>
        </a:spcBef>
        <a:spcAft>
          <a:spcPts val="850"/>
        </a:spcAft>
        <a:buSzPct val="45000"/>
        <a:buFont typeface="StarSymbol"/>
        <a:buChar char="●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Tahoma" pitchFamily="2"/>
        </a:defRPr>
      </a:lvl3pPr>
      <a:lvl4pPr marL="1727996" marR="0" lvl="3" indent="-215999" defTabSz="914400" rtl="0" fontAlgn="auto" hangingPunct="1">
        <a:lnSpc>
          <a:spcPct val="100000"/>
        </a:lnSpc>
        <a:spcBef>
          <a:spcPts val="0"/>
        </a:spcBef>
        <a:spcAft>
          <a:spcPts val="565"/>
        </a:spcAft>
        <a:buSzPct val="75000"/>
        <a:buFont typeface="StarSymbol"/>
        <a:buChar char="–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Tahoma" pitchFamily="2"/>
        </a:defRPr>
      </a:lvl4pPr>
      <a:lvl5pPr marL="2159995" marR="0" lvl="4" indent="-215999" defTabSz="914400" rtl="0" fontAlgn="auto" hangingPunct="1">
        <a:lnSpc>
          <a:spcPct val="100000"/>
        </a:lnSpc>
        <a:spcBef>
          <a:spcPts val="0"/>
        </a:spcBef>
        <a:spcAft>
          <a:spcPts val="285"/>
        </a:spcAft>
        <a:buSzPct val="45000"/>
        <a:buFont typeface="StarSymbol"/>
        <a:buChar char="●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Lucida Sans Unicode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4CE76E2D-7867-499F-BB5B-4004A87DD8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241"/>
            <a:ext cx="8229243" cy="114480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>
            <a:noAutofit/>
          </a:bodyPr>
          <a:lstStyle/>
          <a:p>
            <a:pPr lvl="0"/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5092991-7B20-4584-A2FD-A59749C842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4515"/>
            <a:ext cx="822924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5AEA36-AC5D-4C72-B6F6-59C51F5EC108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57200" y="6247436"/>
            <a:ext cx="2130122" cy="472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4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Arial" pitchFamily="2"/>
                <a:cs typeface="Arial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A290EC2-D87F-4A89-ACDD-92A98A79C41B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126955" y="6247436"/>
            <a:ext cx="2898364" cy="472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1" compatLnSpc="1">
            <a:noAutofit/>
          </a:bodyPr>
          <a:lstStyle>
            <a:lvl1pPr marL="0" marR="0" lvl="0" indent="0" algn="ct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4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Arial" pitchFamily="2"/>
                <a:cs typeface="Arial" pitchFamily="2"/>
              </a:defRPr>
            </a:lvl1pPr>
          </a:lstStyle>
          <a:p>
            <a:pPr lvl="0"/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F046E2-D595-466C-9CE9-141DAE3777E5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555964" y="6247436"/>
            <a:ext cx="2130122" cy="4726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fr-FR" sz="1400" b="0" i="0" u="none" strike="noStrike" kern="1200" cap="none" spc="0" baseline="0">
                <a:solidFill>
                  <a:srgbClr val="000000"/>
                </a:solidFill>
                <a:uFillTx/>
                <a:latin typeface="Arial" pitchFamily="18"/>
                <a:ea typeface="Arial" pitchFamily="2"/>
                <a:cs typeface="Arial" pitchFamily="2"/>
              </a:defRPr>
            </a:lvl1pPr>
          </a:lstStyle>
          <a:p>
            <a:pPr lvl="0"/>
            <a:fld id="{DAC4DDE6-D741-46AD-A04B-6616554489CE}" type="slidenum"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SzPct val="45000"/>
        <a:buFont typeface="StarSymbol"/>
        <a:buChar char="●"/>
        <a:tabLst/>
        <a:defRPr lang="fr-FR" sz="4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1pPr>
    </p:titleStyle>
    <p:bodyStyle>
      <a:lvl1pPr marL="431999" marR="0" lvl="0" indent="-323999" defTabSz="914400" rtl="0" fontAlgn="auto" hangingPunct="0">
        <a:lnSpc>
          <a:spcPct val="100000"/>
        </a:lnSpc>
        <a:spcBef>
          <a:spcPts val="0"/>
        </a:spcBef>
        <a:spcAft>
          <a:spcPts val="1415"/>
        </a:spcAft>
        <a:buSzPct val="45000"/>
        <a:buFont typeface="StarSymbol"/>
        <a:buChar char="●"/>
        <a:tabLst/>
        <a:defRPr lang="fr-FR" sz="32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1pPr>
      <a:lvl2pPr marL="863998" marR="0" lvl="1" indent="-323999" defTabSz="914400" rtl="0" fontAlgn="auto" hangingPunct="1">
        <a:lnSpc>
          <a:spcPct val="100000"/>
        </a:lnSpc>
        <a:spcBef>
          <a:spcPts val="0"/>
        </a:spcBef>
        <a:spcAft>
          <a:spcPts val="1135"/>
        </a:spcAft>
        <a:buSzPct val="45000"/>
        <a:buFont typeface="StarSymbol"/>
        <a:buChar char="●"/>
        <a:tabLst/>
        <a:defRPr lang="fr-FR" sz="28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2pPr>
      <a:lvl3pPr marL="1295997" marR="0" lvl="2" indent="-287999" defTabSz="914400" rtl="0" fontAlgn="auto" hangingPunct="1">
        <a:lnSpc>
          <a:spcPct val="100000"/>
        </a:lnSpc>
        <a:spcBef>
          <a:spcPts val="0"/>
        </a:spcBef>
        <a:spcAft>
          <a:spcPts val="850"/>
        </a:spcAft>
        <a:buSzPct val="75000"/>
        <a:buFont typeface="StarSymbol"/>
        <a:buChar char="–"/>
        <a:tabLst/>
        <a:defRPr lang="fr-FR" sz="24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3pPr>
      <a:lvl4pPr marL="1727996" marR="0" lvl="3" indent="-215999" defTabSz="914400" rtl="0" fontAlgn="auto" hangingPunct="1">
        <a:lnSpc>
          <a:spcPct val="100000"/>
        </a:lnSpc>
        <a:spcBef>
          <a:spcPts val="0"/>
        </a:spcBef>
        <a:spcAft>
          <a:spcPts val="565"/>
        </a:spcAft>
        <a:buSzPct val="45000"/>
        <a:buFont typeface="StarSymbol"/>
        <a:buChar char="●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4pPr>
      <a:lvl5pPr marL="2159995" marR="0" lvl="4" indent="-215999" defTabSz="914400" rtl="0" fontAlgn="auto" hangingPunct="1">
        <a:lnSpc>
          <a:spcPct val="100000"/>
        </a:lnSpc>
        <a:spcBef>
          <a:spcPts val="0"/>
        </a:spcBef>
        <a:spcAft>
          <a:spcPts val="285"/>
        </a:spcAft>
        <a:buSzPct val="75000"/>
        <a:buFont typeface="StarSymbol"/>
        <a:buChar char="–"/>
        <a:tabLst/>
        <a:defRPr lang="fr-FR" sz="2000" b="0" i="0" u="none" strike="noStrike" kern="1200" cap="none" spc="0" baseline="0">
          <a:solidFill>
            <a:srgbClr val="000000"/>
          </a:solidFill>
          <a:uFillTx/>
          <a:latin typeface="Arial" pitchFamily="18"/>
          <a:ea typeface="MS Gothic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3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4.emf"/><Relationship Id="rId4" Type="http://schemas.openxmlformats.org/officeDocument/2006/relationships/oleObject" Target="../embeddings/oleObject1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9ACFE8-238A-4DC6-930B-09EC196B95BE}"/>
              </a:ext>
            </a:extLst>
          </p:cNvPr>
          <p:cNvSpPr/>
          <p:nvPr/>
        </p:nvSpPr>
        <p:spPr>
          <a:xfrm>
            <a:off x="2111020" y="2153357"/>
            <a:ext cx="4921959" cy="2551285"/>
          </a:xfrm>
          <a:prstGeom prst="rect">
            <a:avLst/>
          </a:prstGeo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INTERRO N°</a:t>
            </a:r>
            <a:r>
              <a:rPr lang="fr-FR" sz="4800" dirty="0">
                <a:solidFill>
                  <a:srgbClr val="000000"/>
                </a:solidFill>
                <a:latin typeface="Calibri"/>
              </a:rPr>
              <a:t>2</a:t>
            </a:r>
            <a:endParaRPr lang="fr-FR" sz="4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4">
            <a:extLst>
              <a:ext uri="{FF2B5EF4-FFF2-40B4-BE49-F238E27FC236}">
                <a16:creationId xmlns:a16="http://schemas.microsoft.com/office/drawing/2014/main" id="{5350DA54-5248-4B2D-8C8E-6D6400B18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19" y="122776"/>
            <a:ext cx="8454679" cy="6854799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3" name="Objet 3">
            <a:extLst>
              <a:ext uri="{FF2B5EF4-FFF2-40B4-BE49-F238E27FC236}">
                <a16:creationId xmlns:a16="http://schemas.microsoft.com/office/drawing/2014/main" id="{7B02E418-AEB9-4534-A96D-7A591F42A367}"/>
              </a:ext>
            </a:extLst>
          </p:cNvPr>
          <p:cNvGraphicFramePr/>
          <p:nvPr/>
        </p:nvGraphicFramePr>
        <p:xfrm>
          <a:off x="417515" y="0"/>
          <a:ext cx="1123953" cy="603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7924800" imgH="4267200" progId="">
                  <p:embed/>
                </p:oleObj>
              </mc:Choice>
              <mc:Fallback>
                <p:oleObj r:id="rId4" imgW="7924800" imgH="4267200" progId="">
                  <p:embed/>
                  <p:pic>
                    <p:nvPicPr>
                      <p:cNvPr id="3" name="Objet 3">
                        <a:extLst>
                          <a:ext uri="{FF2B5EF4-FFF2-40B4-BE49-F238E27FC236}">
                            <a16:creationId xmlns:a16="http://schemas.microsoft.com/office/drawing/2014/main" id="{7B02E418-AEB9-4534-A96D-7A591F42A3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7515" y="0"/>
                        <a:ext cx="1123953" cy="603247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1">
            <a:extLst>
              <a:ext uri="{FF2B5EF4-FFF2-40B4-BE49-F238E27FC236}">
                <a16:creationId xmlns:a16="http://schemas.microsoft.com/office/drawing/2014/main" id="{FE49E3B3-1379-410D-844A-EFC0C8BC9775}"/>
              </a:ext>
            </a:extLst>
          </p:cNvPr>
          <p:cNvGraphicFramePr/>
          <p:nvPr/>
        </p:nvGraphicFramePr>
        <p:xfrm>
          <a:off x="1113474" y="1331375"/>
          <a:ext cx="2160590" cy="2459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161032" imgH="2459736" progId="">
                  <p:embed/>
                </p:oleObj>
              </mc:Choice>
              <mc:Fallback>
                <p:oleObj r:id="rId6" imgW="2161032" imgH="2459736" progId="">
                  <p:embed/>
                  <p:pic>
                    <p:nvPicPr>
                      <p:cNvPr id="4" name="Objet 1">
                        <a:extLst>
                          <a:ext uri="{FF2B5EF4-FFF2-40B4-BE49-F238E27FC236}">
                            <a16:creationId xmlns:a16="http://schemas.microsoft.com/office/drawing/2014/main" id="{FE49E3B3-1379-410D-844A-EFC0C8BC97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13474" y="1331375"/>
                        <a:ext cx="2160590" cy="2459041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6338546"/>
              </p:ext>
            </p:extLst>
          </p:nvPr>
        </p:nvGraphicFramePr>
        <p:xfrm>
          <a:off x="2057400" y="260350"/>
          <a:ext cx="4481513" cy="146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34960" imgH="469800" progId="Equation.DSMT4">
                  <p:embed/>
                </p:oleObj>
              </mc:Choice>
              <mc:Fallback>
                <p:oleObj name="Equation" r:id="rId2" imgW="1434960" imgH="469800" progId="Equation.DSMT4">
                  <p:embed/>
                  <p:pic>
                    <p:nvPicPr>
                      <p:cNvPr id="4505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60350"/>
                        <a:ext cx="4481513" cy="146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0" name="Image 1">
            <a:extLst>
              <a:ext uri="{FF2B5EF4-FFF2-40B4-BE49-F238E27FC236}">
                <a16:creationId xmlns:a16="http://schemas.microsoft.com/office/drawing/2014/main" id="{302A2402-78A6-4D40-AC9F-2EC640CB4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" t="26154" r="64348" b="31027"/>
          <a:stretch>
            <a:fillRect/>
          </a:stretch>
        </p:blipFill>
        <p:spPr bwMode="auto">
          <a:xfrm>
            <a:off x="0" y="2190750"/>
            <a:ext cx="4600575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Image 2">
            <a:extLst>
              <a:ext uri="{FF2B5EF4-FFF2-40B4-BE49-F238E27FC236}">
                <a16:creationId xmlns:a16="http://schemas.microsoft.com/office/drawing/2014/main" id="{2A4FCAA3-DDE8-4D57-8599-411F0D982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" t="38051" r="64426" b="31027"/>
          <a:stretch>
            <a:fillRect/>
          </a:stretch>
        </p:blipFill>
        <p:spPr bwMode="auto">
          <a:xfrm>
            <a:off x="4600575" y="3486150"/>
            <a:ext cx="4676775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36A8C80-B5A4-0358-22A0-6DE65F55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87" y="154200"/>
            <a:ext cx="8515121" cy="6835880"/>
          </a:xfrm>
          <a:prstGeom prst="rect">
            <a:avLst/>
          </a:prstGeom>
        </p:spPr>
      </p:pic>
      <p:graphicFrame>
        <p:nvGraphicFramePr>
          <p:cNvPr id="3" name="Objet 3">
            <a:extLst>
              <a:ext uri="{FF2B5EF4-FFF2-40B4-BE49-F238E27FC236}">
                <a16:creationId xmlns:a16="http://schemas.microsoft.com/office/drawing/2014/main" id="{7B02E418-AEB9-4534-A96D-7A591F42A367}"/>
              </a:ext>
            </a:extLst>
          </p:cNvPr>
          <p:cNvGraphicFramePr/>
          <p:nvPr/>
        </p:nvGraphicFramePr>
        <p:xfrm>
          <a:off x="680720" y="593724"/>
          <a:ext cx="1178560" cy="696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0120" imgH="177480" progId="Equation.DSMT4">
                  <p:embed/>
                </p:oleObj>
              </mc:Choice>
              <mc:Fallback>
                <p:oleObj name="Equation" r:id="rId4" imgW="330120" imgH="177480" progId="Equation.DSMT4">
                  <p:embed/>
                  <p:pic>
                    <p:nvPicPr>
                      <p:cNvPr id="3" name="Objet 3">
                        <a:extLst>
                          <a:ext uri="{FF2B5EF4-FFF2-40B4-BE49-F238E27FC236}">
                            <a16:creationId xmlns:a16="http://schemas.microsoft.com/office/drawing/2014/main" id="{7B02E418-AEB9-4534-A96D-7A591F42A3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0720" y="593724"/>
                        <a:ext cx="1178560" cy="696596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1">
            <a:extLst>
              <a:ext uri="{FF2B5EF4-FFF2-40B4-BE49-F238E27FC236}">
                <a16:creationId xmlns:a16="http://schemas.microsoft.com/office/drawing/2014/main" id="{FE49E3B3-1379-410D-844A-EFC0C8BC9775}"/>
              </a:ext>
            </a:extLst>
          </p:cNvPr>
          <p:cNvGraphicFramePr/>
          <p:nvPr/>
        </p:nvGraphicFramePr>
        <p:xfrm>
          <a:off x="1113474" y="1331375"/>
          <a:ext cx="2160590" cy="24590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161032" imgH="2459736" progId="">
                  <p:embed/>
                </p:oleObj>
              </mc:Choice>
              <mc:Fallback>
                <p:oleObj r:id="rId6" imgW="2161032" imgH="2459736" progId="">
                  <p:embed/>
                  <p:pic>
                    <p:nvPicPr>
                      <p:cNvPr id="4" name="Objet 1">
                        <a:extLst>
                          <a:ext uri="{FF2B5EF4-FFF2-40B4-BE49-F238E27FC236}">
                            <a16:creationId xmlns:a16="http://schemas.microsoft.com/office/drawing/2014/main" id="{FE49E3B3-1379-410D-844A-EFC0C8BC97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13474" y="1331375"/>
                        <a:ext cx="2160590" cy="2459041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92728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058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6445985"/>
              </p:ext>
            </p:extLst>
          </p:nvPr>
        </p:nvGraphicFramePr>
        <p:xfrm>
          <a:off x="2176463" y="260350"/>
          <a:ext cx="4243387" cy="146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58640" imgH="469800" progId="Equation.DSMT4">
                  <p:embed/>
                </p:oleObj>
              </mc:Choice>
              <mc:Fallback>
                <p:oleObj name="Equation" r:id="rId2" imgW="1358640" imgH="469800" progId="Equation.DSMT4">
                  <p:embed/>
                  <p:pic>
                    <p:nvPicPr>
                      <p:cNvPr id="4505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6463" y="260350"/>
                        <a:ext cx="4243387" cy="14684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0" name="Image 1">
            <a:extLst>
              <a:ext uri="{FF2B5EF4-FFF2-40B4-BE49-F238E27FC236}">
                <a16:creationId xmlns:a16="http://schemas.microsoft.com/office/drawing/2014/main" id="{302A2402-78A6-4D40-AC9F-2EC640CB4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" t="26154" r="64348" b="31027"/>
          <a:stretch>
            <a:fillRect/>
          </a:stretch>
        </p:blipFill>
        <p:spPr bwMode="auto">
          <a:xfrm>
            <a:off x="0" y="2190750"/>
            <a:ext cx="4600575" cy="466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Image 2">
            <a:extLst>
              <a:ext uri="{FF2B5EF4-FFF2-40B4-BE49-F238E27FC236}">
                <a16:creationId xmlns:a16="http://schemas.microsoft.com/office/drawing/2014/main" id="{2A4FCAA3-DDE8-4D57-8599-411F0D982C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" t="38051" r="64426" b="31027"/>
          <a:stretch>
            <a:fillRect/>
          </a:stretch>
        </p:blipFill>
        <p:spPr bwMode="auto">
          <a:xfrm>
            <a:off x="4600575" y="3486150"/>
            <a:ext cx="4676775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2324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D9ACFE8-238A-4DC6-930B-09EC196B95BE}"/>
              </a:ext>
            </a:extLst>
          </p:cNvPr>
          <p:cNvSpPr/>
          <p:nvPr/>
        </p:nvSpPr>
        <p:spPr>
          <a:xfrm>
            <a:off x="2111020" y="2153357"/>
            <a:ext cx="4921959" cy="2551285"/>
          </a:xfrm>
          <a:prstGeom prst="rect">
            <a:avLst/>
          </a:prstGeom>
          <a:solidFill>
            <a:srgbClr val="4472C4"/>
          </a:solidFill>
          <a:ln w="12701" cap="flat">
            <a:solidFill>
              <a:srgbClr val="2F528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INTERRO N°</a:t>
            </a:r>
            <a:r>
              <a:rPr lang="fr-FR" sz="4800" dirty="0">
                <a:solidFill>
                  <a:srgbClr val="000000"/>
                </a:solidFill>
                <a:latin typeface="Calibri"/>
              </a:rPr>
              <a:t>2 cor</a:t>
            </a:r>
            <a:endParaRPr lang="fr-FR" sz="48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31945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4">
            <a:extLst>
              <a:ext uri="{FF2B5EF4-FFF2-40B4-BE49-F238E27FC236}">
                <a16:creationId xmlns:a16="http://schemas.microsoft.com/office/drawing/2014/main" id="{289DD4A2-9F33-4673-9A6B-3BCFB7271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19" y="122776"/>
            <a:ext cx="8454679" cy="6854799"/>
          </a:xfrm>
          <a:prstGeom prst="rect">
            <a:avLst/>
          </a:prstGeom>
          <a:noFill/>
          <a:ln cap="flat">
            <a:noFill/>
          </a:ln>
        </p:spPr>
      </p:pic>
      <p:graphicFrame>
        <p:nvGraphicFramePr>
          <p:cNvPr id="3" name="Objet 5">
            <a:extLst>
              <a:ext uri="{FF2B5EF4-FFF2-40B4-BE49-F238E27FC236}">
                <a16:creationId xmlns:a16="http://schemas.microsoft.com/office/drawing/2014/main" id="{D69ACCEE-5351-4859-BF12-AE287A5E8FD9}"/>
              </a:ext>
            </a:extLst>
          </p:cNvPr>
          <p:cNvGraphicFramePr/>
          <p:nvPr/>
        </p:nvGraphicFramePr>
        <p:xfrm>
          <a:off x="417515" y="0"/>
          <a:ext cx="1123953" cy="60324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7924800" imgH="4267200" progId="">
                  <p:embed/>
                </p:oleObj>
              </mc:Choice>
              <mc:Fallback>
                <p:oleObj r:id="rId4" imgW="7924800" imgH="4267200" progId="">
                  <p:embed/>
                  <p:pic>
                    <p:nvPicPr>
                      <p:cNvPr id="3" name="Objet 5">
                        <a:extLst>
                          <a:ext uri="{FF2B5EF4-FFF2-40B4-BE49-F238E27FC236}">
                            <a16:creationId xmlns:a16="http://schemas.microsoft.com/office/drawing/2014/main" id="{D69ACCEE-5351-4859-BF12-AE287A5E8F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17515" y="0"/>
                        <a:ext cx="1123953" cy="603247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" name="Connecteur droit 7">
            <a:extLst>
              <a:ext uri="{FF2B5EF4-FFF2-40B4-BE49-F238E27FC236}">
                <a16:creationId xmlns:a16="http://schemas.microsoft.com/office/drawing/2014/main" id="{E28B97BE-B144-4905-9494-EBF12E7DD2B5}"/>
              </a:ext>
            </a:extLst>
          </p:cNvPr>
          <p:cNvCxnSpPr/>
          <p:nvPr/>
        </p:nvCxnSpPr>
        <p:spPr>
          <a:xfrm flipV="1">
            <a:off x="880530" y="835377"/>
            <a:ext cx="7529691" cy="4662315"/>
          </a:xfrm>
          <a:prstGeom prst="straightConnector1">
            <a:avLst/>
          </a:prstGeom>
          <a:noFill/>
          <a:ln w="6345" cap="flat">
            <a:solidFill>
              <a:srgbClr val="4472C4"/>
            </a:solidFill>
            <a:custDash>
              <a:ds d="100000" sp="100000"/>
            </a:custDash>
            <a:miter/>
          </a:ln>
        </p:spPr>
      </p:cxnSp>
      <p:graphicFrame>
        <p:nvGraphicFramePr>
          <p:cNvPr id="5" name="Objet 8">
            <a:extLst>
              <a:ext uri="{FF2B5EF4-FFF2-40B4-BE49-F238E27FC236}">
                <a16:creationId xmlns:a16="http://schemas.microsoft.com/office/drawing/2014/main" id="{481C217F-71D3-491A-879D-0069A61BA7F1}"/>
              </a:ext>
            </a:extLst>
          </p:cNvPr>
          <p:cNvGraphicFramePr/>
          <p:nvPr/>
        </p:nvGraphicFramePr>
        <p:xfrm>
          <a:off x="733778" y="726024"/>
          <a:ext cx="4265438" cy="27271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32613600" imgH="28041600" progId="">
                  <p:embed/>
                </p:oleObj>
              </mc:Choice>
              <mc:Fallback>
                <p:oleObj r:id="rId6" imgW="32613600" imgH="28041600" progId="">
                  <p:embed/>
                  <p:pic>
                    <p:nvPicPr>
                      <p:cNvPr id="5" name="Objet 8">
                        <a:extLst>
                          <a:ext uri="{FF2B5EF4-FFF2-40B4-BE49-F238E27FC236}">
                            <a16:creationId xmlns:a16="http://schemas.microsoft.com/office/drawing/2014/main" id="{481C217F-71D3-491A-879D-0069A61BA7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33778" y="726024"/>
                        <a:ext cx="4265438" cy="2727152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1">
            <a:extLst>
              <a:ext uri="{FF2B5EF4-FFF2-40B4-BE49-F238E27FC236}">
                <a16:creationId xmlns:a16="http://schemas.microsoft.com/office/drawing/2014/main" id="{A784AF41-AB98-1EFA-7090-D5357A9E9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" t="26154" r="64348" b="31027"/>
          <a:stretch>
            <a:fillRect/>
          </a:stretch>
        </p:blipFill>
        <p:spPr bwMode="auto">
          <a:xfrm>
            <a:off x="4805680" y="0"/>
            <a:ext cx="3860800" cy="3914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 2">
            <a:extLst>
              <a:ext uri="{FF2B5EF4-FFF2-40B4-BE49-F238E27FC236}">
                <a16:creationId xmlns:a16="http://schemas.microsoft.com/office/drawing/2014/main" id="{3F844C7B-7942-7E23-5479-F63857667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" t="38051" r="64426" b="31027"/>
          <a:stretch>
            <a:fillRect/>
          </a:stretch>
        </p:blipFill>
        <p:spPr bwMode="auto">
          <a:xfrm>
            <a:off x="4775200" y="3926823"/>
            <a:ext cx="3921760" cy="282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19A0A5FD-BF67-69FD-B39E-1A3DF75A4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6867CE-E6EA-460A-0B68-8C78BDF0F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53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graphicFrame>
        <p:nvGraphicFramePr>
          <p:cNvPr id="6" name="Object 10">
            <a:extLst>
              <a:ext uri="{FF2B5EF4-FFF2-40B4-BE49-F238E27FC236}">
                <a16:creationId xmlns:a16="http://schemas.microsoft.com/office/drawing/2014/main" id="{82C608D2-AFF3-AB88-9844-69BB1F12666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5466676"/>
              </p:ext>
            </p:extLst>
          </p:nvPr>
        </p:nvGraphicFramePr>
        <p:xfrm>
          <a:off x="0" y="2519680"/>
          <a:ext cx="4527053" cy="1483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34960" imgH="469800" progId="Equation.DSMT4">
                  <p:embed/>
                </p:oleObj>
              </mc:Choice>
              <mc:Fallback>
                <p:oleObj name="Equation" r:id="rId4" imgW="1434960" imgH="469800" progId="Equation.DSMT4">
                  <p:embed/>
                  <p:pic>
                    <p:nvPicPr>
                      <p:cNvPr id="45058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519680"/>
                        <a:ext cx="4527053" cy="148336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0809FDB-6E96-87AB-B371-4A99C260055A}"/>
              </a:ext>
            </a:extLst>
          </p:cNvPr>
          <p:cNvCxnSpPr/>
          <p:nvPr/>
        </p:nvCxnSpPr>
        <p:spPr>
          <a:xfrm>
            <a:off x="4795520" y="843280"/>
            <a:ext cx="185928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6AC029E-F801-FC09-4E2A-58D32D9EFCD4}"/>
              </a:ext>
            </a:extLst>
          </p:cNvPr>
          <p:cNvCxnSpPr>
            <a:cxnSpLocks/>
          </p:cNvCxnSpPr>
          <p:nvPr/>
        </p:nvCxnSpPr>
        <p:spPr>
          <a:xfrm flipH="1" flipV="1">
            <a:off x="6675120" y="843280"/>
            <a:ext cx="853440" cy="73152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552D107-AB5F-B34F-7485-FF7CDFC82FCD}"/>
              </a:ext>
            </a:extLst>
          </p:cNvPr>
          <p:cNvCxnSpPr>
            <a:cxnSpLocks/>
          </p:cNvCxnSpPr>
          <p:nvPr/>
        </p:nvCxnSpPr>
        <p:spPr>
          <a:xfrm>
            <a:off x="7508240" y="1544320"/>
            <a:ext cx="135128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B9C1BCB-E32E-E357-CDD6-02031A135429}"/>
              </a:ext>
            </a:extLst>
          </p:cNvPr>
          <p:cNvCxnSpPr/>
          <p:nvPr/>
        </p:nvCxnSpPr>
        <p:spPr>
          <a:xfrm>
            <a:off x="4826000" y="5069840"/>
            <a:ext cx="185928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08F2A1C1-1B0C-9F5E-EA8C-AD1CF09A49EF}"/>
              </a:ext>
            </a:extLst>
          </p:cNvPr>
          <p:cNvCxnSpPr>
            <a:cxnSpLocks/>
          </p:cNvCxnSpPr>
          <p:nvPr/>
        </p:nvCxnSpPr>
        <p:spPr>
          <a:xfrm>
            <a:off x="6664960" y="5882640"/>
            <a:ext cx="88392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F828A7BA-253E-0E17-B752-933213FE0498}"/>
              </a:ext>
            </a:extLst>
          </p:cNvPr>
          <p:cNvCxnSpPr>
            <a:cxnSpLocks/>
          </p:cNvCxnSpPr>
          <p:nvPr/>
        </p:nvCxnSpPr>
        <p:spPr>
          <a:xfrm>
            <a:off x="7589520" y="5110480"/>
            <a:ext cx="88392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36A8C80-B5A4-0358-22A0-6DE65F556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687" y="154200"/>
            <a:ext cx="8515121" cy="6835880"/>
          </a:xfrm>
          <a:prstGeom prst="rect">
            <a:avLst/>
          </a:prstGeom>
        </p:spPr>
      </p:pic>
      <p:graphicFrame>
        <p:nvGraphicFramePr>
          <p:cNvPr id="3" name="Objet 3">
            <a:extLst>
              <a:ext uri="{FF2B5EF4-FFF2-40B4-BE49-F238E27FC236}">
                <a16:creationId xmlns:a16="http://schemas.microsoft.com/office/drawing/2014/main" id="{7B02E418-AEB9-4534-A96D-7A591F42A367}"/>
              </a:ext>
            </a:extLst>
          </p:cNvPr>
          <p:cNvGraphicFramePr/>
          <p:nvPr/>
        </p:nvGraphicFramePr>
        <p:xfrm>
          <a:off x="680720" y="593724"/>
          <a:ext cx="1178560" cy="6965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30120" imgH="177480" progId="Equation.DSMT4">
                  <p:embed/>
                </p:oleObj>
              </mc:Choice>
              <mc:Fallback>
                <p:oleObj name="Equation" r:id="rId4" imgW="330120" imgH="177480" progId="Equation.DSMT4">
                  <p:embed/>
                  <p:pic>
                    <p:nvPicPr>
                      <p:cNvPr id="3" name="Objet 3">
                        <a:extLst>
                          <a:ext uri="{FF2B5EF4-FFF2-40B4-BE49-F238E27FC236}">
                            <a16:creationId xmlns:a16="http://schemas.microsoft.com/office/drawing/2014/main" id="{7B02E418-AEB9-4534-A96D-7A591F42A3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0720" y="593724"/>
                        <a:ext cx="1178560" cy="696596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 1">
            <a:extLst>
              <a:ext uri="{FF2B5EF4-FFF2-40B4-BE49-F238E27FC236}">
                <a16:creationId xmlns:a16="http://schemas.microsoft.com/office/drawing/2014/main" id="{FE49E3B3-1379-410D-844A-EFC0C8BC977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5794491"/>
              </p:ext>
            </p:extLst>
          </p:nvPr>
        </p:nvGraphicFramePr>
        <p:xfrm>
          <a:off x="3298508" y="721678"/>
          <a:ext cx="3813492" cy="2946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85720" imgH="1117440" progId="Equation.DSMT4">
                  <p:embed/>
                </p:oleObj>
              </mc:Choice>
              <mc:Fallback>
                <p:oleObj name="Equation" r:id="rId6" imgW="1485720" imgH="1117440" progId="Equation.DSMT4">
                  <p:embed/>
                  <p:pic>
                    <p:nvPicPr>
                      <p:cNvPr id="4" name="Objet 1">
                        <a:extLst>
                          <a:ext uri="{FF2B5EF4-FFF2-40B4-BE49-F238E27FC236}">
                            <a16:creationId xmlns:a16="http://schemas.microsoft.com/office/drawing/2014/main" id="{FE49E3B3-1379-410D-844A-EFC0C8BC977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298508" y="721678"/>
                        <a:ext cx="3813492" cy="2946082"/>
                      </a:xfrm>
                      <a:prstGeom prst="rect">
                        <a:avLst/>
                      </a:prstGeom>
                      <a:noFill/>
                      <a:ln cap="flat"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26745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Image 1">
            <a:extLst>
              <a:ext uri="{FF2B5EF4-FFF2-40B4-BE49-F238E27FC236}">
                <a16:creationId xmlns:a16="http://schemas.microsoft.com/office/drawing/2014/main" id="{A784AF41-AB98-1EFA-7090-D5357A9E9B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4" t="26154" r="64348" b="31027"/>
          <a:stretch>
            <a:fillRect/>
          </a:stretch>
        </p:blipFill>
        <p:spPr bwMode="auto">
          <a:xfrm>
            <a:off x="4805680" y="0"/>
            <a:ext cx="3860800" cy="3914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Image 2">
            <a:extLst>
              <a:ext uri="{FF2B5EF4-FFF2-40B4-BE49-F238E27FC236}">
                <a16:creationId xmlns:a16="http://schemas.microsoft.com/office/drawing/2014/main" id="{3F844C7B-7942-7E23-5479-F63857667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" t="38051" r="64426" b="31027"/>
          <a:stretch>
            <a:fillRect/>
          </a:stretch>
        </p:blipFill>
        <p:spPr bwMode="auto">
          <a:xfrm>
            <a:off x="4775200" y="3926823"/>
            <a:ext cx="3921760" cy="2825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>
            <a:extLst>
              <a:ext uri="{FF2B5EF4-FFF2-40B4-BE49-F238E27FC236}">
                <a16:creationId xmlns:a16="http://schemas.microsoft.com/office/drawing/2014/main" id="{19A0A5FD-BF67-69FD-B39E-1A3DF75A4B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6867CE-E6EA-460A-0B68-8C78BDF0F5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89535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10809FDB-6E96-87AB-B371-4A99C260055A}"/>
              </a:ext>
            </a:extLst>
          </p:cNvPr>
          <p:cNvCxnSpPr/>
          <p:nvPr/>
        </p:nvCxnSpPr>
        <p:spPr>
          <a:xfrm>
            <a:off x="4815840" y="1544320"/>
            <a:ext cx="185928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96AC029E-F801-FC09-4E2A-58D32D9EFCD4}"/>
              </a:ext>
            </a:extLst>
          </p:cNvPr>
          <p:cNvCxnSpPr>
            <a:cxnSpLocks/>
          </p:cNvCxnSpPr>
          <p:nvPr/>
        </p:nvCxnSpPr>
        <p:spPr>
          <a:xfrm flipH="1">
            <a:off x="6664960" y="822960"/>
            <a:ext cx="863600" cy="75184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F552D107-AB5F-B34F-7485-FF7CDFC82FCD}"/>
              </a:ext>
            </a:extLst>
          </p:cNvPr>
          <p:cNvCxnSpPr>
            <a:cxnSpLocks/>
          </p:cNvCxnSpPr>
          <p:nvPr/>
        </p:nvCxnSpPr>
        <p:spPr>
          <a:xfrm>
            <a:off x="7508240" y="853440"/>
            <a:ext cx="135128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5B9C1BCB-E32E-E357-CDD6-02031A135429}"/>
              </a:ext>
            </a:extLst>
          </p:cNvPr>
          <p:cNvCxnSpPr/>
          <p:nvPr/>
        </p:nvCxnSpPr>
        <p:spPr>
          <a:xfrm>
            <a:off x="4826000" y="5069840"/>
            <a:ext cx="185928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08F2A1C1-1B0C-9F5E-EA8C-AD1CF09A49EF}"/>
              </a:ext>
            </a:extLst>
          </p:cNvPr>
          <p:cNvCxnSpPr>
            <a:cxnSpLocks/>
          </p:cNvCxnSpPr>
          <p:nvPr/>
        </p:nvCxnSpPr>
        <p:spPr>
          <a:xfrm>
            <a:off x="6634480" y="4368800"/>
            <a:ext cx="88392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F828A7BA-253E-0E17-B752-933213FE0498}"/>
              </a:ext>
            </a:extLst>
          </p:cNvPr>
          <p:cNvCxnSpPr>
            <a:cxnSpLocks/>
          </p:cNvCxnSpPr>
          <p:nvPr/>
        </p:nvCxnSpPr>
        <p:spPr>
          <a:xfrm>
            <a:off x="7589520" y="5110480"/>
            <a:ext cx="883920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aphicFrame>
        <p:nvGraphicFramePr>
          <p:cNvPr id="2" name="Objet 1">
            <a:extLst>
              <a:ext uri="{FF2B5EF4-FFF2-40B4-BE49-F238E27FC236}">
                <a16:creationId xmlns:a16="http://schemas.microsoft.com/office/drawing/2014/main" id="{7B46E5ED-E71D-E3C6-73B2-40A6151CB77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88204022"/>
              </p:ext>
            </p:extLst>
          </p:nvPr>
        </p:nvGraphicFramePr>
        <p:xfrm>
          <a:off x="183833" y="2460308"/>
          <a:ext cx="4244975" cy="1468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244357" imgH="1467773" progId="Equation.DSMT4">
                  <p:embed/>
                </p:oleObj>
              </mc:Choice>
              <mc:Fallback>
                <p:oleObj name="Equation" r:id="rId4" imgW="4244357" imgH="1467773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3833" y="2460308"/>
                        <a:ext cx="4244975" cy="14684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5928683"/>
      </p:ext>
    </p:extLst>
  </p:cSld>
  <p:clrMapOvr>
    <a:masterClrMapping/>
  </p:clrMapOvr>
</p:sld>
</file>

<file path=ppt/theme/theme1.xml><?xml version="1.0" encoding="utf-8"?>
<a:theme xmlns:a="http://schemas.openxmlformats.org/drawingml/2006/main" name="boo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ver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tandard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1134</TotalTime>
  <Words>9</Words>
  <Application>Microsoft Office PowerPoint</Application>
  <PresentationFormat>Affichage à l'écran (4:3)</PresentationFormat>
  <Paragraphs>2</Paragraphs>
  <Slides>10</Slides>
  <Notes>4</Notes>
  <HiddenSlides>0</HiddenSlides>
  <MMClips>0</MMClips>
  <ScaleCrop>false</ScaleCrop>
  <HeadingPairs>
    <vt:vector size="8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3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10</vt:i4>
      </vt:variant>
    </vt:vector>
  </HeadingPairs>
  <TitlesOfParts>
    <vt:vector size="18" baseType="lpstr">
      <vt:lpstr>Arial</vt:lpstr>
      <vt:lpstr>Calibri</vt:lpstr>
      <vt:lpstr>StarSymbol</vt:lpstr>
      <vt:lpstr>boole</vt:lpstr>
      <vt:lpstr>verdo</vt:lpstr>
      <vt:lpstr>Standard</vt:lpstr>
      <vt:lpstr>Equation</vt:lpstr>
      <vt:lpstr>MathType 7.0 Equation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Julien Chevalier</dc:creator>
  <cp:lastModifiedBy>julien chevalier</cp:lastModifiedBy>
  <cp:revision>91</cp:revision>
  <cp:lastPrinted>2024-09-18T10:07:05Z</cp:lastPrinted>
  <dcterms:created xsi:type="dcterms:W3CDTF">2008-09-16T13:46:24Z</dcterms:created>
  <dcterms:modified xsi:type="dcterms:W3CDTF">2024-10-02T07:48:28Z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 1">
    <vt:lpwstr/>
  </property>
  <property fmtid="{D5CDD505-2E9C-101B-9397-08002B2CF9AE}" pid="3" name="Info 2">
    <vt:lpwstr/>
  </property>
  <property fmtid="{D5CDD505-2E9C-101B-9397-08002B2CF9AE}" pid="4" name="Info 3">
    <vt:lpwstr/>
  </property>
  <property fmtid="{D5CDD505-2E9C-101B-9397-08002B2CF9AE}" pid="5" name="Info 4">
    <vt:lpwstr/>
  </property>
</Properties>
</file>