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5" r:id="rId5"/>
    <p:sldId id="260" r:id="rId6"/>
    <p:sldId id="264" r:id="rId7"/>
    <p:sldId id="266" r:id="rId8"/>
    <p:sldId id="270" r:id="rId9"/>
    <p:sldId id="263" r:id="rId10"/>
    <p:sldId id="269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427473-8D8C-CB99-C2F2-8260C736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313FE0-834C-8D09-4A50-3C1C49B44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3BC3DE-674D-B46A-9A3D-04D62BD2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502-6267-47E7-85C4-35E46CDB79F6}" type="datetimeFigureOut">
              <a:rPr lang="fr-FR" smtClean="0"/>
              <a:pPr/>
              <a:t>16/12/2024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5B443F-CA0D-8AA0-E1A8-08C97553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898215-39CD-4C73-FFA9-0339294D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500-597F-4462-B9F5-0ED9A684E8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83309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EEA35-BA9C-C020-9F9A-A109443E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2AA0AC-9E17-B4BE-EC9A-D3377D203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F756C3-6549-3FBC-7290-CB522D61C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502-6267-47E7-85C4-35E46CDB79F6}" type="datetimeFigureOut">
              <a:rPr lang="fr-FR" smtClean="0"/>
              <a:pPr/>
              <a:t>16/12/2024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293F64-4049-F675-3ECD-46A25E33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530F47-A48B-2D08-CF34-7CE46543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500-597F-4462-B9F5-0ED9A684E8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47871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285847-AC17-04DA-158E-ABCF7A659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DD17C3-C1D7-733C-40A6-6E1D857A6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F896F9-1C7B-5262-6248-7962F11F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502-6267-47E7-85C4-35E46CDB79F6}" type="datetimeFigureOut">
              <a:rPr lang="fr-FR" smtClean="0"/>
              <a:pPr/>
              <a:t>16/12/2024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E1C73F-4F57-5796-8177-77A58D71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48E8CE-54F8-907A-4510-1373E61A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500-597F-4462-B9F5-0ED9A684E8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74730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1321C-69DA-8900-3B9A-8DB05E48D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7324E2-191A-1EF7-83ED-FFAE50223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4D16B0-FBC1-84DA-645C-7358F7FB2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502-6267-47E7-85C4-35E46CDB79F6}" type="datetimeFigureOut">
              <a:rPr lang="fr-FR" smtClean="0"/>
              <a:pPr/>
              <a:t>16/12/2024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8FFEF3-D93B-178E-EF53-5008D91C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0CE140-9B99-0495-B02D-B46A5A98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500-597F-4462-B9F5-0ED9A684E8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36935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8F855D-19D7-2D6C-2DB0-E5716557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7DB0DA-A7E1-7B63-CA28-48AC68040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082499-5F45-7CBC-861C-3738B728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502-6267-47E7-85C4-35E46CDB79F6}" type="datetimeFigureOut">
              <a:rPr lang="fr-FR" smtClean="0"/>
              <a:pPr/>
              <a:t>16/12/2024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4EB69F-A762-20BA-7587-8773C207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306192-8254-11E0-BBBD-B0C813F8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500-597F-4462-B9F5-0ED9A684E8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68530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805F4E-BD7D-481A-7E8C-CB4872FE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33F0BD-1183-4F56-A389-77196FC24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852C4D-6249-DCF3-F75F-E79000F8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2D2970-26A3-A6B8-901B-7689028C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502-6267-47E7-85C4-35E46CDB79F6}" type="datetimeFigureOut">
              <a:rPr lang="fr-FR" smtClean="0"/>
              <a:pPr/>
              <a:t>16/12/2024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ADD6A6-41C6-DD99-7E73-F25304D1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7140E8-917A-AE50-D8B5-45791F20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500-597F-4462-B9F5-0ED9A684E8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92205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1E8D2B-FD4B-8537-0F19-43701E16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05A268-16C4-BE1B-5A13-03CF18D74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3C4F17-9AA6-F05D-7A43-059892D89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0444B0-1DE7-8091-7EA9-F5A5C939B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6D1A49-3C26-FF34-A3B7-75554BADC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91353D7-5840-B6AA-10A8-06E1F2D6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502-6267-47E7-85C4-35E46CDB79F6}" type="datetimeFigureOut">
              <a:rPr lang="fr-FR" smtClean="0"/>
              <a:pPr/>
              <a:t>16/12/2024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CD5C192-BA1D-CAE4-C996-C9920EA3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E6E615-B84F-34AC-4B11-7C1EFEA6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500-597F-4462-B9F5-0ED9A684E8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5065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9C1FF-9940-2A6C-AB6D-2C82AFE7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2A02D5-3429-3067-EC39-E01518CB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502-6267-47E7-85C4-35E46CDB79F6}" type="datetimeFigureOut">
              <a:rPr lang="fr-FR" smtClean="0"/>
              <a:pPr/>
              <a:t>16/12/2024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F5A1F6-96F6-FB2B-3271-5A56BFDC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8F61C1-2B3F-961B-B0CD-E7A79794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500-597F-4462-B9F5-0ED9A684E8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21669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2595DC-92F3-7441-71F4-59D9E279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502-6267-47E7-85C4-35E46CDB79F6}" type="datetimeFigureOut">
              <a:rPr lang="fr-FR" smtClean="0"/>
              <a:pPr/>
              <a:t>16/12/2024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F78C6C-948D-12F0-A3FE-630AEA85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6F47E5-03B2-4F7F-E277-BCD7A310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500-597F-4462-B9F5-0ED9A684E8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85534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0BC1F-A39A-E45B-E483-403C1422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756C5F-C694-997E-1E03-82B1EEB7D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97CE4A-2482-ADD0-FB19-B56865432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AAC084-CD65-3699-A9C1-E48B9B26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502-6267-47E7-85C4-35E46CDB79F6}" type="datetimeFigureOut">
              <a:rPr lang="fr-FR" smtClean="0"/>
              <a:pPr/>
              <a:t>16/12/2024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F35589-5EA2-0AF2-FEA8-48CD8F21C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670075-7410-AA6B-FBBE-C814CE6E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500-597F-4462-B9F5-0ED9A684E8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36645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1E0E3-6D4D-DF79-338B-CB3CAA11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7C2B2F5-E120-C60B-7AB3-5EDEE385B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775BB7-435B-74E5-D2EA-083CEC5AB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DA07C2-CA0E-CB5F-19F4-4BDFAF31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E502-6267-47E7-85C4-35E46CDB79F6}" type="datetimeFigureOut">
              <a:rPr lang="fr-FR" smtClean="0"/>
              <a:pPr/>
              <a:t>16/12/2024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AE6D50-FFE5-ACE2-7094-90C5CEC8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3577F2-0CE3-9B50-E9E6-5F7E9BD9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D500-597F-4462-B9F5-0ED9A684E8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97629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6E8C5DD-0B46-6188-26A4-27222E5B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32461E-0D04-D941-102A-C3333ECB3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4DEF21-5830-D040-3EA6-A2F3DB404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7E502-6267-47E7-85C4-35E46CDB79F6}" type="datetimeFigureOut">
              <a:rPr lang="fr-FR" smtClean="0"/>
              <a:pPr/>
              <a:t>16/12/2024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BBC6A2-9935-A99E-764A-22E94FE56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45403E-09C0-9646-7FB1-73B6D5CB1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DD500-597F-4462-B9F5-0ED9A684E8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35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09986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5C628B-238F-CFAC-2EAF-7C4FD25FE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2" y="14542"/>
            <a:ext cx="10413462" cy="68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3949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192" y="635"/>
            <a:ext cx="7234970" cy="685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E1AC243-3C09-5612-DFF5-846B50195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85" y="0"/>
            <a:ext cx="7594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5364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C08DF4-E958-B137-469C-3B0FB978A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74" y="0"/>
            <a:ext cx="11470052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BA43A35-A1D7-B47D-5ED7-0F8199453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293" y="2811891"/>
            <a:ext cx="7597762" cy="215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43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8834" y="0"/>
            <a:ext cx="7610774" cy="684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76984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641" y="0"/>
            <a:ext cx="81774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12BAFA7-2F78-5022-C508-6239A4138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5" y="446616"/>
            <a:ext cx="7839002" cy="448754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9DDE38E-91C5-3D77-FA5D-258E8A7FC341}"/>
              </a:ext>
            </a:extLst>
          </p:cNvPr>
          <p:cNvSpPr txBox="1"/>
          <p:nvPr/>
        </p:nvSpPr>
        <p:spPr>
          <a:xfrm>
            <a:off x="1176476" y="5172447"/>
            <a:ext cx="10176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Harmeet Dhillon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lawyer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, Trump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loyalist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backed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baseless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claims of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election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fraud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in 2020 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assistant Attorney General, in charge of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voting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rights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cases…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41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647" y="715247"/>
            <a:ext cx="4707986" cy="508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7633546" y="923026"/>
            <a:ext cx="34623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Luigi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Mangione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fr-F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suspected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shooter of United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Healthcare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CEO Brian Thompson</a:t>
            </a:r>
          </a:p>
          <a:p>
            <a:pPr algn="just"/>
            <a:endParaRPr lang="fr-FR" sz="2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fr-F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26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years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old</a:t>
            </a:r>
            <a:endParaRPr lang="fr-FR" sz="2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endParaRPr lang="fr-FR" sz="2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fr-FR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Arrested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in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Pennsylvania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charged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on gun and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forgery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charges</a:t>
            </a:r>
          </a:p>
          <a:p>
            <a:pPr algn="just"/>
            <a:r>
              <a:rPr lang="fr-F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then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charged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with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murder</a:t>
            </a:r>
            <a:r>
              <a:rPr lang="fr-FR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by NY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prosecutors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BD1F99C-E6C6-ACD5-B66C-C5CDCE45C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72" y="787790"/>
            <a:ext cx="8085587" cy="426251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237D2EB-E3C2-B0A6-8A2A-916AAED150A7}"/>
              </a:ext>
            </a:extLst>
          </p:cNvPr>
          <p:cNvSpPr txBox="1"/>
          <p:nvPr/>
        </p:nvSpPr>
        <p:spPr>
          <a:xfrm>
            <a:off x="1274950" y="5608545"/>
            <a:ext cx="8417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Ghost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guns: 3D-printed, no serial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untraceable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9468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F70D05B-4F3C-ACBF-B1EF-D3CACD37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723" y="0"/>
            <a:ext cx="8693277" cy="61608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AE9288-E09D-EFDC-AD8A-52BB50ABA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2" y="3555808"/>
            <a:ext cx="8393618" cy="33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58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C15C0C-F4EA-0757-F165-8F746523E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22" y="0"/>
            <a:ext cx="100113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4835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848" y="-9492"/>
            <a:ext cx="7043737" cy="686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70</Words>
  <Application>Microsoft Office PowerPoint</Application>
  <PresentationFormat>Grand écran</PresentationFormat>
  <Paragraphs>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Yohan ALBESPY</dc:creator>
  <cp:lastModifiedBy>Yohan ALBESPY</cp:lastModifiedBy>
  <cp:revision>11</cp:revision>
  <dcterms:created xsi:type="dcterms:W3CDTF">2024-05-27T18:59:34Z</dcterms:created>
  <dcterms:modified xsi:type="dcterms:W3CDTF">2024-12-16T09:13:46Z</dcterms:modified>
</cp:coreProperties>
</file>