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62" r:id="rId4"/>
    <p:sldId id="260" r:id="rId5"/>
    <p:sldId id="264" r:id="rId6"/>
    <p:sldId id="265" r:id="rId7"/>
    <p:sldId id="266"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99"/>
    <p:restoredTop sz="94748"/>
  </p:normalViewPr>
  <p:slideViewPr>
    <p:cSldViewPr snapToGrid="0" snapToObjects="1">
      <p:cViewPr varScale="1">
        <p:scale>
          <a:sx n="117" d="100"/>
          <a:sy n="117"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1014F-37E6-C64E-BCC2-89EE6377C054}" type="datetimeFigureOut">
              <a:rPr lang="fr-FR" smtClean="0"/>
              <a:t>19/09/2023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877D9-87A4-B649-B73F-29051BA22905}" type="slidenum">
              <a:rPr lang="fr-FR" smtClean="0"/>
              <a:t>‹N°›</a:t>
            </a:fld>
            <a:endParaRPr lang="fr-FR"/>
          </a:p>
        </p:txBody>
      </p:sp>
    </p:spTree>
    <p:extLst>
      <p:ext uri="{BB962C8B-B14F-4D97-AF65-F5344CB8AC3E}">
        <p14:creationId xmlns:p14="http://schemas.microsoft.com/office/powerpoint/2010/main" val="160171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Cliquez et modifiez le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Cliquez et modifiez le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Cliquez et modifiez le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Cliquez et modifiez le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Cliquez et modifiez le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9/19/23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9/19/23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mailto:sara.slimani@ac-lyon.fr" TargetMode="External"/><Relationship Id="rId2" Type="http://schemas.openxmlformats.org/officeDocument/2006/relationships/hyperlink" Target="mailto:bridgettejullien@neuf.fr" TargetMode="External"/><Relationship Id="rId1" Type="http://schemas.openxmlformats.org/officeDocument/2006/relationships/slideLayout" Target="../slideLayouts/slideLayout16.xml"/><Relationship Id="rId5" Type="http://schemas.openxmlformats.org/officeDocument/2006/relationships/hyperlink" Target="mailto:dunn.natacha1@gmail.com" TargetMode="External"/><Relationship Id="rId4" Type="http://schemas.openxmlformats.org/officeDocument/2006/relationships/hyperlink" Target="mailto:siobhan.wegeler@insa-lyon.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51012" y="1073426"/>
            <a:ext cx="8676222" cy="1855304"/>
          </a:xfrm>
        </p:spPr>
        <p:txBody>
          <a:bodyPr/>
          <a:lstStyle/>
          <a:p>
            <a:r>
              <a:rPr lang="fr-FR" b="1" dirty="0"/>
              <a:t>Les Colles d’anglais</a:t>
            </a:r>
          </a:p>
        </p:txBody>
      </p:sp>
      <p:sp>
        <p:nvSpPr>
          <p:cNvPr id="3" name="Sous-titre 2"/>
          <p:cNvSpPr>
            <a:spLocks noGrp="1"/>
          </p:cNvSpPr>
          <p:nvPr>
            <p:ph type="subTitle" idx="1"/>
          </p:nvPr>
        </p:nvSpPr>
        <p:spPr/>
        <p:txBody>
          <a:bodyPr>
            <a:normAutofit/>
          </a:bodyPr>
          <a:lstStyle/>
          <a:p>
            <a:r>
              <a:rPr lang="fr-FR" sz="4000" b="1" dirty="0"/>
              <a:t>PSI</a:t>
            </a:r>
            <a:endParaRPr lang="fr-FR" sz="4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513" y="4186237"/>
            <a:ext cx="2181225" cy="1304925"/>
          </a:xfrm>
          <a:prstGeom prst="rect">
            <a:avLst/>
          </a:prstGeom>
        </p:spPr>
      </p:pic>
    </p:spTree>
    <p:extLst>
      <p:ext uri="{BB962C8B-B14F-4D97-AF65-F5344CB8AC3E}">
        <p14:creationId xmlns:p14="http://schemas.microsoft.com/office/powerpoint/2010/main" val="213218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9905998" cy="1338468"/>
          </a:xfrm>
        </p:spPr>
        <p:txBody>
          <a:bodyPr>
            <a:normAutofit/>
          </a:bodyPr>
          <a:lstStyle/>
          <a:p>
            <a:r>
              <a:rPr lang="fr-FR" sz="4000" b="1" dirty="0">
                <a:effectLst/>
              </a:rPr>
              <a:t>Les colles d'anglais AU PARC</a:t>
            </a:r>
            <a:endParaRPr lang="fr-FR" sz="4000" b="1" dirty="0"/>
          </a:p>
        </p:txBody>
      </p:sp>
      <p:sp>
        <p:nvSpPr>
          <p:cNvPr id="3" name="Espace réservé du texte vertical 2"/>
          <p:cNvSpPr>
            <a:spLocks noGrp="1"/>
          </p:cNvSpPr>
          <p:nvPr>
            <p:ph type="body" orient="vert" idx="1"/>
          </p:nvPr>
        </p:nvSpPr>
        <p:spPr>
          <a:xfrm rot="16200000">
            <a:off x="2475179" y="614298"/>
            <a:ext cx="4434722" cy="7102255"/>
          </a:xfrm>
        </p:spPr>
        <p:txBody>
          <a:bodyPr>
            <a:noAutofit/>
          </a:bodyPr>
          <a:lstStyle/>
          <a:p>
            <a:r>
              <a:rPr lang="fr-FR" sz="2800" b="1" cap="none" dirty="0">
                <a:effectLst/>
              </a:rPr>
              <a:t>les colles type « Grandes Mines – Centrale Supélec » : un article de presse écrite (environ 500 mots) sur un sujet d'actualité. Préparation : 20mn.</a:t>
            </a:r>
          </a:p>
          <a:p>
            <a:r>
              <a:rPr lang="fr-FR" sz="2800" b="1" cap="none" dirty="0">
                <a:effectLst/>
              </a:rPr>
              <a:t>les colles type « CCINP – X-ENS – E3A» : une vidéo ou un enregistrement.       Préparation variable selon concours.</a:t>
            </a:r>
          </a:p>
          <a:p>
            <a:r>
              <a:rPr lang="fr-FR" sz="2800" b="1" cap="none" dirty="0"/>
              <a:t>Timing 20 minutes pour les colles!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022" y="108841"/>
            <a:ext cx="1839223" cy="183922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8468" y="2534534"/>
            <a:ext cx="2298775" cy="1208711"/>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6433" y="4329719"/>
            <a:ext cx="1802847" cy="1350704"/>
          </a:xfrm>
          <a:prstGeom prst="rect">
            <a:avLst/>
          </a:prstGeom>
        </p:spPr>
      </p:pic>
    </p:spTree>
    <p:extLst>
      <p:ext uri="{BB962C8B-B14F-4D97-AF65-F5344CB8AC3E}">
        <p14:creationId xmlns:p14="http://schemas.microsoft.com/office/powerpoint/2010/main" val="67042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9905998" cy="1338468"/>
          </a:xfrm>
        </p:spPr>
        <p:txBody>
          <a:bodyPr>
            <a:normAutofit/>
          </a:bodyPr>
          <a:lstStyle/>
          <a:p>
            <a:r>
              <a:rPr lang="fr-FR" sz="4000" b="1" dirty="0">
                <a:effectLst/>
              </a:rPr>
              <a:t>Aspects pratiques</a:t>
            </a:r>
          </a:p>
        </p:txBody>
      </p:sp>
      <p:sp>
        <p:nvSpPr>
          <p:cNvPr id="3" name="Espace réservé du texte vertical 2"/>
          <p:cNvSpPr>
            <a:spLocks noGrp="1"/>
          </p:cNvSpPr>
          <p:nvPr>
            <p:ph type="body" orient="vert" idx="1"/>
          </p:nvPr>
        </p:nvSpPr>
        <p:spPr>
          <a:xfrm rot="16200000">
            <a:off x="4480099" y="-1390617"/>
            <a:ext cx="3458817" cy="10136189"/>
          </a:xfrm>
        </p:spPr>
        <p:txBody>
          <a:bodyPr>
            <a:noAutofit/>
          </a:bodyPr>
          <a:lstStyle/>
          <a:p>
            <a:r>
              <a:rPr lang="fr-FR" sz="2800" b="1" cap="none" dirty="0">
                <a:effectLst/>
              </a:rPr>
              <a:t>organisation</a:t>
            </a:r>
            <a:r>
              <a:rPr lang="fr-FR" sz="2800" cap="none" dirty="0">
                <a:effectLst/>
              </a:rPr>
              <a:t> </a:t>
            </a:r>
            <a:r>
              <a:rPr lang="fr-FR" sz="2800" b="1" cap="none" dirty="0">
                <a:effectLst/>
              </a:rPr>
              <a:t>: lisez attentivement les premières pages de votre cahier de colle. </a:t>
            </a:r>
          </a:p>
          <a:p>
            <a:endParaRPr lang="fr-FR" sz="2800" b="1" cap="none" dirty="0">
              <a:effectLst/>
            </a:endParaRPr>
          </a:p>
          <a:p>
            <a:r>
              <a:rPr lang="fr-FR" sz="2800" b="1" cap="none" dirty="0">
                <a:effectLst/>
              </a:rPr>
              <a:t>colles « CCINP / X-ENS / E3A » : </a:t>
            </a:r>
            <a:r>
              <a:rPr lang="fr-FR" sz="2800" b="1" u="sng" cap="all" dirty="0">
                <a:effectLst/>
              </a:rPr>
              <a:t>pensez à vous munir d'écouteurs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303" y="4479784"/>
            <a:ext cx="1996592" cy="1470772"/>
          </a:xfrm>
          <a:prstGeom prst="rect">
            <a:avLst/>
          </a:prstGeom>
        </p:spPr>
      </p:pic>
    </p:spTree>
    <p:extLst>
      <p:ext uri="{BB962C8B-B14F-4D97-AF65-F5344CB8AC3E}">
        <p14:creationId xmlns:p14="http://schemas.microsoft.com/office/powerpoint/2010/main" val="194219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rot="16200000">
            <a:off x="4619246" y="-1940581"/>
            <a:ext cx="3869634" cy="10825300"/>
          </a:xfrm>
        </p:spPr>
        <p:txBody>
          <a:bodyPr>
            <a:noAutofit/>
          </a:bodyPr>
          <a:lstStyle/>
          <a:p>
            <a:r>
              <a:rPr lang="fr-FR" altLang="x-none" sz="2800" b="1" dirty="0"/>
              <a:t> </a:t>
            </a:r>
            <a:r>
              <a:rPr lang="fr-FR" altLang="x-none" sz="2800" b="1" cap="none" dirty="0"/>
              <a:t>pas uniquement un exercice linguistique, mais un exercice qui requiert une bonne maîtrise de la langue (compréhension, expression), et une bonne maîtrise de la méthode (capacité de synthèse et de réflexion).</a:t>
            </a:r>
          </a:p>
          <a:p>
            <a:endParaRPr lang="fr-FR" altLang="x-none" sz="2800" b="1" cap="none" dirty="0"/>
          </a:p>
          <a:p>
            <a:r>
              <a:rPr lang="fr-FR" altLang="x-none" sz="2800" b="1" cap="none" dirty="0"/>
              <a:t>Barème = environ 10 langue /10 contenu</a:t>
            </a:r>
          </a:p>
          <a:p>
            <a:endParaRPr lang="fr-FR" sz="2800" b="1" cap="none"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0028" y="1537251"/>
            <a:ext cx="702767" cy="618435"/>
          </a:xfrm>
          <a:prstGeom prst="rect">
            <a:avLst/>
          </a:prstGeom>
        </p:spPr>
      </p:pic>
    </p:spTree>
    <p:extLst>
      <p:ext uri="{BB962C8B-B14F-4D97-AF65-F5344CB8AC3E}">
        <p14:creationId xmlns:p14="http://schemas.microsoft.com/office/powerpoint/2010/main" val="12558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9905998" cy="1338468"/>
          </a:xfrm>
        </p:spPr>
        <p:txBody>
          <a:bodyPr>
            <a:normAutofit/>
          </a:bodyPr>
          <a:lstStyle/>
          <a:p>
            <a:r>
              <a:rPr lang="fr-FR" altLang="x-none" sz="4000" b="1" dirty="0"/>
              <a:t>Conseils pour les premières colles</a:t>
            </a:r>
            <a:endParaRPr lang="fr-FR" sz="4000" b="1" dirty="0">
              <a:effectLst/>
            </a:endParaRPr>
          </a:p>
        </p:txBody>
      </p:sp>
      <p:sp>
        <p:nvSpPr>
          <p:cNvPr id="3" name="Espace réservé du texte vertical 2"/>
          <p:cNvSpPr>
            <a:spLocks noGrp="1"/>
          </p:cNvSpPr>
          <p:nvPr>
            <p:ph type="body" orient="vert" idx="1"/>
          </p:nvPr>
        </p:nvSpPr>
        <p:spPr>
          <a:xfrm rot="16200000">
            <a:off x="3993941" y="-1019557"/>
            <a:ext cx="4200941" cy="10136189"/>
          </a:xfrm>
        </p:spPr>
        <p:txBody>
          <a:bodyPr>
            <a:noAutofit/>
          </a:bodyPr>
          <a:lstStyle/>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dédramatisez l'enjeu !</a:t>
            </a:r>
            <a:r>
              <a:rPr lang="fr-FR" altLang="x-none" sz="2800" cap="none" dirty="0"/>
              <a:t> </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respectez le temps imparti                                                    </a:t>
            </a:r>
            <a:r>
              <a:rPr lang="fr-FR" altLang="x-none" sz="2800" cap="none" dirty="0"/>
              <a:t> (</a:t>
            </a:r>
            <a:r>
              <a:rPr lang="fr-FR" altLang="x-none" sz="2800" b="1" cap="none" dirty="0"/>
              <a:t>quitte à passer 20 mn après la colle à reprendre le sujet, chercher du vocabulaire, </a:t>
            </a:r>
            <a:r>
              <a:rPr lang="fr-FR" altLang="x-none" sz="2800" b="1" cap="none" dirty="0" err="1"/>
              <a:t>etc</a:t>
            </a:r>
            <a:r>
              <a:rPr lang="fr-FR" altLang="x-none" sz="2800" cap="none" dirty="0"/>
              <a:t>)</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ne pas rédiger ! </a:t>
            </a:r>
            <a:r>
              <a:rPr lang="fr-FR" altLang="x-none" sz="2800" cap="none" dirty="0"/>
              <a:t>Surligner le texte et faire des annotations, écrire sous forme de notes.</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identifier</a:t>
            </a:r>
            <a:r>
              <a:rPr lang="fr-FR" altLang="x-none" sz="2800" cap="none" dirty="0"/>
              <a:t>, avec l'aide du colleur, ce qui va vous poser le plus de problèmes et les solutions à essayer.</a:t>
            </a:r>
          </a:p>
          <a:p>
            <a:endParaRPr lang="fr-FR" sz="2800" b="1" dirty="0"/>
          </a:p>
        </p:txBody>
      </p:sp>
    </p:spTree>
    <p:extLst>
      <p:ext uri="{BB962C8B-B14F-4D97-AF65-F5344CB8AC3E}">
        <p14:creationId xmlns:p14="http://schemas.microsoft.com/office/powerpoint/2010/main" val="62841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9905998" cy="1338468"/>
          </a:xfrm>
        </p:spPr>
        <p:txBody>
          <a:bodyPr>
            <a:normAutofit/>
          </a:bodyPr>
          <a:lstStyle/>
          <a:p>
            <a:r>
              <a:rPr lang="fr-FR" altLang="x-none" sz="4000" b="1" dirty="0"/>
              <a:t>MÉTHODOLOGIE</a:t>
            </a:r>
            <a:endParaRPr lang="fr-FR" sz="4000" b="1" dirty="0">
              <a:effectLst/>
            </a:endParaRPr>
          </a:p>
        </p:txBody>
      </p:sp>
      <p:sp>
        <p:nvSpPr>
          <p:cNvPr id="3" name="Espace réservé du texte vertical 2"/>
          <p:cNvSpPr>
            <a:spLocks noGrp="1"/>
          </p:cNvSpPr>
          <p:nvPr>
            <p:ph type="body" orient="vert" idx="1"/>
          </p:nvPr>
        </p:nvSpPr>
        <p:spPr>
          <a:xfrm rot="16200000">
            <a:off x="4122290" y="-1032809"/>
            <a:ext cx="4174435" cy="10136189"/>
          </a:xfrm>
        </p:spPr>
        <p:txBody>
          <a:bodyPr>
            <a:noAutofit/>
          </a:bodyPr>
          <a:lstStyle/>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Introduction</a:t>
            </a:r>
            <a:r>
              <a:rPr lang="fr-FR" altLang="x-none" sz="2800" cap="none" dirty="0"/>
              <a:t> (accroche / idée principale / </a:t>
            </a:r>
            <a:r>
              <a:rPr lang="fr-FR" altLang="x-none" sz="2800" cap="none" dirty="0" err="1"/>
              <a:t>pbtisation</a:t>
            </a:r>
            <a:r>
              <a:rPr lang="fr-FR" altLang="x-none" sz="2800" cap="none" dirty="0"/>
              <a:t>)</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Compte-rendu</a:t>
            </a:r>
            <a:r>
              <a:rPr lang="fr-FR" altLang="x-none" sz="2800" cap="none" dirty="0"/>
              <a:t>: structuré (avez-vous vos amorces de phrases? / point de vue de l’article / JOURNALIIIIIIST!)</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Transition</a:t>
            </a:r>
            <a:r>
              <a:rPr lang="fr-FR" altLang="x-none" sz="2800" cap="none" dirty="0"/>
              <a:t>: pont entre </a:t>
            </a:r>
            <a:r>
              <a:rPr lang="fr-FR" altLang="x-none" sz="2800" cap="none" dirty="0" err="1"/>
              <a:t>cr</a:t>
            </a:r>
            <a:r>
              <a:rPr lang="fr-FR" altLang="x-none" sz="2800" cap="none" dirty="0"/>
              <a:t> et commentaire. Problématisez! (attention aux formes interrogatives ;-) )</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Commentaire</a:t>
            </a:r>
            <a:r>
              <a:rPr lang="fr-FR" altLang="x-none" sz="2800" cap="none" dirty="0"/>
              <a:t>: 3 parties / </a:t>
            </a:r>
            <a:r>
              <a:rPr lang="fr-FR" altLang="x-none" sz="2800" cap="none" dirty="0" err="1"/>
              <a:t>credibilité</a:t>
            </a:r>
            <a:r>
              <a:rPr lang="fr-FR" altLang="x-none" sz="2800" cap="none" dirty="0"/>
              <a:t>! / progression / </a:t>
            </a:r>
            <a:r>
              <a:rPr lang="fr-FR" altLang="x-none" sz="2800" cap="none" dirty="0" err="1"/>
              <a:t>demonstration</a:t>
            </a:r>
            <a:r>
              <a:rPr lang="fr-FR" altLang="x-none" sz="2800" cap="none" dirty="0"/>
              <a:t> convaincante</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Conclusion</a:t>
            </a:r>
            <a:r>
              <a:rPr lang="fr-FR" altLang="x-none" sz="2800" cap="none" dirty="0"/>
              <a:t>: </a:t>
            </a:r>
            <a:r>
              <a:rPr lang="fr-FR" altLang="x-none" sz="2800" cap="none" dirty="0" err="1"/>
              <a:t>recap</a:t>
            </a:r>
            <a:r>
              <a:rPr lang="fr-FR" altLang="x-none" sz="2800" cap="none" dirty="0"/>
              <a:t> du commentaire / réponse </a:t>
            </a:r>
            <a:r>
              <a:rPr lang="fr-FR" altLang="x-none" sz="2800" cap="none" dirty="0" err="1"/>
              <a:t>pbtique</a:t>
            </a:r>
            <a:r>
              <a:rPr lang="fr-FR" altLang="x-none" sz="2800" cap="none" dirty="0"/>
              <a:t> (+ouverture)</a:t>
            </a:r>
          </a:p>
          <a:p>
            <a:endParaRPr lang="fr-FR" sz="2800" b="1" cap="none" dirty="0"/>
          </a:p>
        </p:txBody>
      </p:sp>
    </p:spTree>
    <p:extLst>
      <p:ext uri="{BB962C8B-B14F-4D97-AF65-F5344CB8AC3E}">
        <p14:creationId xmlns:p14="http://schemas.microsoft.com/office/powerpoint/2010/main" val="38063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9905998" cy="1338468"/>
          </a:xfrm>
        </p:spPr>
        <p:txBody>
          <a:bodyPr>
            <a:normAutofit/>
          </a:bodyPr>
          <a:lstStyle/>
          <a:p>
            <a:r>
              <a:rPr lang="fr-FR" altLang="x-none" sz="4000" b="1" dirty="0"/>
              <a:t>Consignes pratiques</a:t>
            </a:r>
            <a:endParaRPr lang="fr-FR" sz="4000" b="1" dirty="0">
              <a:effectLst/>
            </a:endParaRPr>
          </a:p>
        </p:txBody>
      </p:sp>
      <p:sp>
        <p:nvSpPr>
          <p:cNvPr id="3" name="Espace réservé du texte vertical 2"/>
          <p:cNvSpPr>
            <a:spLocks noGrp="1"/>
          </p:cNvSpPr>
          <p:nvPr>
            <p:ph type="body" orient="vert" idx="1"/>
          </p:nvPr>
        </p:nvSpPr>
        <p:spPr>
          <a:xfrm rot="16200000">
            <a:off x="4122290" y="-1032809"/>
            <a:ext cx="4174435" cy="10136189"/>
          </a:xfrm>
        </p:spPr>
        <p:txBody>
          <a:bodyPr>
            <a:noAutofit/>
          </a:bodyPr>
          <a:lstStyle/>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Déterminez qui passe en premier pour chaque date. Il faut alterner!</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Pensez à récupérer votre sujet dans le casier de votre classe</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Le 1</a:t>
            </a:r>
            <a:r>
              <a:rPr lang="fr-FR" altLang="x-none" sz="2800" b="1" cap="none" baseline="30000" dirty="0"/>
              <a:t>er</a:t>
            </a:r>
            <a:r>
              <a:rPr lang="fr-FR" altLang="x-none" sz="2800" b="1" cap="none" dirty="0"/>
              <a:t> à passer prépare avant la colle. Le 2</a:t>
            </a:r>
            <a:r>
              <a:rPr lang="fr-FR" altLang="x-none" sz="2800" b="1" cap="none" baseline="30000" dirty="0"/>
              <a:t>ème</a:t>
            </a:r>
            <a:r>
              <a:rPr lang="fr-FR" altLang="x-none" sz="2800" b="1" cap="none" dirty="0"/>
              <a:t> prépare son sujet à l’heure et le 3</a:t>
            </a:r>
            <a:r>
              <a:rPr lang="fr-FR" altLang="x-none" sz="2800" b="1" cap="none" baseline="30000" dirty="0"/>
              <a:t>ème</a:t>
            </a:r>
            <a:r>
              <a:rPr lang="fr-FR" altLang="x-none" sz="2800" b="1" cap="none" dirty="0"/>
              <a:t> à H+20minutes.</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Arriver le plus tôt possible en colle (ne pas attendre la fin de la récré).</a:t>
            </a:r>
          </a:p>
          <a:p>
            <a:pPr marL="0" indent="0">
              <a:spcBef>
                <a:spcPct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t>Venir avec tout le cahier de colle à chaque fois.</a:t>
            </a:r>
          </a:p>
        </p:txBody>
      </p:sp>
    </p:spTree>
    <p:extLst>
      <p:ext uri="{BB962C8B-B14F-4D97-AF65-F5344CB8AC3E}">
        <p14:creationId xmlns:p14="http://schemas.microsoft.com/office/powerpoint/2010/main" val="30628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9905998" cy="1338468"/>
          </a:xfrm>
        </p:spPr>
        <p:txBody>
          <a:bodyPr>
            <a:normAutofit/>
          </a:bodyPr>
          <a:lstStyle/>
          <a:p>
            <a:r>
              <a:rPr lang="fr-FR" sz="4000" b="1" dirty="0"/>
              <a:t>Adresses mails colleurs</a:t>
            </a:r>
            <a:endParaRPr lang="fr-FR" sz="4000" b="1" dirty="0">
              <a:effectLst/>
            </a:endParaRPr>
          </a:p>
        </p:txBody>
      </p:sp>
      <p:sp>
        <p:nvSpPr>
          <p:cNvPr id="3" name="Espace réservé du texte vertical 2"/>
          <p:cNvSpPr>
            <a:spLocks noGrp="1"/>
          </p:cNvSpPr>
          <p:nvPr>
            <p:ph type="body" orient="vert" idx="1"/>
          </p:nvPr>
        </p:nvSpPr>
        <p:spPr>
          <a:xfrm rot="16200000">
            <a:off x="4122290" y="-1032809"/>
            <a:ext cx="4174435" cy="10136189"/>
          </a:xfrm>
        </p:spPr>
        <p:txBody>
          <a:bodyPr>
            <a:noAutofit/>
          </a:bodyPr>
          <a:lstStyle/>
          <a:p>
            <a:pPr marL="0" indent="0">
              <a:spcBef>
                <a:spcPct val="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latin typeface="Times" charset="0"/>
                <a:ea typeface="Times" charset="0"/>
                <a:cs typeface="Times" charset="0"/>
                <a:hlinkClick r:id="rId2"/>
              </a:rPr>
              <a:t>bridgettejullien@neuf.fr</a:t>
            </a:r>
            <a:endParaRPr lang="fr-FR" altLang="x-none" sz="2800" b="1" cap="none" dirty="0">
              <a:latin typeface="Times" charset="0"/>
              <a:ea typeface="Times" charset="0"/>
              <a:cs typeface="Times" charset="0"/>
            </a:endParaRPr>
          </a:p>
          <a:p>
            <a:pPr marL="0" indent="0">
              <a:spcBef>
                <a:spcPct val="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x-none" sz="2800" b="1" cap="none" dirty="0">
              <a:latin typeface="Times" charset="0"/>
              <a:ea typeface="Times" charset="0"/>
              <a:cs typeface="Times" charset="0"/>
            </a:endParaRPr>
          </a:p>
          <a:p>
            <a:pPr marL="0" indent="0">
              <a:spcBef>
                <a:spcPct val="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latin typeface="Times" charset="0"/>
                <a:ea typeface="Times" charset="0"/>
                <a:cs typeface="Times" charset="0"/>
                <a:hlinkClick r:id="rId3"/>
              </a:rPr>
              <a:t>sara.slimani@ac-lyon.fr</a:t>
            </a:r>
            <a:endParaRPr lang="fr-FR" altLang="x-none" sz="2800" b="1" cap="none" dirty="0">
              <a:latin typeface="Times" charset="0"/>
              <a:ea typeface="Times" charset="0"/>
              <a:cs typeface="Times" charset="0"/>
            </a:endParaRPr>
          </a:p>
          <a:p>
            <a:pPr marL="0" indent="0">
              <a:spcBef>
                <a:spcPct val="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x-none" sz="2800" b="1" cap="none" dirty="0">
              <a:latin typeface="Times" charset="0"/>
              <a:ea typeface="Times" charset="0"/>
              <a:cs typeface="Times" charset="0"/>
            </a:endParaRPr>
          </a:p>
          <a:p>
            <a:pPr marL="0" indent="0">
              <a:spcBef>
                <a:spcPct val="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latin typeface="Times" charset="0"/>
                <a:ea typeface="Times" charset="0"/>
                <a:cs typeface="Times" charset="0"/>
                <a:hlinkClick r:id="rId4"/>
              </a:rPr>
              <a:t>siobhan.wegeler@insa-lyon.fr</a:t>
            </a:r>
            <a:endParaRPr lang="fr-FR" altLang="x-none" sz="2800" b="1" cap="none">
              <a:latin typeface="Times" charset="0"/>
              <a:ea typeface="Times" charset="0"/>
              <a:cs typeface="Times" charset="0"/>
            </a:endParaRPr>
          </a:p>
          <a:p>
            <a:pPr marL="0" indent="0">
              <a:spcBef>
                <a:spcPct val="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x-none" sz="2800" b="1" cap="none" dirty="0">
              <a:latin typeface="Times" charset="0"/>
              <a:ea typeface="Times" charset="0"/>
              <a:cs typeface="Times" charset="0"/>
            </a:endParaRPr>
          </a:p>
          <a:p>
            <a:pPr marL="0" indent="0">
              <a:spcBef>
                <a:spcPct val="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x-none" sz="2800" b="1" cap="none" dirty="0">
                <a:latin typeface="Times" charset="0"/>
                <a:ea typeface="Times" charset="0"/>
                <a:cs typeface="Times" charset="0"/>
                <a:hlinkClick r:id="rId5"/>
              </a:rPr>
              <a:t>dunn.natacha1@gmail.com</a:t>
            </a:r>
            <a:endParaRPr lang="fr-FR" altLang="x-none" sz="2800" b="1" cap="none" dirty="0">
              <a:latin typeface="Times" charset="0"/>
              <a:ea typeface="Times" charset="0"/>
              <a:cs typeface="Times" charset="0"/>
            </a:endParaRPr>
          </a:p>
          <a:p>
            <a:pPr marL="0" indent="0">
              <a:spcBef>
                <a:spcPct val="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x-none" sz="2800" b="1" cap="none" dirty="0">
              <a:latin typeface="Times" charset="0"/>
              <a:ea typeface="Times" charset="0"/>
              <a:cs typeface="Times" charset="0"/>
            </a:endParaRPr>
          </a:p>
        </p:txBody>
      </p:sp>
    </p:spTree>
    <p:extLst>
      <p:ext uri="{BB962C8B-B14F-4D97-AF65-F5344CB8AC3E}">
        <p14:creationId xmlns:p14="http://schemas.microsoft.com/office/powerpoint/2010/main" val="1541796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Filet</Template>
  <TotalTime>233</TotalTime>
  <Words>391</Words>
  <Application>Microsoft Macintosh PowerPoint</Application>
  <PresentationFormat>Grand écran</PresentationFormat>
  <Paragraphs>38</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Century Gothic</vt:lpstr>
      <vt:lpstr>Times</vt:lpstr>
      <vt:lpstr>Maillage</vt:lpstr>
      <vt:lpstr>Les Colles d’anglais</vt:lpstr>
      <vt:lpstr>Les colles d'anglais AU PARC</vt:lpstr>
      <vt:lpstr>Aspects pratiques</vt:lpstr>
      <vt:lpstr>Présentation PowerPoint</vt:lpstr>
      <vt:lpstr>Conseils pour les premières colles</vt:lpstr>
      <vt:lpstr>MÉTHODOLOGIE</vt:lpstr>
      <vt:lpstr>Consignes pratiques</vt:lpstr>
      <vt:lpstr>Adresses mails colleurs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Natacha Dunn</cp:lastModifiedBy>
  <cp:revision>28</cp:revision>
  <dcterms:created xsi:type="dcterms:W3CDTF">2020-09-04T11:47:03Z</dcterms:created>
  <dcterms:modified xsi:type="dcterms:W3CDTF">2023-09-19T12:02:19Z</dcterms:modified>
</cp:coreProperties>
</file>