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4" r:id="rId5"/>
    <p:sldId id="263" r:id="rId6"/>
    <p:sldId id="257" r:id="rId7"/>
    <p:sldId id="259" r:id="rId8"/>
    <p:sldId id="258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1319"/>
  </p:normalViewPr>
  <p:slideViewPr>
    <p:cSldViewPr snapToGrid="0">
      <p:cViewPr varScale="1">
        <p:scale>
          <a:sx n="87" d="100"/>
          <a:sy n="87" d="100"/>
        </p:scale>
        <p:origin x="1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2AD0-19EB-EC4D-BD40-73C098CDC3CF}" type="datetimeFigureOut">
              <a:rPr lang="fr-FR" smtClean="0"/>
              <a:t>17/09/2023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FD0FE-E6C8-4F42-BC83-5F8BCD8DA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Commiss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Trump’s</a:t>
            </a:r>
            <a:r>
              <a:rPr lang="fr-FR" dirty="0"/>
              <a:t> mug shot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on mugs and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stated</a:t>
            </a:r>
            <a:r>
              <a:rPr lang="fr-FR" dirty="0"/>
              <a:t>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his</a:t>
            </a:r>
            <a:r>
              <a:rPr lang="fr-FR" dirty="0"/>
              <a:t> official </a:t>
            </a:r>
            <a:r>
              <a:rPr lang="fr-FR" dirty="0" err="1"/>
              <a:t>campaign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.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on </a:t>
            </a:r>
            <a:r>
              <a:rPr lang="fr-FR" dirty="0" err="1"/>
              <a:t>Aug</a:t>
            </a:r>
            <a:r>
              <a:rPr lang="fr-FR" dirty="0"/>
              <a:t> 24th at the Atlanta Fulton County </a:t>
            </a:r>
            <a:r>
              <a:rPr lang="fr-FR" dirty="0" err="1"/>
              <a:t>Jail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he</a:t>
            </a:r>
            <a:r>
              <a:rPr lang="fr-FR" dirty="0"/>
              <a:t> </a:t>
            </a:r>
            <a:r>
              <a:rPr lang="fr-FR" dirty="0" err="1"/>
              <a:t>willingly</a:t>
            </a:r>
            <a:r>
              <a:rPr lang="fr-FR" dirty="0"/>
              <a:t> </a:t>
            </a:r>
            <a:r>
              <a:rPr lang="fr-FR" dirty="0" err="1"/>
              <a:t>surrendered</a:t>
            </a:r>
            <a:r>
              <a:rPr lang="fr-FR" dirty="0"/>
              <a:t> for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indictement</a:t>
            </a:r>
            <a:r>
              <a:rPr lang="fr-FR" dirty="0"/>
              <a:t> for </a:t>
            </a:r>
            <a:r>
              <a:rPr lang="fr-FR" dirty="0" err="1"/>
              <a:t>racketeering</a:t>
            </a:r>
            <a:r>
              <a:rPr lang="fr-FR" dirty="0"/>
              <a:t> and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related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offenses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2020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electios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Georgia.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Generated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massive media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hype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4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Hollywood strike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to </a:t>
            </a:r>
            <a:r>
              <a:rPr lang="fr-FR" dirty="0" err="1"/>
              <a:t>many</a:t>
            </a:r>
            <a:r>
              <a:rPr lang="fr-FR" dirty="0"/>
              <a:t> stars not </a:t>
            </a:r>
            <a:r>
              <a:rPr lang="fr-FR" dirty="0" err="1"/>
              <a:t>showing</a:t>
            </a:r>
            <a:r>
              <a:rPr lang="fr-FR" dirty="0"/>
              <a:t> up at </a:t>
            </a:r>
            <a:r>
              <a:rPr lang="fr-FR" dirty="0" err="1"/>
              <a:t>Deaville</a:t>
            </a:r>
            <a:r>
              <a:rPr lang="fr-FR" dirty="0"/>
              <a:t> film festival </a:t>
            </a:r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things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threatening</a:t>
            </a:r>
            <a:r>
              <a:rPr lang="fr-FR" dirty="0"/>
              <a:t> the </a:t>
            </a:r>
            <a:r>
              <a:rPr lang="fr-FR" dirty="0" err="1"/>
              <a:t>movie</a:t>
            </a:r>
            <a:r>
              <a:rPr lang="fr-FR" dirty="0"/>
              <a:t> and </a:t>
            </a:r>
            <a:r>
              <a:rPr lang="fr-FR" dirty="0" err="1"/>
              <a:t>series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season</a:t>
            </a:r>
            <a:r>
              <a:rPr lang="fr-FR" dirty="0"/>
              <a:t> for 2023.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77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Indian</a:t>
            </a:r>
            <a:r>
              <a:rPr lang="fr-FR" dirty="0"/>
              <a:t> </a:t>
            </a:r>
            <a:r>
              <a:rPr lang="fr-FR" dirty="0" err="1"/>
              <a:t>successful</a:t>
            </a:r>
            <a:r>
              <a:rPr lang="fr-FR" dirty="0"/>
              <a:t> </a:t>
            </a:r>
            <a:r>
              <a:rPr lang="fr-FR" dirty="0" err="1"/>
              <a:t>moonlanding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the </a:t>
            </a:r>
            <a:r>
              <a:rPr lang="fr-FR" dirty="0" err="1"/>
              <a:t>Russians</a:t>
            </a:r>
            <a:r>
              <a:rPr lang="fr-FR" dirty="0"/>
              <a:t> </a:t>
            </a:r>
            <a:r>
              <a:rPr lang="fr-FR" dirty="0" err="1"/>
              <a:t>failed</a:t>
            </a:r>
            <a:r>
              <a:rPr lang="fr-FR" dirty="0"/>
              <a:t> </a:t>
            </a:r>
            <a:r>
              <a:rPr lang="fr-FR" dirty="0" err="1"/>
              <a:t>miserably</a:t>
            </a:r>
            <a:r>
              <a:rPr lang="fr-FR" dirty="0"/>
              <a:t>. Shows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moon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an international place of </a:t>
            </a:r>
            <a:r>
              <a:rPr lang="fr-FR" dirty="0" err="1"/>
              <a:t>interest</a:t>
            </a:r>
            <a:r>
              <a:rPr lang="fr-FR" dirty="0"/>
              <a:t>. </a:t>
            </a:r>
            <a:r>
              <a:rPr lang="fr-FR" dirty="0" err="1"/>
              <a:t>Raises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questions as to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owns</a:t>
            </a:r>
            <a:r>
              <a:rPr lang="fr-FR" dirty="0"/>
              <a:t> the </a:t>
            </a:r>
            <a:r>
              <a:rPr lang="fr-FR" dirty="0" err="1"/>
              <a:t>moon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87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Auto </a:t>
            </a:r>
            <a:r>
              <a:rPr lang="fr-FR" dirty="0" err="1"/>
              <a:t>industry</a:t>
            </a:r>
            <a:r>
              <a:rPr lang="fr-FR" dirty="0"/>
              <a:t> strike in the US. This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historical</a:t>
            </a:r>
            <a:r>
              <a:rPr lang="fr-FR" dirty="0"/>
              <a:t> moment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thousands</a:t>
            </a:r>
            <a:r>
              <a:rPr lang="fr-FR" dirty="0"/>
              <a:t> of </a:t>
            </a:r>
            <a:r>
              <a:rPr lang="fr-FR" dirty="0" err="1"/>
              <a:t>workers</a:t>
            </a:r>
            <a:r>
              <a:rPr lang="fr-FR" dirty="0"/>
              <a:t> </a:t>
            </a:r>
            <a:r>
              <a:rPr lang="fr-FR" dirty="0" err="1"/>
              <a:t>walked</a:t>
            </a:r>
            <a:r>
              <a:rPr lang="fr-FR" dirty="0"/>
              <a:t> off as part of the United Auto </a:t>
            </a:r>
            <a:r>
              <a:rPr lang="fr-FR" dirty="0" err="1"/>
              <a:t>Workers</a:t>
            </a:r>
            <a:r>
              <a:rPr lang="fr-FR" dirty="0"/>
              <a:t> union, a joint action for </a:t>
            </a:r>
            <a:r>
              <a:rPr lang="fr-FR" dirty="0" err="1"/>
              <a:t>workers</a:t>
            </a:r>
            <a:r>
              <a:rPr lang="fr-FR" dirty="0"/>
              <a:t> at Ford, </a:t>
            </a:r>
            <a:r>
              <a:rPr lang="fr-FR" dirty="0" err="1"/>
              <a:t>Stellantis</a:t>
            </a:r>
            <a:r>
              <a:rPr lang="fr-FR" dirty="0"/>
              <a:t> and GM. It </a:t>
            </a:r>
            <a:r>
              <a:rPr lang="fr-FR" dirty="0" err="1"/>
              <a:t>had</a:t>
            </a:r>
            <a:r>
              <a:rPr lang="fr-FR" dirty="0"/>
              <a:t> not </a:t>
            </a:r>
            <a:r>
              <a:rPr lang="fr-FR" dirty="0" err="1"/>
              <a:t>happened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2019. The </a:t>
            </a:r>
            <a:r>
              <a:rPr lang="fr-FR" dirty="0" err="1"/>
              <a:t>bargaining</a:t>
            </a:r>
            <a:r>
              <a:rPr lang="fr-FR" dirty="0"/>
              <a:t> power </a:t>
            </a:r>
            <a:r>
              <a:rPr lang="fr-FR" dirty="0" err="1"/>
              <a:t>such</a:t>
            </a:r>
            <a:r>
              <a:rPr lang="fr-FR" dirty="0"/>
              <a:t> a union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quite</a:t>
            </a:r>
            <a:r>
              <a:rPr lang="fr-FR" dirty="0"/>
              <a:t> important (https://</a:t>
            </a:r>
            <a:r>
              <a:rPr lang="fr-FR" dirty="0" err="1"/>
              <a:t>edition.cnn.com</a:t>
            </a:r>
            <a:r>
              <a:rPr lang="fr-FR" dirty="0"/>
              <a:t>/2023/09/17/business/</a:t>
            </a:r>
            <a:r>
              <a:rPr lang="fr-FR" dirty="0" err="1"/>
              <a:t>sit</a:t>
            </a:r>
            <a:r>
              <a:rPr lang="fr-FR" dirty="0"/>
              <a:t>-down-</a:t>
            </a:r>
            <a:r>
              <a:rPr lang="fr-FR" dirty="0" err="1"/>
              <a:t>uaw</a:t>
            </a:r>
            <a:r>
              <a:rPr lang="fr-FR" dirty="0"/>
              <a:t>-strike-</a:t>
            </a:r>
            <a:r>
              <a:rPr lang="fr-FR" dirty="0" err="1"/>
              <a:t>america</a:t>
            </a:r>
            <a:r>
              <a:rPr lang="fr-FR" dirty="0"/>
              <a:t>/</a:t>
            </a:r>
            <a:r>
              <a:rPr lang="fr-FR" dirty="0" err="1"/>
              <a:t>index.html</a:t>
            </a:r>
            <a:r>
              <a:rPr lang="fr-FR" dirty="0"/>
              <a:t> ) and </a:t>
            </a:r>
            <a:r>
              <a:rPr lang="fr-FR" dirty="0" err="1"/>
              <a:t>such</a:t>
            </a:r>
            <a:r>
              <a:rPr lang="fr-FR" dirty="0"/>
              <a:t> a strike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severely</a:t>
            </a:r>
            <a:r>
              <a:rPr lang="fr-FR" dirty="0"/>
              <a:t> affect  the American </a:t>
            </a:r>
            <a:r>
              <a:rPr lang="fr-FR" dirty="0" err="1"/>
              <a:t>industry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78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Fiona Scott Morton – Yale </a:t>
            </a:r>
            <a:r>
              <a:rPr lang="fr-FR" dirty="0" err="1"/>
              <a:t>professor</a:t>
            </a:r>
            <a:r>
              <a:rPr lang="fr-FR" dirty="0"/>
              <a:t> – </a:t>
            </a:r>
            <a:r>
              <a:rPr lang="fr-FR" dirty="0" err="1"/>
              <a:t>worked</a:t>
            </a:r>
            <a:r>
              <a:rPr lang="fr-FR" dirty="0"/>
              <a:t> as a consultant for the US DOJ (</a:t>
            </a:r>
            <a:r>
              <a:rPr lang="fr-FR" dirty="0" err="1"/>
              <a:t>Department</a:t>
            </a:r>
            <a:r>
              <a:rPr lang="fr-FR" dirty="0"/>
              <a:t> of Justice at the Antitrust Division) and CRA International –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appointed</a:t>
            </a:r>
            <a:r>
              <a:rPr lang="fr-FR" dirty="0"/>
              <a:t> as Chief Economist at 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fr-FR" b="0" i="0" u="none" strike="noStrike" dirty="0">
                <a:solidFill>
                  <a:srgbClr val="795CB2"/>
                </a:solidFill>
                <a:effectLst/>
                <a:latin typeface="Arial" panose="020B0604020202020204" pitchFamily="34" charset="0"/>
                <a:hlinkClick r:id="rId3" tooltip="European Commission"/>
              </a:rPr>
              <a:t>European </a:t>
            </a:r>
            <a:r>
              <a:rPr lang="fr-FR" b="0" i="0" u="none" strike="noStrike" dirty="0" err="1">
                <a:solidFill>
                  <a:srgbClr val="795CB2"/>
                </a:solidFill>
                <a:effectLst/>
                <a:latin typeface="Arial" panose="020B0604020202020204" pitchFamily="34" charset="0"/>
                <a:hlinkClick r:id="rId3" tooltip="European Commission"/>
              </a:rPr>
              <a:t>Commission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's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Directorate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-General for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Competition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This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caused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major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outcry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amongst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political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spheres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Europe,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led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 Scott Morton to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finally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having</a:t>
            </a:r>
            <a:r>
              <a:rPr lang="fr-FR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 back down.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69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bear</a:t>
            </a:r>
            <a:r>
              <a:rPr lang="fr-FR" dirty="0"/>
              <a:t> cools off in a jacuzzi in Burbank, California in July 2023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historic</a:t>
            </a:r>
            <a:r>
              <a:rPr lang="fr-FR" dirty="0"/>
              <a:t> </a:t>
            </a:r>
            <a:r>
              <a:rPr lang="fr-FR" dirty="0" err="1"/>
              <a:t>heatwave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5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 </a:t>
            </a:r>
            <a:r>
              <a:rPr lang="fr-FR" dirty="0" err="1"/>
              <a:t>generated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of </a:t>
            </a:r>
            <a:r>
              <a:rPr lang="fr-FR" dirty="0" err="1"/>
              <a:t>Mbappe</a:t>
            </a:r>
            <a:r>
              <a:rPr lang="fr-FR" dirty="0"/>
              <a:t> </a:t>
            </a:r>
            <a:r>
              <a:rPr lang="fr-FR" dirty="0" err="1"/>
              <a:t>behind</a:t>
            </a:r>
            <a:r>
              <a:rPr lang="fr-FR" dirty="0"/>
              <a:t> </a:t>
            </a:r>
            <a:r>
              <a:rPr lang="fr-FR" dirty="0" err="1"/>
              <a:t>scolded</a:t>
            </a:r>
            <a:r>
              <a:rPr lang="fr-FR" dirty="0"/>
              <a:t> by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father</a:t>
            </a:r>
            <a:r>
              <a:rPr lang="fr-FR" dirty="0"/>
              <a:t> ans a </a:t>
            </a:r>
            <a:r>
              <a:rPr lang="fr-FR" dirty="0" err="1"/>
              <a:t>child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23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Bioluminescence in the California due to </a:t>
            </a:r>
            <a:r>
              <a:rPr lang="fr-FR" dirty="0" err="1"/>
              <a:t>red</a:t>
            </a:r>
            <a:r>
              <a:rPr lang="fr-FR" dirty="0"/>
              <a:t> </a:t>
            </a:r>
            <a:r>
              <a:rPr lang="fr-FR" dirty="0" err="1"/>
              <a:t>tide</a:t>
            </a:r>
            <a:r>
              <a:rPr lang="fr-FR" dirty="0"/>
              <a:t> (</a:t>
            </a:r>
            <a:r>
              <a:rPr lang="fr-FR" dirty="0" err="1"/>
              <a:t>September</a:t>
            </a:r>
            <a:r>
              <a:rPr lang="fr-FR" dirty="0"/>
              <a:t> 2023). A </a:t>
            </a:r>
            <a:r>
              <a:rPr lang="fr-FR" dirty="0" err="1"/>
              <a:t>red</a:t>
            </a:r>
            <a:r>
              <a:rPr lang="fr-FR" dirty="0"/>
              <a:t> </a:t>
            </a:r>
            <a:r>
              <a:rPr lang="fr-FR" dirty="0" err="1"/>
              <a:t>algea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in the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moving</a:t>
            </a:r>
            <a:r>
              <a:rPr lang="fr-FR" dirty="0"/>
              <a:t> </a:t>
            </a:r>
            <a:r>
              <a:rPr lang="fr-FR" dirty="0" err="1"/>
              <a:t>things</a:t>
            </a:r>
            <a:r>
              <a:rPr lang="fr-FR" dirty="0"/>
              <a:t> </a:t>
            </a:r>
            <a:r>
              <a:rPr lang="fr-FR" dirty="0" err="1"/>
              <a:t>glow</a:t>
            </a:r>
            <a:r>
              <a:rPr lang="fr-FR" dirty="0"/>
              <a:t> in the </a:t>
            </a:r>
            <a:r>
              <a:rPr lang="fr-FR" dirty="0" err="1"/>
              <a:t>dark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42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 </a:t>
            </a:r>
            <a:r>
              <a:rPr lang="fr-FR" dirty="0" err="1"/>
              <a:t>generated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of </a:t>
            </a:r>
            <a:r>
              <a:rPr lang="fr-FR"/>
              <a:t>the Pope.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FD0FE-E6C8-4F42-BC83-5F8BCD8DA5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9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A3434-E211-1F35-1AF5-84FA49387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The News quiz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D3B762-453F-3803-758F-5709112D1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Summer 2023</a:t>
            </a:r>
          </a:p>
        </p:txBody>
      </p:sp>
    </p:spTree>
    <p:extLst>
      <p:ext uri="{BB962C8B-B14F-4D97-AF65-F5344CB8AC3E}">
        <p14:creationId xmlns:p14="http://schemas.microsoft.com/office/powerpoint/2010/main" val="378397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94F2B-A95B-ED7F-3961-8B74DEB7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7558C1-D8E8-6B8A-09D1-E93473C07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714" t="1057" r="51693" b="-1057"/>
          <a:stretch/>
        </p:blipFill>
        <p:spPr>
          <a:xfrm>
            <a:off x="4157892" y="579469"/>
            <a:ext cx="3873040" cy="5699061"/>
          </a:xfrm>
        </p:spPr>
      </p:pic>
    </p:spTree>
    <p:extLst>
      <p:ext uri="{BB962C8B-B14F-4D97-AF65-F5344CB8AC3E}">
        <p14:creationId xmlns:p14="http://schemas.microsoft.com/office/powerpoint/2010/main" val="27680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27480-8904-78DF-68FD-48E85DE0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75E9C7-B7D9-7B16-7B7B-224DD7FF9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9440" y="1924367"/>
            <a:ext cx="4324033" cy="4324033"/>
          </a:xfrm>
        </p:spPr>
      </p:pic>
    </p:spTree>
    <p:extLst>
      <p:ext uri="{BB962C8B-B14F-4D97-AF65-F5344CB8AC3E}">
        <p14:creationId xmlns:p14="http://schemas.microsoft.com/office/powerpoint/2010/main" val="8834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34B58-78BA-D4E6-728E-697D19C3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4A826EC-3A78-B443-52FA-727F43680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3315" y="892964"/>
            <a:ext cx="8243356" cy="5490077"/>
          </a:xfrm>
        </p:spPr>
      </p:pic>
    </p:spTree>
    <p:extLst>
      <p:ext uri="{BB962C8B-B14F-4D97-AF65-F5344CB8AC3E}">
        <p14:creationId xmlns:p14="http://schemas.microsoft.com/office/powerpoint/2010/main" val="23743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F6A07-01CB-7E50-F350-C8D474FE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621BE4-E690-148F-E7B9-368C5429E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396682"/>
            <a:ext cx="8056880" cy="4531995"/>
          </a:xfrm>
        </p:spPr>
      </p:pic>
    </p:spTree>
    <p:extLst>
      <p:ext uri="{BB962C8B-B14F-4D97-AF65-F5344CB8AC3E}">
        <p14:creationId xmlns:p14="http://schemas.microsoft.com/office/powerpoint/2010/main" val="125739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1EF85-DDAF-110B-6A05-A97F217D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60B0D5-886A-93AD-9A5B-5008881B8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4640" y="1931670"/>
            <a:ext cx="8071319" cy="4536984"/>
          </a:xfrm>
        </p:spPr>
      </p:pic>
    </p:spTree>
    <p:extLst>
      <p:ext uri="{BB962C8B-B14F-4D97-AF65-F5344CB8AC3E}">
        <p14:creationId xmlns:p14="http://schemas.microsoft.com/office/powerpoint/2010/main" val="22858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3A91E-2243-4EBE-BEAA-AC06511D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88749E-7973-A671-ED86-A5706556E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1600" y="701993"/>
            <a:ext cx="5628640" cy="5628640"/>
          </a:xfrm>
        </p:spPr>
      </p:pic>
    </p:spTree>
    <p:extLst>
      <p:ext uri="{BB962C8B-B14F-4D97-AF65-F5344CB8AC3E}">
        <p14:creationId xmlns:p14="http://schemas.microsoft.com/office/powerpoint/2010/main" val="55964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FA0E8-4CD2-450E-C15E-0B6AD515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True</a:t>
            </a:r>
            <a:r>
              <a:rPr lang="fr-FR" dirty="0"/>
              <a:t> or Fake?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99C8CC-3576-9C85-8525-AA90BE817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913" y="26670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242624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338B9-16D9-AED8-7C98-A78F8067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True</a:t>
            </a:r>
            <a:r>
              <a:rPr lang="fr-FR" dirty="0"/>
              <a:t> or Fake?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4115AB8-67F4-4536-4857-849E1F8CC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2080" y="1950720"/>
            <a:ext cx="7481989" cy="4199076"/>
          </a:xfrm>
        </p:spPr>
      </p:pic>
    </p:spTree>
    <p:extLst>
      <p:ext uri="{BB962C8B-B14F-4D97-AF65-F5344CB8AC3E}">
        <p14:creationId xmlns:p14="http://schemas.microsoft.com/office/powerpoint/2010/main" val="322591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D6DE7-B75F-4980-D752-E9CF9FE0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True</a:t>
            </a:r>
            <a:r>
              <a:rPr lang="fr-FR" dirty="0"/>
              <a:t> or Fake?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1DE09F-7746-A401-33FC-14784A07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3760" y="2667000"/>
            <a:ext cx="5541306" cy="3124200"/>
          </a:xfrm>
        </p:spPr>
      </p:pic>
    </p:spTree>
    <p:extLst>
      <p:ext uri="{BB962C8B-B14F-4D97-AF65-F5344CB8AC3E}">
        <p14:creationId xmlns:p14="http://schemas.microsoft.com/office/powerpoint/2010/main" val="2108812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49</TotalTime>
  <Words>362</Words>
  <Application>Microsoft Macintosh PowerPoint</Application>
  <PresentationFormat>Grand écran</PresentationFormat>
  <Paragraphs>23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Maillage</vt:lpstr>
      <vt:lpstr>The News quiz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True or Fake?</vt:lpstr>
      <vt:lpstr>True or Fake?</vt:lpstr>
      <vt:lpstr>True or Fake?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News quiz</dc:title>
  <dc:creator>Natacha Dunn</dc:creator>
  <cp:lastModifiedBy>Natacha Dunn</cp:lastModifiedBy>
  <cp:revision>6</cp:revision>
  <dcterms:created xsi:type="dcterms:W3CDTF">2023-09-17T17:06:30Z</dcterms:created>
  <dcterms:modified xsi:type="dcterms:W3CDTF">2023-09-17T19:32:11Z</dcterms:modified>
</cp:coreProperties>
</file>