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6234"/>
  </p:normalViewPr>
  <p:slideViewPr>
    <p:cSldViewPr snapToGrid="0">
      <p:cViewPr varScale="1">
        <p:scale>
          <a:sx n="120" d="100"/>
          <a:sy n="120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CB056-9D77-1A42-97A6-C07EF92068D4}" type="datetimeFigureOut">
              <a:rPr lang="fr-FR" smtClean="0"/>
              <a:t>06/11/2023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7344F-6676-F446-A54A-3AAD6ECBE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45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www.epsilontheory.com</a:t>
            </a:r>
            <a:r>
              <a:rPr lang="fr-FR" dirty="0"/>
              <a:t>/the-macguffin-part-2-the-story-arc-of-sbf-and-ftx/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7344F-6676-F446-A54A-3AAD6ECBEB2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19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www.programme-television.org</a:t>
            </a:r>
            <a:r>
              <a:rPr lang="fr-FR" dirty="0"/>
              <a:t>/news/people/ils-nous-ont-quittes/mort-de-matthew-perry-les-stars-lui-rendent-hommage-4718768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7344F-6676-F446-A54A-3AAD6ECBEB2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62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nypost.com</a:t>
            </a:r>
            <a:r>
              <a:rPr lang="fr-FR" dirty="0"/>
              <a:t>/2023/03/20/</a:t>
            </a:r>
            <a:r>
              <a:rPr lang="fr-FR" dirty="0" err="1"/>
              <a:t>rupert</a:t>
            </a:r>
            <a:r>
              <a:rPr lang="fr-FR" dirty="0"/>
              <a:t>-</a:t>
            </a:r>
            <a:r>
              <a:rPr lang="fr-FR" dirty="0" err="1"/>
              <a:t>murdoch</a:t>
            </a:r>
            <a:r>
              <a:rPr lang="fr-FR" dirty="0"/>
              <a:t>-</a:t>
            </a:r>
            <a:r>
              <a:rPr lang="fr-FR" dirty="0" err="1"/>
              <a:t>engaged</a:t>
            </a:r>
            <a:r>
              <a:rPr lang="fr-FR" dirty="0"/>
              <a:t>-to-</a:t>
            </a:r>
            <a:r>
              <a:rPr lang="fr-FR" dirty="0" err="1"/>
              <a:t>ann</a:t>
            </a:r>
            <a:r>
              <a:rPr lang="fr-FR" dirty="0"/>
              <a:t>-</a:t>
            </a:r>
            <a:r>
              <a:rPr lang="fr-FR" dirty="0" err="1"/>
              <a:t>lesley-smith</a:t>
            </a:r>
            <a:r>
              <a:rPr lang="fr-FR" dirty="0"/>
              <a:t>/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7344F-6676-F446-A54A-3AAD6ECBEB2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08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0" u="none" strike="noStrike" dirty="0" err="1">
                <a:solidFill>
                  <a:srgbClr val="0A2458"/>
                </a:solidFill>
                <a:effectLst/>
                <a:latin typeface="MercurySSm-Book-Pro_Web"/>
              </a:rPr>
              <a:t>President</a:t>
            </a:r>
            <a:r>
              <a:rPr lang="fr-FR" b="0" i="0" u="none" strike="noStrike" dirty="0">
                <a:solidFill>
                  <a:srgbClr val="0A2458"/>
                </a:solidFill>
                <a:effectLst/>
                <a:latin typeface="MercurySSm-Book-Pro_Web"/>
              </a:rPr>
              <a:t> Biden Issues </a:t>
            </a:r>
            <a:r>
              <a:rPr lang="fr-FR" b="0" i="0" u="none" strike="noStrike" dirty="0" err="1">
                <a:solidFill>
                  <a:srgbClr val="0A2458"/>
                </a:solidFill>
                <a:effectLst/>
                <a:latin typeface="MercurySSm-Book-Pro_Web"/>
              </a:rPr>
              <a:t>Executive</a:t>
            </a:r>
            <a:r>
              <a:rPr lang="fr-FR" b="0" i="0" u="none" strike="noStrike" dirty="0">
                <a:solidFill>
                  <a:srgbClr val="0A2458"/>
                </a:solidFill>
                <a:effectLst/>
                <a:latin typeface="MercurySSm-Book-Pro_Web"/>
              </a:rPr>
              <a:t> </a:t>
            </a:r>
            <a:r>
              <a:rPr lang="fr-FR" b="0" i="0" u="none" strike="noStrike" dirty="0" err="1">
                <a:solidFill>
                  <a:srgbClr val="0A2458"/>
                </a:solidFill>
                <a:effectLst/>
                <a:latin typeface="MercurySSm-Book-Pro_Web"/>
              </a:rPr>
              <a:t>Order</a:t>
            </a:r>
            <a:r>
              <a:rPr lang="fr-FR" b="0" i="0" u="none" strike="noStrike" dirty="0">
                <a:solidFill>
                  <a:srgbClr val="0A2458"/>
                </a:solidFill>
                <a:effectLst/>
                <a:latin typeface="MercurySSm-Book-Pro_Web"/>
              </a:rPr>
              <a:t> on Safe, Secure, and </a:t>
            </a:r>
            <a:r>
              <a:rPr lang="fr-FR" b="0" i="0" u="none" strike="noStrike" dirty="0" err="1">
                <a:solidFill>
                  <a:srgbClr val="0A2458"/>
                </a:solidFill>
                <a:effectLst/>
                <a:latin typeface="MercurySSm-Book-Pro_Web"/>
              </a:rPr>
              <a:t>Trustworthy</a:t>
            </a:r>
            <a:r>
              <a:rPr lang="fr-FR" b="0" i="0" u="none" strike="noStrike" dirty="0">
                <a:solidFill>
                  <a:srgbClr val="0A2458"/>
                </a:solidFill>
                <a:effectLst/>
                <a:latin typeface="MercurySSm-Book-Pro_Web"/>
              </a:rPr>
              <a:t> </a:t>
            </a:r>
            <a:r>
              <a:rPr lang="fr-FR" b="0" i="0" u="none" strike="noStrike" dirty="0" err="1">
                <a:solidFill>
                  <a:srgbClr val="0A2458"/>
                </a:solidFill>
                <a:effectLst/>
                <a:latin typeface="MercurySSm-Book-Pro_Web"/>
              </a:rPr>
              <a:t>Artificial</a:t>
            </a:r>
            <a:r>
              <a:rPr lang="fr-FR" b="0" i="0" u="none" strike="noStrike" dirty="0">
                <a:solidFill>
                  <a:srgbClr val="0A2458"/>
                </a:solidFill>
                <a:effectLst/>
                <a:latin typeface="MercurySSm-Book-Pro_Web"/>
              </a:rPr>
              <a:t> Intelligence, </a:t>
            </a:r>
            <a:r>
              <a:rPr lang="fr-FR" b="0" i="0" u="none" strike="noStrike" dirty="0" err="1">
                <a:solidFill>
                  <a:srgbClr val="0A2458"/>
                </a:solidFill>
                <a:effectLst/>
                <a:latin typeface="MercurySSm-Book-Pro_Web"/>
              </a:rPr>
              <a:t>Oct</a:t>
            </a:r>
            <a:r>
              <a:rPr lang="fr-FR" b="0" i="0" u="none" strike="noStrike" dirty="0">
                <a:solidFill>
                  <a:srgbClr val="0A2458"/>
                </a:solidFill>
                <a:effectLst/>
                <a:latin typeface="MercurySSm-Book-Pro_Web"/>
              </a:rPr>
              <a:t> 30th 2023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7344F-6676-F446-A54A-3AAD6ECBEB2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898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October</a:t>
            </a:r>
            <a:r>
              <a:rPr lang="fr-FR" dirty="0"/>
              <a:t> 14th 2023 – The Voice referendum </a:t>
            </a:r>
            <a:r>
              <a:rPr lang="fr-FR" dirty="0" err="1"/>
              <a:t>failure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7344F-6676-F446-A54A-3AAD6ECBEB2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090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Mass shooting in Maine – Lewiston – 18 </a:t>
            </a:r>
            <a:r>
              <a:rPr lang="fr-FR" dirty="0" err="1"/>
              <a:t>killed</a:t>
            </a:r>
            <a:r>
              <a:rPr lang="fr-FR" dirty="0"/>
              <a:t> – 13 </a:t>
            </a:r>
            <a:r>
              <a:rPr lang="fr-FR" dirty="0" err="1"/>
              <a:t>wounded</a:t>
            </a:r>
            <a:r>
              <a:rPr lang="fr-FR" dirty="0"/>
              <a:t> – </a:t>
            </a:r>
            <a:r>
              <a:rPr lang="fr-FR" dirty="0" err="1"/>
              <a:t>October</a:t>
            </a:r>
            <a:r>
              <a:rPr lang="fr-FR" dirty="0"/>
              <a:t> 25th 2023 – Robert </a:t>
            </a:r>
            <a:r>
              <a:rPr lang="fr-FR" dirty="0" err="1"/>
              <a:t>Card</a:t>
            </a:r>
            <a:r>
              <a:rPr lang="fr-FR" dirty="0"/>
              <a:t> – </a:t>
            </a:r>
            <a:r>
              <a:rPr lang="fr-FR" dirty="0" err="1"/>
              <a:t>def</a:t>
            </a:r>
            <a:r>
              <a:rPr lang="fr-FR" dirty="0"/>
              <a:t> of mass shooting: Four or more shot </a:t>
            </a:r>
            <a:r>
              <a:rPr lang="fr-FR" dirty="0" err="1"/>
              <a:t>whether</a:t>
            </a:r>
            <a:r>
              <a:rPr lang="fr-FR" dirty="0"/>
              <a:t> </a:t>
            </a:r>
            <a:r>
              <a:rPr lang="fr-FR" dirty="0" err="1"/>
              <a:t>wounded</a:t>
            </a:r>
            <a:r>
              <a:rPr lang="fr-FR" dirty="0"/>
              <a:t> or </a:t>
            </a:r>
            <a:r>
              <a:rPr lang="fr-FR" dirty="0" err="1"/>
              <a:t>killed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7344F-6676-F446-A54A-3AAD6ECBEB2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958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www.theguardian.com</a:t>
            </a:r>
            <a:r>
              <a:rPr lang="fr-FR" dirty="0"/>
              <a:t>/music/2023/</a:t>
            </a:r>
            <a:r>
              <a:rPr lang="fr-FR" dirty="0" err="1"/>
              <a:t>nov</a:t>
            </a:r>
            <a:r>
              <a:rPr lang="fr-FR" dirty="0"/>
              <a:t>/02/now-and-then-listen-to-the-final-beatles-song-john-lennon-paul-mccartney-ringo-george-harrison – </a:t>
            </a:r>
            <a:r>
              <a:rPr lang="fr-FR" dirty="0" err="1"/>
              <a:t>released</a:t>
            </a:r>
            <a:r>
              <a:rPr lang="fr-FR" dirty="0"/>
              <a:t> </a:t>
            </a:r>
            <a:r>
              <a:rPr lang="fr-FR" dirty="0" err="1"/>
              <a:t>Nov</a:t>
            </a:r>
            <a:r>
              <a:rPr lang="fr-FR"/>
              <a:t> 2nd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7344F-6676-F446-A54A-3AAD6ECBEB2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502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Rishi </a:t>
            </a:r>
            <a:r>
              <a:rPr lang="fr-FR" dirty="0" err="1"/>
              <a:t>Sunak</a:t>
            </a:r>
            <a:r>
              <a:rPr lang="fr-FR" dirty="0"/>
              <a:t> </a:t>
            </a:r>
            <a:r>
              <a:rPr lang="fr-FR" dirty="0" err="1"/>
              <a:t>trying</a:t>
            </a:r>
            <a:r>
              <a:rPr lang="fr-FR" dirty="0"/>
              <a:t> to </a:t>
            </a:r>
            <a:r>
              <a:rPr lang="fr-FR" dirty="0" err="1"/>
              <a:t>fight</a:t>
            </a:r>
            <a:r>
              <a:rPr lang="fr-FR" dirty="0"/>
              <a:t> for the Conservatives a </a:t>
            </a:r>
            <a:r>
              <a:rPr lang="fr-FR" dirty="0" err="1"/>
              <a:t>year</a:t>
            </a:r>
            <a:r>
              <a:rPr lang="fr-FR" dirty="0"/>
              <a:t> </a:t>
            </a:r>
            <a:r>
              <a:rPr lang="fr-FR" dirty="0" err="1"/>
              <a:t>prior</a:t>
            </a:r>
            <a:r>
              <a:rPr lang="fr-FR" dirty="0"/>
              <a:t> to the General </a:t>
            </a:r>
            <a:r>
              <a:rPr lang="fr-FR" dirty="0" err="1"/>
              <a:t>election</a:t>
            </a:r>
            <a:r>
              <a:rPr lang="fr-FR" dirty="0"/>
              <a:t>. </a:t>
            </a:r>
            <a:r>
              <a:rPr lang="fr-FR" dirty="0" err="1"/>
              <a:t>Postpones</a:t>
            </a:r>
            <a:r>
              <a:rPr lang="fr-FR" dirty="0"/>
              <a:t> deadline to </a:t>
            </a:r>
            <a:r>
              <a:rPr lang="fr-FR" dirty="0" err="1"/>
              <a:t>switching</a:t>
            </a:r>
            <a:r>
              <a:rPr lang="fr-FR" dirty="0"/>
              <a:t> to net </a:t>
            </a:r>
            <a:r>
              <a:rPr lang="fr-FR" dirty="0" err="1"/>
              <a:t>neutrality</a:t>
            </a:r>
            <a:r>
              <a:rPr lang="fr-FR" dirty="0"/>
              <a:t> as of 2030 to 2035.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7344F-6676-F446-A54A-3AAD6ECBEB2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30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5F67EE-8D73-69ED-C740-8A309F6D28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The News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49200E-E339-85FA-C996-AD1B5BB99C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FALL 2023</a:t>
            </a:r>
          </a:p>
        </p:txBody>
      </p:sp>
    </p:spTree>
    <p:extLst>
      <p:ext uri="{BB962C8B-B14F-4D97-AF65-F5344CB8AC3E}">
        <p14:creationId xmlns:p14="http://schemas.microsoft.com/office/powerpoint/2010/main" val="17911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FCAB40-6A8A-3A63-9FD1-3902D5C1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6D1A78D-7874-30F3-FB57-D6A13BAB6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5317" y="1650705"/>
            <a:ext cx="5453894" cy="3627474"/>
          </a:xfrm>
        </p:spPr>
      </p:pic>
    </p:spTree>
    <p:extLst>
      <p:ext uri="{BB962C8B-B14F-4D97-AF65-F5344CB8AC3E}">
        <p14:creationId xmlns:p14="http://schemas.microsoft.com/office/powerpoint/2010/main" val="3715898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77BE3F-42F8-9474-1451-EFF09B9A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181600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>
                <a:solidFill>
                  <a:schemeClr val="tx1"/>
                </a:solidFill>
              </a:rPr>
              <a:t>WAR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FF38F0-F2AE-C25A-EE3E-2AE901EAA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703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1DE6A-7B06-903A-47AB-7EE151242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ED868CB-6358-E22D-FEC8-724827711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1766" y="609600"/>
            <a:ext cx="6788467" cy="5091350"/>
          </a:xfrm>
        </p:spPr>
      </p:pic>
    </p:spTree>
    <p:extLst>
      <p:ext uri="{BB962C8B-B14F-4D97-AF65-F5344CB8AC3E}">
        <p14:creationId xmlns:p14="http://schemas.microsoft.com/office/powerpoint/2010/main" val="1742238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2423C-AAC0-71C1-1541-9C5604DE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DFDCE0-9812-0259-F1EE-988428FCE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6160" y="788013"/>
            <a:ext cx="8124217" cy="4565037"/>
          </a:xfrm>
        </p:spPr>
      </p:pic>
    </p:spTree>
    <p:extLst>
      <p:ext uri="{BB962C8B-B14F-4D97-AF65-F5344CB8AC3E}">
        <p14:creationId xmlns:p14="http://schemas.microsoft.com/office/powerpoint/2010/main" val="305529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10AEA-D560-C11D-0BF8-E6287A95A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70A9FD1-1340-3D0F-6534-E05521AFE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1302" y="894489"/>
            <a:ext cx="7281273" cy="4854182"/>
          </a:xfrm>
        </p:spPr>
      </p:pic>
    </p:spTree>
    <p:extLst>
      <p:ext uri="{BB962C8B-B14F-4D97-AF65-F5344CB8AC3E}">
        <p14:creationId xmlns:p14="http://schemas.microsoft.com/office/powerpoint/2010/main" val="3878948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DC658-210B-48BB-539F-CB48C4CC3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C3B3E9-F465-3EF9-8506-91FDFE7B6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b="1" dirty="0"/>
              <a:t>AI EO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F07142-93C0-112B-579A-C1ADBDF9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205" y="1066801"/>
            <a:ext cx="7434548" cy="49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7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22D71-327D-1589-F35B-BE8F4C04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F575F6-917B-08F8-DB5B-5494A2F8D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3330" y="1424762"/>
            <a:ext cx="6113518" cy="3441257"/>
          </a:xfrm>
        </p:spPr>
      </p:pic>
    </p:spTree>
    <p:extLst>
      <p:ext uri="{BB962C8B-B14F-4D97-AF65-F5344CB8AC3E}">
        <p14:creationId xmlns:p14="http://schemas.microsoft.com/office/powerpoint/2010/main" val="230375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46F32-F65D-A5F4-477F-B368C4DF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42263AB-B43E-239F-C3B7-95BE35899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7476" y="987750"/>
            <a:ext cx="7212217" cy="4803450"/>
          </a:xfrm>
        </p:spPr>
      </p:pic>
    </p:spTree>
    <p:extLst>
      <p:ext uri="{BB962C8B-B14F-4D97-AF65-F5344CB8AC3E}">
        <p14:creationId xmlns:p14="http://schemas.microsoft.com/office/powerpoint/2010/main" val="263324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7BFFF6-A015-EA36-19DA-949DAE0B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D2CD2C-7DBE-261A-A9BA-B1650521C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6512" y="616755"/>
            <a:ext cx="8624075" cy="5174445"/>
          </a:xfrm>
        </p:spPr>
      </p:pic>
    </p:spTree>
    <p:extLst>
      <p:ext uri="{BB962C8B-B14F-4D97-AF65-F5344CB8AC3E}">
        <p14:creationId xmlns:p14="http://schemas.microsoft.com/office/powerpoint/2010/main" val="352175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02934-0A22-6C89-F47C-35E18344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C25523B-8755-2C34-AD7F-76D4AE5B6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1452" y="929619"/>
            <a:ext cx="7557183" cy="4998762"/>
          </a:xfrm>
        </p:spPr>
      </p:pic>
    </p:spTree>
    <p:extLst>
      <p:ext uri="{BB962C8B-B14F-4D97-AF65-F5344CB8AC3E}">
        <p14:creationId xmlns:p14="http://schemas.microsoft.com/office/powerpoint/2010/main" val="20567297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age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Maillage</Template>
  <TotalTime>94</TotalTime>
  <Words>161</Words>
  <Application>Microsoft Macintosh PowerPoint</Application>
  <PresentationFormat>Grand écran</PresentationFormat>
  <Paragraphs>20</Paragraphs>
  <Slides>11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MercurySSm-Book-Pro_Web</vt:lpstr>
      <vt:lpstr>Maillage</vt:lpstr>
      <vt:lpstr>The News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News </dc:title>
  <dc:creator>Natacha Dunn</dc:creator>
  <cp:lastModifiedBy>Natacha Dunn</cp:lastModifiedBy>
  <cp:revision>11</cp:revision>
  <dcterms:created xsi:type="dcterms:W3CDTF">2023-11-05T14:51:30Z</dcterms:created>
  <dcterms:modified xsi:type="dcterms:W3CDTF">2023-11-06T08:02:43Z</dcterms:modified>
</cp:coreProperties>
</file>