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Lhostis" userId="00e6dbfc72556c5c" providerId="LiveId" clId="{2E799F9A-27D6-42D7-842D-F1A1B4239A72}"/>
    <pc:docChg chg="custSel addSld delSld modSld">
      <pc:chgData name="Nathalie Lhostis" userId="00e6dbfc72556c5c" providerId="LiveId" clId="{2E799F9A-27D6-42D7-842D-F1A1B4239A72}" dt="2026-05-26T08:02:17.806" v="42" actId="1076"/>
      <pc:docMkLst>
        <pc:docMk/>
      </pc:docMkLst>
      <pc:sldChg chg="del">
        <pc:chgData name="Nathalie Lhostis" userId="00e6dbfc72556c5c" providerId="LiveId" clId="{2E799F9A-27D6-42D7-842D-F1A1B4239A72}" dt="2026-05-26T07:42:32.145" v="0" actId="47"/>
        <pc:sldMkLst>
          <pc:docMk/>
          <pc:sldMk cId="1976030591" sldId="256"/>
        </pc:sldMkLst>
      </pc:sldChg>
      <pc:sldChg chg="del">
        <pc:chgData name="Nathalie Lhostis" userId="00e6dbfc72556c5c" providerId="LiveId" clId="{2E799F9A-27D6-42D7-842D-F1A1B4239A72}" dt="2026-05-26T07:42:34.512" v="1" actId="47"/>
        <pc:sldMkLst>
          <pc:docMk/>
          <pc:sldMk cId="1574438092" sldId="257"/>
        </pc:sldMkLst>
      </pc:sldChg>
      <pc:sldChg chg="addSp delSp modSp mod">
        <pc:chgData name="Nathalie Lhostis" userId="00e6dbfc72556c5c" providerId="LiveId" clId="{2E799F9A-27D6-42D7-842D-F1A1B4239A72}" dt="2026-05-26T07:58:20.252" v="20" actId="1076"/>
        <pc:sldMkLst>
          <pc:docMk/>
          <pc:sldMk cId="1946605702" sldId="258"/>
        </pc:sldMkLst>
        <pc:picChg chg="del">
          <ac:chgData name="Nathalie Lhostis" userId="00e6dbfc72556c5c" providerId="LiveId" clId="{2E799F9A-27D6-42D7-842D-F1A1B4239A72}" dt="2026-05-26T07:57:56.594" v="17" actId="478"/>
          <ac:picMkLst>
            <pc:docMk/>
            <pc:sldMk cId="1946605702" sldId="258"/>
            <ac:picMk id="5" creationId="{03FCD367-B00A-990A-3BCE-E18E359BD585}"/>
          </ac:picMkLst>
        </pc:picChg>
        <pc:picChg chg="add mod">
          <ac:chgData name="Nathalie Lhostis" userId="00e6dbfc72556c5c" providerId="LiveId" clId="{2E799F9A-27D6-42D7-842D-F1A1B4239A72}" dt="2026-05-26T07:58:20.252" v="20" actId="1076"/>
          <ac:picMkLst>
            <pc:docMk/>
            <pc:sldMk cId="1946605702" sldId="258"/>
            <ac:picMk id="9" creationId="{5236F34A-43C6-103D-84EA-11C3A006EA03}"/>
          </ac:picMkLst>
        </pc:picChg>
      </pc:sldChg>
      <pc:sldChg chg="addSp modSp new mod">
        <pc:chgData name="Nathalie Lhostis" userId="00e6dbfc72556c5c" providerId="LiveId" clId="{2E799F9A-27D6-42D7-842D-F1A1B4239A72}" dt="2026-05-26T07:43:58.567" v="9" actId="1076"/>
        <pc:sldMkLst>
          <pc:docMk/>
          <pc:sldMk cId="42180831" sldId="259"/>
        </pc:sldMkLst>
        <pc:picChg chg="add mod">
          <ac:chgData name="Nathalie Lhostis" userId="00e6dbfc72556c5c" providerId="LiveId" clId="{2E799F9A-27D6-42D7-842D-F1A1B4239A72}" dt="2026-05-26T07:43:07.165" v="6" actId="1076"/>
          <ac:picMkLst>
            <pc:docMk/>
            <pc:sldMk cId="42180831" sldId="259"/>
            <ac:picMk id="3" creationId="{4523D1C4-07DB-0132-84F1-754FF4C0B154}"/>
          </ac:picMkLst>
        </pc:picChg>
        <pc:picChg chg="add mod">
          <ac:chgData name="Nathalie Lhostis" userId="00e6dbfc72556c5c" providerId="LiveId" clId="{2E799F9A-27D6-42D7-842D-F1A1B4239A72}" dt="2026-05-26T07:43:58.567" v="9" actId="1076"/>
          <ac:picMkLst>
            <pc:docMk/>
            <pc:sldMk cId="42180831" sldId="259"/>
            <ac:picMk id="5" creationId="{F6D8C3FF-A34F-EE5B-846D-FE89BD34DEE5}"/>
          </ac:picMkLst>
        </pc:picChg>
      </pc:sldChg>
      <pc:sldChg chg="addSp modSp new mod">
        <pc:chgData name="Nathalie Lhostis" userId="00e6dbfc72556c5c" providerId="LiveId" clId="{2E799F9A-27D6-42D7-842D-F1A1B4239A72}" dt="2026-05-26T07:57:51.389" v="16" actId="1076"/>
        <pc:sldMkLst>
          <pc:docMk/>
          <pc:sldMk cId="4267128382" sldId="260"/>
        </pc:sldMkLst>
        <pc:picChg chg="add mod">
          <ac:chgData name="Nathalie Lhostis" userId="00e6dbfc72556c5c" providerId="LiveId" clId="{2E799F9A-27D6-42D7-842D-F1A1B4239A72}" dt="2026-05-26T07:57:20.554" v="13" actId="1076"/>
          <ac:picMkLst>
            <pc:docMk/>
            <pc:sldMk cId="4267128382" sldId="260"/>
            <ac:picMk id="3" creationId="{0ED21BC4-DC01-5332-EC9E-8DD2F318063B}"/>
          </ac:picMkLst>
        </pc:picChg>
        <pc:picChg chg="add mod">
          <ac:chgData name="Nathalie Lhostis" userId="00e6dbfc72556c5c" providerId="LiveId" clId="{2E799F9A-27D6-42D7-842D-F1A1B4239A72}" dt="2026-05-26T07:57:51.389" v="16" actId="1076"/>
          <ac:picMkLst>
            <pc:docMk/>
            <pc:sldMk cId="4267128382" sldId="260"/>
            <ac:picMk id="5" creationId="{2FAE48F5-5A91-CF5E-86A2-3ECFEA1A56F4}"/>
          </ac:picMkLst>
        </pc:picChg>
      </pc:sldChg>
      <pc:sldChg chg="addSp modSp new mod">
        <pc:chgData name="Nathalie Lhostis" userId="00e6dbfc72556c5c" providerId="LiveId" clId="{2E799F9A-27D6-42D7-842D-F1A1B4239A72}" dt="2026-05-26T08:00:32.750" v="31" actId="1076"/>
        <pc:sldMkLst>
          <pc:docMk/>
          <pc:sldMk cId="1978078143" sldId="261"/>
        </pc:sldMkLst>
        <pc:picChg chg="add mod">
          <ac:chgData name="Nathalie Lhostis" userId="00e6dbfc72556c5c" providerId="LiveId" clId="{2E799F9A-27D6-42D7-842D-F1A1B4239A72}" dt="2026-05-26T07:59:44.902" v="24" actId="1076"/>
          <ac:picMkLst>
            <pc:docMk/>
            <pc:sldMk cId="1978078143" sldId="261"/>
            <ac:picMk id="3" creationId="{2535AC5F-B43B-5A97-9808-6E47364E0FA4}"/>
          </ac:picMkLst>
        </pc:picChg>
        <pc:picChg chg="add mod">
          <ac:chgData name="Nathalie Lhostis" userId="00e6dbfc72556c5c" providerId="LiveId" clId="{2E799F9A-27D6-42D7-842D-F1A1B4239A72}" dt="2026-05-26T08:00:08.873" v="27" actId="1076"/>
          <ac:picMkLst>
            <pc:docMk/>
            <pc:sldMk cId="1978078143" sldId="261"/>
            <ac:picMk id="5" creationId="{C1AFDE4A-176A-0B37-0746-F8E0760B018D}"/>
          </ac:picMkLst>
        </pc:picChg>
        <pc:picChg chg="add mod">
          <ac:chgData name="Nathalie Lhostis" userId="00e6dbfc72556c5c" providerId="LiveId" clId="{2E799F9A-27D6-42D7-842D-F1A1B4239A72}" dt="2026-05-26T08:00:32.750" v="31" actId="1076"/>
          <ac:picMkLst>
            <pc:docMk/>
            <pc:sldMk cId="1978078143" sldId="261"/>
            <ac:picMk id="7" creationId="{F472D551-2F08-B9D2-BA25-CFD299B732FA}"/>
          </ac:picMkLst>
        </pc:picChg>
      </pc:sldChg>
      <pc:sldChg chg="addSp modSp new mod">
        <pc:chgData name="Nathalie Lhostis" userId="00e6dbfc72556c5c" providerId="LiveId" clId="{2E799F9A-27D6-42D7-842D-F1A1B4239A72}" dt="2026-05-26T08:02:17.806" v="42" actId="1076"/>
        <pc:sldMkLst>
          <pc:docMk/>
          <pc:sldMk cId="3222283443" sldId="262"/>
        </pc:sldMkLst>
        <pc:picChg chg="add mod">
          <ac:chgData name="Nathalie Lhostis" userId="00e6dbfc72556c5c" providerId="LiveId" clId="{2E799F9A-27D6-42D7-842D-F1A1B4239A72}" dt="2026-05-26T08:02:17.806" v="42" actId="1076"/>
          <ac:picMkLst>
            <pc:docMk/>
            <pc:sldMk cId="3222283443" sldId="262"/>
            <ac:picMk id="3" creationId="{3C9E29C2-BB2C-79EE-21F8-33E76C4611A9}"/>
          </ac:picMkLst>
        </pc:picChg>
        <pc:picChg chg="add mod">
          <ac:chgData name="Nathalie Lhostis" userId="00e6dbfc72556c5c" providerId="LiveId" clId="{2E799F9A-27D6-42D7-842D-F1A1B4239A72}" dt="2026-05-26T08:01:50.892" v="38" actId="1076"/>
          <ac:picMkLst>
            <pc:docMk/>
            <pc:sldMk cId="3222283443" sldId="262"/>
            <ac:picMk id="5" creationId="{8F881463-63D4-8889-0C49-C87CE2BE0E2B}"/>
          </ac:picMkLst>
        </pc:picChg>
        <pc:picChg chg="add mod">
          <ac:chgData name="Nathalie Lhostis" userId="00e6dbfc72556c5c" providerId="LiveId" clId="{2E799F9A-27D6-42D7-842D-F1A1B4239A72}" dt="2026-05-26T08:02:14.041" v="41" actId="1076"/>
          <ac:picMkLst>
            <pc:docMk/>
            <pc:sldMk cId="3222283443" sldId="262"/>
            <ac:picMk id="7" creationId="{6CD0B2A8-69D2-AD94-0F47-B4EA26C594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B95A7-42B7-1EBF-7607-2266EA94C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FB9534-E4D7-2D5B-1D96-F60234438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FA40C-73BA-C58B-F18A-6C618A76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FA46B-CB69-38C9-6AB1-705EFA0E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EB5202-C0C9-C8AC-CC94-7D8CF6FE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41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E1067-01DD-4D0B-A2EA-802E614E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83C3CF-5522-65D9-498F-C5999399B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0FF816-CEE3-9771-93E0-FC32A23A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63B51E-C6C8-0477-1F9D-9837E057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BACB3C-EB08-9039-62E2-906B33D1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41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1259396-E290-7C4B-52F6-B01253943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32BC63-B056-2F15-0D04-92480340F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E081D-5FA2-76D3-5878-7C51CA74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F97D6B-3706-2062-E5D4-DB3C12A9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7A33D-BECC-9AC9-8832-05699CDF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4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4F9F3-175F-E812-6163-C814E6ED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FEC3EB-E9EC-32EF-1C34-9EC716386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3887DE-D762-7A9C-330F-99A4C2EC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0FD97-5FAD-5871-3108-DAC79A56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076A3-62C8-176D-BA5E-78104FA3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04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12D07-2CAD-85DB-B1E8-CABB6116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A4EAE0-8A6C-ECA5-5049-C8B06107B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A4B2F-7B9F-D9B4-4B00-925C8B59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193662-E40D-81F2-BBD2-1A7A2A2E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CD184-6CB0-AC39-02B2-EFDBDFCB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94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A959E-3D82-91D9-AEE2-51740337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FBAF62-B626-6E03-6028-283F376E5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DDCB9E-2CE1-048B-1A8A-7814E6596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0E1FC2-7116-20E3-5D83-80ED866F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205B35-5FE8-448F-BA85-3BF28E13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8FF5EF-53FD-033F-CA21-75278966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9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858A6-895B-1F88-D0C1-0575F331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1E144E-B15B-CDF9-EF62-7144D19E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3E4974-FD15-AC0E-4EA2-984E23B86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B5A7E3-4FF5-CF8A-1FE0-02611D2B4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BC0CF1-92A1-0AB6-45B7-0E5FAA3C4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2014075-6F01-12DB-8FC4-EB409719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50AF79-4033-9689-845B-68CBABE7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40D713-3C16-ED39-2417-2CBBAB9D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27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ED6E5-C01F-5D84-CFBF-E644371A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E74485-0DA0-6F77-E38E-8640044D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45C13-72C2-4FAD-A8A6-0F8686B3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798606-CC6A-4F3D-EE21-2438CC67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58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B76B08-1180-173C-6725-79601427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8D5379-24D7-5758-8ED8-74044036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CADC81-3819-2148-C12F-11666CAE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82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BC90C-2C32-FD22-41F8-55887BE4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8E41B-51AA-A72D-CF5E-84E77899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414B3C-FA5D-CDB4-45E3-D95BC060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1DFE5A-BBDB-9EE2-0E52-A26AE46D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E222B2-7732-8DE2-6251-276C8849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6CF068-1E69-B554-6D3F-CFE8FE24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9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3A826-22F5-B4CF-F46A-8337B900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44C4C6-F307-4981-E7D5-33AF9274C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993570-A515-2311-B05C-53F8DE6D5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493A1B-8687-DCB8-7A5E-ED8E1952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5C1D87-24D8-E766-FDD6-45EBCFE5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A12435-E535-DA54-3143-69A74649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91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945B03-503E-61E5-278A-A37CCC860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53D9A4-48BD-4FEC-F04D-DCFE52CD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2D7D8-5EBB-44F0-7DE0-B516BAD9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9CEFBD-F260-4BFF-B277-F61BEF571B2C}" type="datetimeFigureOut">
              <a:rPr lang="fr-FR" smtClean="0"/>
              <a:t>26/05/2026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B80E5-8DB7-6616-F3C3-89301CDBD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3FD2BA-9CB8-AB39-B761-103A4C184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0CE510-80CB-4B1D-8D0E-9BCE574F4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69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992B6B6-4B24-7A24-B225-A60FE8C9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717" y="119434"/>
            <a:ext cx="7633180" cy="33199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236F34A-43C6-103D-84EA-11C3A006E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86" y="3422159"/>
            <a:ext cx="6843050" cy="34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523D1C4-07DB-0132-84F1-754FF4C0B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41"/>
            <a:ext cx="7174317" cy="34874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D8C3FF-A34F-EE5B-846D-FE89BD34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57" y="3429000"/>
            <a:ext cx="6429142" cy="34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D21BC4-DC01-5332-EC9E-8DD2F3180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7260929" cy="349600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AE48F5-5A91-CF5E-86A2-3ECFEA1A5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218" y="3589521"/>
            <a:ext cx="6084938" cy="30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35AC5F-B43B-5A97-9808-6E47364E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8" y="363681"/>
            <a:ext cx="4094069" cy="34622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AFDE4A-176A-0B37-0746-F8E0760B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476" y="363681"/>
            <a:ext cx="4691987" cy="26503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72D551-2F08-B9D2-BA25-CFD299B73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476" y="3147881"/>
            <a:ext cx="4772891" cy="36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7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9E29C2-BB2C-79EE-21F8-33E76C461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4" y="1863256"/>
            <a:ext cx="4779825" cy="30582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881463-63D4-8889-0C49-C87CE2BE0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866" y="124692"/>
            <a:ext cx="5026571" cy="32676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D0B2A8-69D2-AD94-0F47-B4EA26C59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866" y="3465621"/>
            <a:ext cx="5258692" cy="30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34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Lhostis</dc:creator>
  <cp:lastModifiedBy>Nathalie Lhostis</cp:lastModifiedBy>
  <cp:revision>2</cp:revision>
  <dcterms:created xsi:type="dcterms:W3CDTF">2026-05-19T16:55:46Z</dcterms:created>
  <dcterms:modified xsi:type="dcterms:W3CDTF">2026-05-26T08:02:23Z</dcterms:modified>
</cp:coreProperties>
</file>