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-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65713-5B88-4CA2-A4E0-48709C9DAF4D}" type="datetimeFigureOut">
              <a:rPr lang="fr-FR" smtClean="0"/>
              <a:t>21/09/2024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78749-A704-4F5D-BA75-12C05266A4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229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https://www.theguardian.com/tv-and-radio/2024/sep/15/emmys-shogun-hacks-the-bear-baby-reindeer?utm_term=66e7cbbb41597c4a55542100c0bab2c1&amp;utm_campaign=FirstEdition&amp;utm_source=esp&amp;utm_medium=Email&amp;CMP=firstedition_email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78749-A704-4F5D-BA75-12C05266A4D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624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F1C870-B89D-0195-F2B6-C855454BD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320C20B-8B02-6993-F792-75F5D02974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04977A-9140-C5F2-48E2-99E6BCC0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A046-58BC-4B7A-80E3-AF5205D16B29}" type="datetimeFigureOut">
              <a:rPr lang="fr-FR" smtClean="0"/>
              <a:t>21/09/2024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4994D9-CB9A-61D4-9715-69331B912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2653A2-370F-0DD1-E88B-A7D00ED99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FC9A-8B76-483A-A43A-7095B39EE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710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96DE49-6C68-2276-20F1-E14D82B88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C9F1EB2-0208-6FF8-D300-C9DBDFEFB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28CFCA-B44A-00F9-BFAC-03A6FFE49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A046-58BC-4B7A-80E3-AF5205D16B29}" type="datetimeFigureOut">
              <a:rPr lang="fr-FR" smtClean="0"/>
              <a:t>21/09/2024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D0A8F4-FBF3-31DC-0477-32C64954C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38AAAA-740C-F90B-CFF5-22CF8C1A2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FC9A-8B76-483A-A43A-7095B39EE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52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996FEDD-D84B-C3C9-3C7E-885ABE12AB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3428627-575E-FD8E-8634-FC2C16D5E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BF20D2-A502-9A27-7D9A-2DB857D46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A046-58BC-4B7A-80E3-AF5205D16B29}" type="datetimeFigureOut">
              <a:rPr lang="fr-FR" smtClean="0"/>
              <a:t>21/09/2024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796D67-D562-CA87-D657-147B81573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37BF76-15D2-8BD7-9943-063E4FDBC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FC9A-8B76-483A-A43A-7095B39EE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409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942E04-2AAB-9166-40DB-874635555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7D6CF7-7928-59C2-E4C7-6EC9CF435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20A727-634F-DC57-6440-8F8AAFC1E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A046-58BC-4B7A-80E3-AF5205D16B29}" type="datetimeFigureOut">
              <a:rPr lang="fr-FR" smtClean="0"/>
              <a:t>21/09/2024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A2FC7D-AB0F-D59A-AD6B-28C0A4F91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4AE1EF-E258-5024-F50F-0FB4901E6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FC9A-8B76-483A-A43A-7095B39EE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541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E45B50-B72F-D25F-0A98-8923856D9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A7B8F4-E92D-33DE-784F-842407AD0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94FA1A-1F5C-5CDF-6646-2DBE8B6EA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A046-58BC-4B7A-80E3-AF5205D16B29}" type="datetimeFigureOut">
              <a:rPr lang="fr-FR" smtClean="0"/>
              <a:t>21/09/2024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C8DBF7-8B30-8C6A-27D3-E717EC401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237CBB-94F6-B02F-8D5E-AF98E0FE2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FC9A-8B76-483A-A43A-7095B39EE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030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07E0F5-5539-3037-2AAE-8E789E13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F7ED44-7C8C-E01B-E8C4-DDA2F1DEA7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2586EF-8928-4E3C-5B0A-E6F1D9C27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A6E851-1DF3-197A-582E-5239C0B6E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A046-58BC-4B7A-80E3-AF5205D16B29}" type="datetimeFigureOut">
              <a:rPr lang="fr-FR" smtClean="0"/>
              <a:t>21/09/2024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B12F6C7-7868-1086-E214-8A46E3EC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D745AB-B1C8-A4FC-5EB4-73ED6A7F1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FC9A-8B76-483A-A43A-7095B39EE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558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9F3CC5-FEB0-F494-C881-8E567BF4F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987207-586E-1797-A315-D03704631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0868A2E-4DE9-33A3-EB67-BAB95D4C4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E053D87-B4EA-6FB0-B26C-57DA9F92A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2399C25-C8DB-C63F-0F7F-86E3AA88F9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3EBDCD3-B389-7524-F91E-563008E11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A046-58BC-4B7A-80E3-AF5205D16B29}" type="datetimeFigureOut">
              <a:rPr lang="fr-FR" smtClean="0"/>
              <a:t>21/09/2024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D1E4AFC-3672-A85E-CEC7-A85C2B2E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E5DE2BB-2D1F-B71E-E80B-742C82BE0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FC9A-8B76-483A-A43A-7095B39EE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344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320D25-AB0A-BCD4-25CE-73856E981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7CEAC5D-E74A-3476-A032-BA339F5F8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A046-58BC-4B7A-80E3-AF5205D16B29}" type="datetimeFigureOut">
              <a:rPr lang="fr-FR" smtClean="0"/>
              <a:t>21/09/2024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7E29F57-411C-AD97-5295-64737FE67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F9C546E-6218-8B1F-141C-3F795AB0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FC9A-8B76-483A-A43A-7095B39EE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186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84D65D2-5500-093E-109C-CAE51CBED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A046-58BC-4B7A-80E3-AF5205D16B29}" type="datetimeFigureOut">
              <a:rPr lang="fr-FR" smtClean="0"/>
              <a:t>21/09/2024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4DB5B2E-EB28-97D1-5DC3-9B8AC11BA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5F5BF6-CF99-C67B-AF61-643EDF3C1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FC9A-8B76-483A-A43A-7095B39EE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541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5E9C0F-FDE8-44A7-FB6F-1FC37D94E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2428F7-AAD7-C2E8-E68D-4C3FA5AA8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347A7F-4EE8-69B8-9710-507C3B043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14FF59-919D-C0AA-FAFB-F302F55BF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A046-58BC-4B7A-80E3-AF5205D16B29}" type="datetimeFigureOut">
              <a:rPr lang="fr-FR" smtClean="0"/>
              <a:t>21/09/2024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942541-8C5E-C745-CCB9-E82A9685D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775ABB-36EA-3322-A8E3-BC7D2CDC3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FC9A-8B76-483A-A43A-7095B39EE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942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528566-F283-E407-4548-8919AA5D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1566D45-C2C0-1218-11BC-E36B985899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B4A6459-EC2B-E3C2-9AAF-18AAF9301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59FF75-DA18-6562-8D83-5F438AA81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A046-58BC-4B7A-80E3-AF5205D16B29}" type="datetimeFigureOut">
              <a:rPr lang="fr-FR" smtClean="0"/>
              <a:t>21/09/2024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2437E9-C8DD-195B-B7C2-F4BEF217F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43FAE6-B81E-2EF5-44F1-D29DF12BB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FC9A-8B76-483A-A43A-7095B39EE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2082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89DAC30-5DBF-85C3-8ABE-6EF8750DB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461121-5DB6-03B5-2843-2A83DE1E7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2C6C03-A90D-E868-C84A-4DAD92F8E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8A046-58BC-4B7A-80E3-AF5205D16B29}" type="datetimeFigureOut">
              <a:rPr lang="fr-FR" smtClean="0"/>
              <a:t>21/09/2024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A98460-3947-E447-A3C5-350D36656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637885-BDD4-1F92-7FC8-CA4DFA9AC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0FC9A-8B76-483A-A43A-7095B39EE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60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782A6DF-7FE3-6894-971D-AD2B3BECC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747" y="230001"/>
            <a:ext cx="6434250" cy="3810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53F7DED-28E5-C09C-F909-A42AD93EA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03" y="779625"/>
            <a:ext cx="5323599" cy="4044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D44A136-CC08-0A66-4733-918EFE2963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375" y="3247195"/>
            <a:ext cx="5734850" cy="3486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4B097E2-377D-D5C1-0CD9-1BF48F923841}"/>
              </a:ext>
            </a:extLst>
          </p:cNvPr>
          <p:cNvSpPr txBox="1"/>
          <p:nvPr/>
        </p:nvSpPr>
        <p:spPr>
          <a:xfrm>
            <a:off x="656020" y="5608328"/>
            <a:ext cx="4375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>
                <a:latin typeface="Comic Sans MS" panose="030F0702030302020204" pitchFamily="66" charset="0"/>
              </a:rPr>
              <a:t>Monday</a:t>
            </a:r>
            <a:r>
              <a:rPr lang="fr-FR" sz="3200" b="1" dirty="0">
                <a:latin typeface="Comic Sans MS" panose="030F0702030302020204" pitchFamily="66" charset="0"/>
              </a:rPr>
              <a:t>, Sept. 16th</a:t>
            </a:r>
          </a:p>
        </p:txBody>
      </p:sp>
    </p:spTree>
    <p:extLst>
      <p:ext uri="{BB962C8B-B14F-4D97-AF65-F5344CB8AC3E}">
        <p14:creationId xmlns:p14="http://schemas.microsoft.com/office/powerpoint/2010/main" val="210931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F13C0CA-0CC1-FA8E-5925-5FFF634B6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39" y="-2656"/>
            <a:ext cx="8390476" cy="686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68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5FCD424-9B88-7F1A-9E91-F8BB68D29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50" y="2750"/>
            <a:ext cx="5359790" cy="68585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8EF5CB3-1999-1F45-AF18-2044CB673F07}"/>
              </a:ext>
            </a:extLst>
          </p:cNvPr>
          <p:cNvSpPr txBox="1"/>
          <p:nvPr/>
        </p:nvSpPr>
        <p:spPr>
          <a:xfrm>
            <a:off x="559190" y="2657007"/>
            <a:ext cx="22543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https://www.youtube.com/watch?v=3MRs6KUqhpE</a:t>
            </a:r>
          </a:p>
        </p:txBody>
      </p:sp>
    </p:spTree>
    <p:extLst>
      <p:ext uri="{BB962C8B-B14F-4D97-AF65-F5344CB8AC3E}">
        <p14:creationId xmlns:p14="http://schemas.microsoft.com/office/powerpoint/2010/main" val="2526817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E3566C4-3948-91FB-97B6-4A4C69E6A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874" y="1122811"/>
            <a:ext cx="7678252" cy="46123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3945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C97882C-15A0-507C-918C-C00DDAECA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8" y="-44579"/>
            <a:ext cx="9178507" cy="690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47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87CE911-0C2A-D7EB-7EB6-FB83CB3E7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05" y="621394"/>
            <a:ext cx="7499941" cy="4517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BCB93B7-099F-7731-47F7-4CACBDF5F9BE}"/>
              </a:ext>
            </a:extLst>
          </p:cNvPr>
          <p:cNvSpPr txBox="1"/>
          <p:nvPr/>
        </p:nvSpPr>
        <p:spPr>
          <a:xfrm>
            <a:off x="6096000" y="5651831"/>
            <a:ext cx="4375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Comic Sans MS" panose="030F0702030302020204" pitchFamily="66" charset="0"/>
              </a:rPr>
              <a:t>Tuesday, Sept. 17th</a:t>
            </a:r>
          </a:p>
        </p:txBody>
      </p:sp>
    </p:spTree>
    <p:extLst>
      <p:ext uri="{BB962C8B-B14F-4D97-AF65-F5344CB8AC3E}">
        <p14:creationId xmlns:p14="http://schemas.microsoft.com/office/powerpoint/2010/main" val="1436952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5EBF45D-EB02-B196-489E-915E35CA4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61" y="685800"/>
            <a:ext cx="928467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94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56B1BD3-390D-4BDE-DBE8-BE877B363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070" y="-62717"/>
            <a:ext cx="9130603" cy="69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78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54BA0B4-CD2C-CEF7-35F3-73517E10B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149" y="306321"/>
            <a:ext cx="7049701" cy="5260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73170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3E93B52-7420-F4FD-D2B0-647DA752A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15" y="594929"/>
            <a:ext cx="8021169" cy="445832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F9EA565-827A-C730-51EB-A62D89088E68}"/>
              </a:ext>
            </a:extLst>
          </p:cNvPr>
          <p:cNvSpPr txBox="1"/>
          <p:nvPr/>
        </p:nvSpPr>
        <p:spPr>
          <a:xfrm>
            <a:off x="3627119" y="5581492"/>
            <a:ext cx="5545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>
                <a:latin typeface="Comic Sans MS" panose="030F0702030302020204" pitchFamily="66" charset="0"/>
              </a:rPr>
              <a:t>Wednesday</a:t>
            </a:r>
            <a:r>
              <a:rPr lang="fr-FR" sz="3200" b="1" dirty="0">
                <a:latin typeface="Comic Sans MS" panose="030F0702030302020204" pitchFamily="66" charset="0"/>
              </a:rPr>
              <a:t>, Sept. 18th</a:t>
            </a:r>
          </a:p>
        </p:txBody>
      </p:sp>
    </p:spTree>
    <p:extLst>
      <p:ext uri="{BB962C8B-B14F-4D97-AF65-F5344CB8AC3E}">
        <p14:creationId xmlns:p14="http://schemas.microsoft.com/office/powerpoint/2010/main" val="3013410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76</Words>
  <Application>Microsoft Office PowerPoint</Application>
  <PresentationFormat>Grand écran</PresentationFormat>
  <Paragraphs>6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Yohan ALBESPY</dc:creator>
  <cp:lastModifiedBy>Yohan ALBESPY</cp:lastModifiedBy>
  <cp:revision>1</cp:revision>
  <dcterms:created xsi:type="dcterms:W3CDTF">2024-09-21T16:44:04Z</dcterms:created>
  <dcterms:modified xsi:type="dcterms:W3CDTF">2024-09-21T17:49:12Z</dcterms:modified>
</cp:coreProperties>
</file>