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5" r:id="rId6"/>
    <p:sldId id="261" r:id="rId7"/>
    <p:sldId id="271" r:id="rId8"/>
    <p:sldId id="263" r:id="rId9"/>
    <p:sldId id="262" r:id="rId10"/>
    <p:sldId id="264" r:id="rId11"/>
    <p:sldId id="266" r:id="rId12"/>
    <p:sldId id="270" r:id="rId13"/>
    <p:sldId id="273" r:id="rId14"/>
    <p:sldId id="275" r:id="rId15"/>
    <p:sldId id="269" r:id="rId16"/>
    <p:sldId id="272" r:id="rId17"/>
    <p:sldId id="274" r:id="rId18"/>
    <p:sldId id="267" r:id="rId19"/>
    <p:sldId id="268" r:id="rId20"/>
    <p:sldId id="276" r:id="rId21"/>
    <p:sldId id="277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71FA3-97AC-47D6-B682-92A08C8AE8B1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A3A20-76E4-45AF-BC52-4C027BA787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10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https://www.youtube.com/watch?v=M2mnIB5_Crw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A3A20-76E4-45AF-BC52-4C027BA7871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394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20582-E4C4-A220-3E42-FC02FADC4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075A204-CA92-81D2-0168-B1972C1008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054FE09-A59C-189A-9050-9E60AE9A4E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https://www.youtube.com/watch?v=M2mnIB5_Crw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56C9A6-446E-7B4E-B77A-4D5E574326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A3A20-76E4-45AF-BC52-4C027BA7871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299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A4B30-6BD4-8C3B-6133-DF940DE35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2CEC759-4D36-E273-E33D-060A4A97C8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4856BBA-72AB-27A9-694E-BE65093BBC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https://www.youtube.com/watch?v=J7yF8KJwR0c&amp;list=PLiZxWe0ejyv-j3jr2tFC-G-7pJiHUQKIh&amp;index=2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F7D76AD-711C-D1BF-A554-C0B3D9A78A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A3A20-76E4-45AF-BC52-4C027BA7871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4267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9D3C3-3429-F6CF-AD58-721AEAEB7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156F887-EBB3-FFB4-219F-AADEEFD3E9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572D3D9-CF9B-94A3-D4AF-90B9EA38F1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https://www.youtube.com/watch?v=J7yF8KJwR0c&amp;list=PLiZxWe0ejyv-j3jr2tFC-G-7pJiHUQKIh&amp;index=2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D3238C-1A12-0398-605F-E9AAE91AB5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A3A20-76E4-45AF-BC52-4C027BA7871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16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94BC9-1CAE-D0E1-89AE-23287CAFC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33B1E50-B88D-957F-F09D-DCB46EA17B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33650DB-0376-1477-43A6-1C536580E5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https://www.youtube.com/results?search_query=john+oliver+rfk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34E4C3-2611-5616-CCF2-F990FB846D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A3A20-76E4-45AF-BC52-4C027BA7871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7730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https://www.theguardian.com/politics/video/2024/nov/12/starmer-confirms-that-the-uk-has-committed-to-an-81-cut-to-emissions-by-2035-video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A3A20-76E4-45AF-BC52-4C027BA7871C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0244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https://www.nzherald.co.nz/nz/house-suspended-after-te-pati-maori-mps-start-haka-in-parliament/LUPWVIEFDVS4OPPCXAAP7N5XCY/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A3A20-76E4-45AF-BC52-4C027BA7871C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2909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C42D14-B66D-A18A-A075-C41C4BE18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5D6C93-41C2-598C-AEB8-AC0768235D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84D73E-3A3F-8900-C6E2-BD026B91A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1491-E2BB-4504-9796-3F44A65A050F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4A7817-A411-1770-1CF3-E4AD96007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C9520F-F073-9405-4A09-2DC21351A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F59A-4515-49F0-8276-CF98BB5341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88739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F5BB35-5156-CE6E-877F-141D4CDDE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8F1F120-77DC-ADF4-2082-EF477E09C4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41DBFE-2792-4855-5DAE-464B783CF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1491-E2BB-4504-9796-3F44A65A050F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B43913-33B4-6DE3-FF45-FD5BE041B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8C48D7-FC8A-95F8-2D2A-5144CBC1F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F59A-4515-49F0-8276-CF98BB5341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3017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F72E21A-D6DF-B4BD-DA11-4234BEAB84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B2EB9D-BF00-5483-439E-DD6EF0587F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E8BD64-D3FF-5144-FF58-950B8B4A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1491-E2BB-4504-9796-3F44A65A050F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40512F-8926-1225-13FC-BA1412DE6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D87139-70ED-2AC6-11BC-BC327B363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F59A-4515-49F0-8276-CF98BB5341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64867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1D7517-263E-411D-D621-DB05F2455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0E03E4-25F0-2B75-2238-1966680B8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FE7987-C4BA-3607-8126-271149C6D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1491-E2BB-4504-9796-3F44A65A050F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9A1B98-FEDD-1E1A-FC23-3B9D94495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4E8415-3653-2AF6-D7CE-46B2E23B7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F59A-4515-49F0-8276-CF98BB5341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4592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0ABB76-03AD-DF01-5118-BFBE134E3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F8FFDE-4EA7-532F-4671-98F133197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B4C7E6-1597-7FB9-D93A-E28FCB0EE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1491-E2BB-4504-9796-3F44A65A050F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499F21-5815-BD65-6AD0-B323338B9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711515-DB81-1B0A-FCCF-9D1935B98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F59A-4515-49F0-8276-CF98BB5341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59844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D5F9F3-F347-23F5-C7AE-01D988993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6615BB-DBAC-7B26-B398-FF89592AC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43542A7-1D2F-7151-7B76-25EBAFEF3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45163E-C9CE-0180-FDE1-7B187F264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1491-E2BB-4504-9796-3F44A65A050F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0E835D-9EDA-58EE-826F-C2A40F56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174402-DA69-02A7-F7F0-02B80D520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F59A-4515-49F0-8276-CF98BB5341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222441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E07072-3DFF-454E-E894-3F68210A3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3DAACE-B87E-1D57-1FB4-FE22B220A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808DD4-7302-03AC-2FAF-074B2AE9A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DFC50D9-155D-8C10-F2CD-13FBEED054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6A67C30-940B-7C04-A86C-0D343E7DFC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B2F6A97-D10B-3A53-D1FE-5523C7C1D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1491-E2BB-4504-9796-3F44A65A050F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E14B837-DD6B-69E6-651C-2281DC270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67B2EA9-8063-4155-30D9-44F1CC44A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F59A-4515-49F0-8276-CF98BB5341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494985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FE2E97-CE9F-028C-190A-14AF889C5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05A5840-26F2-0C83-905C-54E1146F7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1491-E2BB-4504-9796-3F44A65A050F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ECB6C2-78DA-3DB3-EA0E-81B63C23F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1B2C566-4DD4-5F80-E8EF-7D67C879A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F59A-4515-49F0-8276-CF98BB5341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46604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395406C-F422-EB84-20F9-311582340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1491-E2BB-4504-9796-3F44A65A050F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FF717A-7BA5-3FA5-F14C-9D8E10E1F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FA1844-6EBD-58CC-788C-BF4F72885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F59A-4515-49F0-8276-CF98BB5341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628802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2347A5-D4D8-A73E-A1EF-0429C12E2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2BC9CB-0400-1F1C-825A-D3B9F8708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C67F53-C76E-DD4A-2B36-1F6BFBFDE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87886AF-C08C-18A5-CFA6-794BEE0C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1491-E2BB-4504-9796-3F44A65A050F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FBED2BE-F283-7D00-6DD4-FDD0FC7EC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72FABA-A357-7596-5311-3A80A54EC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F59A-4515-49F0-8276-CF98BB5341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76205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C9F8D-B5A0-119B-07BA-E861783EB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65652F5-F292-C540-8DBB-B805E2D02E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3E8EE0-EF01-DDB4-C1B0-F67FC43A9A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C0156E-3045-DBE4-A469-2A576D8A4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1491-E2BB-4504-9796-3F44A65A050F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D97604-852C-9585-89DE-56A3E5A19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F43BF2-487B-BAE0-A108-25B024C9B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F59A-4515-49F0-8276-CF98BB5341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31169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F40BC56-C355-4DA6-9952-BCBC8DF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AA0FA2-6870-68B0-2831-A13C2C7F5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A8D952-B84D-3EA7-9720-186F72B3DC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71491-E2BB-4504-9796-3F44A65A050F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46AF1F-6EA9-6AE0-74B1-5D1F9AFB9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3EC72D-0D40-2E06-5B5C-348EC34B2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DF59A-4515-49F0-8276-CF98BB5341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05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C10BDDF-2396-5512-E448-355194784D48}"/>
              </a:ext>
            </a:extLst>
          </p:cNvPr>
          <p:cNvSpPr txBox="1"/>
          <p:nvPr/>
        </p:nvSpPr>
        <p:spPr>
          <a:xfrm>
            <a:off x="1502898" y="1997839"/>
            <a:ext cx="91862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err="1">
                <a:latin typeface="Arial Black" panose="020B0A04020102020204" pitchFamily="34" charset="0"/>
              </a:rPr>
              <a:t>Press</a:t>
            </a:r>
            <a:r>
              <a:rPr lang="fr-FR" sz="6000" b="1" dirty="0">
                <a:latin typeface="Arial Black" panose="020B0A04020102020204" pitchFamily="34" charset="0"/>
              </a:rPr>
              <a:t> </a:t>
            </a:r>
            <a:r>
              <a:rPr lang="fr-FR" sz="6000" b="1" dirty="0" err="1">
                <a:latin typeface="Arial Black" panose="020B0A04020102020204" pitchFamily="34" charset="0"/>
              </a:rPr>
              <a:t>review</a:t>
            </a:r>
            <a:r>
              <a:rPr lang="fr-FR" sz="6000" b="1" dirty="0">
                <a:latin typeface="Arial Black" panose="020B0A04020102020204" pitchFamily="34" charset="0"/>
              </a:rPr>
              <a:t> </a:t>
            </a:r>
            <a:r>
              <a:rPr lang="fr-FR" sz="6000" b="1" dirty="0" err="1">
                <a:latin typeface="Arial Black" panose="020B0A04020102020204" pitchFamily="34" charset="0"/>
              </a:rPr>
              <a:t>November</a:t>
            </a:r>
            <a:r>
              <a:rPr lang="fr-FR" sz="6000" b="1" dirty="0">
                <a:latin typeface="Arial Black" panose="020B0A04020102020204" pitchFamily="34" charset="0"/>
              </a:rPr>
              <a:t> 11th – </a:t>
            </a:r>
            <a:r>
              <a:rPr lang="fr-FR" sz="6000" b="1" dirty="0" err="1">
                <a:latin typeface="Arial Black" panose="020B0A04020102020204" pitchFamily="34" charset="0"/>
              </a:rPr>
              <a:t>November</a:t>
            </a:r>
            <a:r>
              <a:rPr lang="fr-FR" sz="6000" b="1" dirty="0">
                <a:latin typeface="Arial Black" panose="020B0A04020102020204" pitchFamily="34" charset="0"/>
              </a:rPr>
              <a:t> 17th</a:t>
            </a:r>
          </a:p>
        </p:txBody>
      </p:sp>
    </p:spTree>
    <p:extLst>
      <p:ext uri="{BB962C8B-B14F-4D97-AF65-F5344CB8AC3E}">
        <p14:creationId xmlns:p14="http://schemas.microsoft.com/office/powerpoint/2010/main" val="2846196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069D5-E4EB-8B80-5902-F95B24192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330B13B6-E372-D67C-E42C-84CA38E38777}"/>
              </a:ext>
            </a:extLst>
          </p:cNvPr>
          <p:cNvSpPr txBox="1"/>
          <p:nvPr/>
        </p:nvSpPr>
        <p:spPr>
          <a:xfrm>
            <a:off x="7638758" y="351234"/>
            <a:ext cx="4290644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600" b="1" dirty="0">
                <a:latin typeface="Comic Sans MS" panose="030F0702030302020204" pitchFamily="66" charset="0"/>
              </a:rPr>
              <a:t>Robert F Kennedy Jr.</a:t>
            </a:r>
          </a:p>
          <a:p>
            <a:pPr algn="just"/>
            <a:endParaRPr lang="fr-FR" sz="1600" dirty="0">
              <a:latin typeface="Comic Sans MS" panose="030F0702030302020204" pitchFamily="66" charset="0"/>
            </a:endParaRPr>
          </a:p>
          <a:p>
            <a:pPr algn="just"/>
            <a:r>
              <a:rPr lang="fr-FR" sz="2600" dirty="0">
                <a:latin typeface="Comic Sans MS" panose="030F0702030302020204" pitchFamily="66" charset="0"/>
              </a:rPr>
              <a:t>Former 3rd party candidate to the 2024 </a:t>
            </a:r>
            <a:r>
              <a:rPr lang="fr-FR" sz="2600" dirty="0" err="1">
                <a:latin typeface="Comic Sans MS" panose="030F0702030302020204" pitchFamily="66" charset="0"/>
              </a:rPr>
              <a:t>presidential</a:t>
            </a:r>
            <a:r>
              <a:rPr lang="fr-FR" sz="2600" dirty="0">
                <a:latin typeface="Comic Sans MS" panose="030F0702030302020204" pitchFamily="66" charset="0"/>
              </a:rPr>
              <a:t> </a:t>
            </a:r>
            <a:r>
              <a:rPr lang="fr-FR" sz="2600" dirty="0" err="1">
                <a:latin typeface="Comic Sans MS" panose="030F0702030302020204" pitchFamily="66" charset="0"/>
              </a:rPr>
              <a:t>election</a:t>
            </a:r>
            <a:endParaRPr lang="fr-FR" sz="2600" dirty="0">
              <a:latin typeface="Comic Sans MS" panose="030F0702030302020204" pitchFamily="66" charset="0"/>
            </a:endParaRPr>
          </a:p>
          <a:p>
            <a:pPr algn="just"/>
            <a:endParaRPr lang="fr-FR" sz="1200" dirty="0">
              <a:latin typeface="Comic Sans MS" panose="030F0702030302020204" pitchFamily="66" charset="0"/>
            </a:endParaRPr>
          </a:p>
          <a:p>
            <a:pPr algn="just"/>
            <a:r>
              <a:rPr lang="fr-FR" sz="2600" dirty="0" err="1">
                <a:latin typeface="Comic Sans MS" panose="030F0702030302020204" pitchFamily="66" charset="0"/>
              </a:rPr>
              <a:t>Claimed</a:t>
            </a:r>
            <a:r>
              <a:rPr lang="fr-FR" sz="2600" dirty="0">
                <a:latin typeface="Comic Sans MS" panose="030F0702030302020204" pitchFamily="66" charset="0"/>
              </a:rPr>
              <a:t> </a:t>
            </a:r>
            <a:r>
              <a:rPr lang="fr-FR" sz="2600" dirty="0" err="1">
                <a:latin typeface="Comic Sans MS" panose="030F0702030302020204" pitchFamily="66" charset="0"/>
              </a:rPr>
              <a:t>that</a:t>
            </a:r>
            <a:r>
              <a:rPr lang="fr-FR" sz="2600" dirty="0">
                <a:latin typeface="Comic Sans MS" panose="030F0702030302020204" pitchFamily="66" charset="0"/>
              </a:rPr>
              <a:t> a </a:t>
            </a:r>
            <a:r>
              <a:rPr lang="fr-FR" sz="2600" dirty="0" err="1">
                <a:latin typeface="Comic Sans MS" panose="030F0702030302020204" pitchFamily="66" charset="0"/>
              </a:rPr>
              <a:t>worm</a:t>
            </a:r>
            <a:r>
              <a:rPr lang="fr-FR" sz="2600" dirty="0">
                <a:latin typeface="Comic Sans MS" panose="030F0702030302020204" pitchFamily="66" charset="0"/>
              </a:rPr>
              <a:t> </a:t>
            </a:r>
            <a:r>
              <a:rPr lang="fr-FR" sz="2600" dirty="0" err="1">
                <a:latin typeface="Comic Sans MS" panose="030F0702030302020204" pitchFamily="66" charset="0"/>
              </a:rPr>
              <a:t>had</a:t>
            </a:r>
            <a:r>
              <a:rPr lang="fr-FR" sz="2600" dirty="0">
                <a:latin typeface="Comic Sans MS" panose="030F0702030302020204" pitchFamily="66" charset="0"/>
              </a:rPr>
              <a:t> </a:t>
            </a:r>
            <a:r>
              <a:rPr lang="fr-FR" sz="2600" dirty="0" err="1">
                <a:latin typeface="Comic Sans MS" panose="030F0702030302020204" pitchFamily="66" charset="0"/>
              </a:rPr>
              <a:t>eaten</a:t>
            </a:r>
            <a:r>
              <a:rPr lang="fr-FR" sz="2600" dirty="0">
                <a:latin typeface="Comic Sans MS" panose="030F0702030302020204" pitchFamily="66" charset="0"/>
              </a:rPr>
              <a:t> part of </a:t>
            </a:r>
            <a:r>
              <a:rPr lang="fr-FR" sz="2600" dirty="0" err="1">
                <a:latin typeface="Comic Sans MS" panose="030F0702030302020204" pitchFamily="66" charset="0"/>
              </a:rPr>
              <a:t>his</a:t>
            </a:r>
            <a:r>
              <a:rPr lang="fr-FR" sz="2600" dirty="0">
                <a:latin typeface="Comic Sans MS" panose="030F0702030302020204" pitchFamily="66" charset="0"/>
              </a:rPr>
              <a:t> </a:t>
            </a:r>
            <a:r>
              <a:rPr lang="fr-FR" sz="2600" dirty="0" err="1">
                <a:latin typeface="Comic Sans MS" panose="030F0702030302020204" pitchFamily="66" charset="0"/>
              </a:rPr>
              <a:t>brain</a:t>
            </a:r>
            <a:endParaRPr lang="fr-FR" sz="2600" dirty="0">
              <a:latin typeface="Comic Sans MS" panose="030F0702030302020204" pitchFamily="66" charset="0"/>
            </a:endParaRPr>
          </a:p>
          <a:p>
            <a:pPr algn="just"/>
            <a:endParaRPr lang="fr-FR" sz="1400" dirty="0">
              <a:latin typeface="Comic Sans MS" panose="030F0702030302020204" pitchFamily="66" charset="0"/>
            </a:endParaRPr>
          </a:p>
          <a:p>
            <a:pPr algn="just"/>
            <a:r>
              <a:rPr lang="fr-FR" sz="2600" dirty="0" err="1">
                <a:latin typeface="Comic Sans MS" panose="030F0702030302020204" pitchFamily="66" charset="0"/>
              </a:rPr>
              <a:t>Antivaxxer</a:t>
            </a:r>
            <a:r>
              <a:rPr lang="fr-FR" sz="2600" dirty="0">
                <a:latin typeface="Comic Sans MS" panose="030F0702030302020204" pitchFamily="66" charset="0"/>
              </a:rPr>
              <a:t> + </a:t>
            </a:r>
            <a:r>
              <a:rPr lang="fr-FR" sz="2600" dirty="0" err="1">
                <a:latin typeface="Comic Sans MS" panose="030F0702030302020204" pitchFamily="66" charset="0"/>
              </a:rPr>
              <a:t>wants</a:t>
            </a:r>
            <a:r>
              <a:rPr lang="fr-FR" sz="2600" dirty="0">
                <a:latin typeface="Comic Sans MS" panose="030F0702030302020204" pitchFamily="66" charset="0"/>
              </a:rPr>
              <a:t> to </a:t>
            </a:r>
            <a:r>
              <a:rPr lang="fr-FR" sz="2600" dirty="0" err="1">
                <a:latin typeface="Comic Sans MS" panose="030F0702030302020204" pitchFamily="66" charset="0"/>
              </a:rPr>
              <a:t>remove</a:t>
            </a:r>
            <a:r>
              <a:rPr lang="fr-FR" sz="2600" dirty="0">
                <a:latin typeface="Comic Sans MS" panose="030F0702030302020204" pitchFamily="66" charset="0"/>
              </a:rPr>
              <a:t> fluoride </a:t>
            </a:r>
            <a:r>
              <a:rPr lang="fr-FR" sz="2600" dirty="0" err="1">
                <a:latin typeface="Comic Sans MS" panose="030F0702030302020204" pitchFamily="66" charset="0"/>
              </a:rPr>
              <a:t>from</a:t>
            </a:r>
            <a:r>
              <a:rPr lang="fr-FR" sz="2600" dirty="0">
                <a:latin typeface="Comic Sans MS" panose="030F0702030302020204" pitchFamily="66" charset="0"/>
              </a:rPr>
              <a:t> </a:t>
            </a:r>
            <a:r>
              <a:rPr lang="fr-FR" sz="2600" dirty="0" err="1">
                <a:latin typeface="Comic Sans MS" panose="030F0702030302020204" pitchFamily="66" charset="0"/>
              </a:rPr>
              <a:t>drinking</a:t>
            </a:r>
            <a:r>
              <a:rPr lang="fr-FR" sz="2600" dirty="0">
                <a:latin typeface="Comic Sans MS" panose="030F0702030302020204" pitchFamily="66" charset="0"/>
              </a:rPr>
              <a:t> water</a:t>
            </a:r>
          </a:p>
          <a:p>
            <a:pPr algn="just"/>
            <a:endParaRPr lang="fr-FR" sz="1400" dirty="0">
              <a:latin typeface="Comic Sans MS" panose="030F0702030302020204" pitchFamily="66" charset="0"/>
            </a:endParaRPr>
          </a:p>
          <a:p>
            <a:pPr algn="just"/>
            <a:r>
              <a:rPr lang="fr-FR" sz="2600" dirty="0" err="1">
                <a:latin typeface="Comic Sans MS" panose="030F0702030302020204" pitchFamily="66" charset="0"/>
              </a:rPr>
              <a:t>Wants</a:t>
            </a:r>
            <a:r>
              <a:rPr lang="fr-FR" sz="2600" dirty="0">
                <a:latin typeface="Comic Sans MS" panose="030F0702030302020204" pitchFamily="66" charset="0"/>
              </a:rPr>
              <a:t> to </a:t>
            </a:r>
            <a:r>
              <a:rPr lang="fr-FR" sz="2600" dirty="0" err="1">
                <a:latin typeface="Comic Sans MS" panose="030F0702030302020204" pitchFamily="66" charset="0"/>
              </a:rPr>
              <a:t>improve</a:t>
            </a:r>
            <a:r>
              <a:rPr lang="fr-FR" sz="2600" dirty="0">
                <a:latin typeface="Comic Sans MS" panose="030F0702030302020204" pitchFamily="66" charset="0"/>
              </a:rPr>
              <a:t> American </a:t>
            </a:r>
            <a:r>
              <a:rPr lang="fr-FR" sz="2600" dirty="0" err="1">
                <a:latin typeface="Comic Sans MS" panose="030F0702030302020204" pitchFamily="66" charset="0"/>
              </a:rPr>
              <a:t>people’s</a:t>
            </a:r>
            <a:r>
              <a:rPr lang="fr-FR" sz="2600" dirty="0">
                <a:latin typeface="Comic Sans MS" panose="030F0702030302020204" pitchFamily="66" charset="0"/>
              </a:rPr>
              <a:t> </a:t>
            </a:r>
            <a:r>
              <a:rPr lang="fr-FR" sz="2600" dirty="0" err="1">
                <a:latin typeface="Comic Sans MS" panose="030F0702030302020204" pitchFamily="66" charset="0"/>
              </a:rPr>
              <a:t>diet</a:t>
            </a:r>
            <a:r>
              <a:rPr lang="fr-FR" sz="2600" dirty="0">
                <a:latin typeface="Comic Sans MS" panose="030F0702030302020204" pitchFamily="66" charset="0"/>
              </a:rPr>
              <a:t> </a:t>
            </a:r>
            <a:r>
              <a:rPr lang="fr-FR" sz="2600" dirty="0" err="1">
                <a:latin typeface="Comic Sans MS" panose="030F0702030302020204" pitchFamily="66" charset="0"/>
              </a:rPr>
              <a:t>with</a:t>
            </a:r>
            <a:r>
              <a:rPr lang="fr-FR" sz="2600" dirty="0">
                <a:latin typeface="Comic Sans MS" panose="030F0702030302020204" pitchFamily="66" charset="0"/>
              </a:rPr>
              <a:t> more fruits and </a:t>
            </a:r>
            <a:r>
              <a:rPr lang="fr-FR" sz="2600" dirty="0" err="1">
                <a:latin typeface="Comic Sans MS" panose="030F0702030302020204" pitchFamily="66" charset="0"/>
              </a:rPr>
              <a:t>vegetables</a:t>
            </a:r>
            <a:r>
              <a:rPr lang="fr-FR" sz="2600" dirty="0">
                <a:latin typeface="Comic Sans MS" panose="030F0702030302020204" pitchFamily="66" charset="0"/>
              </a:rPr>
              <a:t> + pro-abortion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CBD1A6D-516A-718D-9407-B7E8EFB530CD}"/>
              </a:ext>
            </a:extLst>
          </p:cNvPr>
          <p:cNvSpPr txBox="1"/>
          <p:nvPr/>
        </p:nvSpPr>
        <p:spPr>
          <a:xfrm>
            <a:off x="1072786" y="4948530"/>
            <a:ext cx="54606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600" b="1" dirty="0" err="1">
                <a:latin typeface="Comic Sans MS" panose="030F0702030302020204" pitchFamily="66" charset="0"/>
              </a:rPr>
              <a:t>Nominated</a:t>
            </a:r>
            <a:r>
              <a:rPr lang="fr-FR" sz="2600" b="1" dirty="0">
                <a:latin typeface="Comic Sans MS" panose="030F0702030302020204" pitchFamily="66" charset="0"/>
              </a:rPr>
              <a:t> to </a:t>
            </a:r>
            <a:r>
              <a:rPr lang="fr-FR" sz="2600" b="1" dirty="0" err="1">
                <a:latin typeface="Comic Sans MS" panose="030F0702030302020204" pitchFamily="66" charset="0"/>
              </a:rPr>
              <a:t>be</a:t>
            </a:r>
            <a:r>
              <a:rPr lang="fr-FR" sz="2600" b="1" dirty="0">
                <a:latin typeface="Comic Sans MS" panose="030F0702030302020204" pitchFamily="66" charset="0"/>
              </a:rPr>
              <a:t> the new </a:t>
            </a:r>
            <a:r>
              <a:rPr lang="fr-FR" sz="2600" b="1" dirty="0" err="1">
                <a:latin typeface="Comic Sans MS" panose="030F0702030302020204" pitchFamily="66" charset="0"/>
              </a:rPr>
              <a:t>head</a:t>
            </a:r>
            <a:r>
              <a:rPr lang="fr-FR" sz="2600" b="1" dirty="0">
                <a:latin typeface="Comic Sans MS" panose="030F0702030302020204" pitchFamily="66" charset="0"/>
              </a:rPr>
              <a:t> of the </a:t>
            </a:r>
            <a:r>
              <a:rPr lang="fr-FR" sz="2600" b="1" dirty="0" err="1">
                <a:latin typeface="Comic Sans MS" panose="030F0702030302020204" pitchFamily="66" charset="0"/>
              </a:rPr>
              <a:t>Health</a:t>
            </a:r>
            <a:r>
              <a:rPr lang="fr-FR" sz="2600" b="1" dirty="0">
                <a:latin typeface="Comic Sans MS" panose="030F0702030302020204" pitchFamily="66" charset="0"/>
              </a:rPr>
              <a:t> </a:t>
            </a:r>
            <a:r>
              <a:rPr lang="fr-FR" sz="2600" b="1" dirty="0" err="1">
                <a:latin typeface="Comic Sans MS" panose="030F0702030302020204" pitchFamily="66" charset="0"/>
              </a:rPr>
              <a:t>Department</a:t>
            </a:r>
            <a:endParaRPr lang="fr-FR" sz="2600" dirty="0">
              <a:latin typeface="Comic Sans MS" panose="030F0702030302020204" pitchFamily="66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611D869-ECF4-D5E8-391A-DF769A072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28" y="569320"/>
            <a:ext cx="6630325" cy="377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085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665E53E-1494-3C48-3381-CBC8D3AA2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913" y="-6702"/>
            <a:ext cx="7233111" cy="68647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E88CFF3-9C99-3D7A-07D2-42E3A923E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10" y="380574"/>
            <a:ext cx="7916380" cy="609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902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8DC739D-A408-B5F2-F580-D009B4A7C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071" y="-11076"/>
            <a:ext cx="8408299" cy="686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8335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0BEFEEC-E4BC-6BC8-B0C0-95F4F1FFD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15" y="0"/>
            <a:ext cx="11347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61731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2C6C3-0B8C-2D60-89B9-923818190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84AE96E-B983-9EAC-5293-B887D8C54F1A}"/>
              </a:ext>
            </a:extLst>
          </p:cNvPr>
          <p:cNvSpPr txBox="1"/>
          <p:nvPr/>
        </p:nvSpPr>
        <p:spPr>
          <a:xfrm>
            <a:off x="393896" y="675249"/>
            <a:ext cx="1145110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Controversial</a:t>
            </a:r>
            <a:r>
              <a:rPr lang="fr-F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fr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conflict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Armenia over the Karabakh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territory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authoritarian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regime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Aliyev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 power for 31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 massive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producer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economy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depending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heavily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fossil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fuels: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92% of the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country’s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exports</a:t>
            </a:r>
          </a:p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45% of the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country’s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GDP</a:t>
            </a:r>
          </a:p>
          <a:p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listed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14 propositions, none of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which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mention the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words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‘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fossil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fuels’</a:t>
            </a:r>
          </a:p>
          <a:p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224583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F1C5C58-0B61-4D03-F7C6-9C0F37A58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41" y="0"/>
            <a:ext cx="7700050" cy="683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27027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5723A61-B14E-58BE-73B5-AEA083674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05" y="-8264"/>
            <a:ext cx="9310982" cy="686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86421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5783D85-8CB0-2BD7-54D8-4C003AD435C7}"/>
              </a:ext>
            </a:extLst>
          </p:cNvPr>
          <p:cNvSpPr txBox="1"/>
          <p:nvPr/>
        </p:nvSpPr>
        <p:spPr>
          <a:xfrm>
            <a:off x="370449" y="190132"/>
            <a:ext cx="11451102" cy="647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  a ‘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financial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’ COP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whose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goal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is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determine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how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much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money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developed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countries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should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collect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every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year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to help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developing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countries in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their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green transition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 ‘moral’ obligation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since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developed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countries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got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rich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thanks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to the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extremely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polluting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industrial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revolution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right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now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$100bn a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year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but experts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say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$1tn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year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would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actually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be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necessary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developed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countries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clearly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not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ready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pay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amount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of money +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since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previous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agreement (2009), China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became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the 2</a:t>
            </a:r>
            <a:r>
              <a:rPr lang="fr-FR" sz="2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nd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economy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in the world + the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largest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polluter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developed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countries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want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it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contribute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6083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24CE115-04A6-0285-0930-71B1C5A22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09"/>
            <a:ext cx="12192000" cy="495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31042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9870D56-930C-0FF4-7EA0-DFA3E8667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674" y="197810"/>
            <a:ext cx="7621064" cy="547763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2B8AE11-BC9B-3FD3-5A75-FABF6C0C5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0" y="3184854"/>
            <a:ext cx="6020640" cy="3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5374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29FABD5-AF8E-B0C3-0C3F-FE64C6A11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8" y="-18350"/>
            <a:ext cx="10691446" cy="688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03478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CF9BC7F-9A57-79DE-3727-BB11355A4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722" y="260735"/>
            <a:ext cx="6277851" cy="474411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2E5FDE9-D725-0A8A-E93E-22B02688EC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85" y="1780047"/>
            <a:ext cx="6344535" cy="46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474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5E8AF-9CEA-1474-EB2B-18D6406BE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24145A9-3D7D-B16D-18FF-C2A912D1851F}"/>
              </a:ext>
            </a:extLst>
          </p:cNvPr>
          <p:cNvSpPr txBox="1"/>
          <p:nvPr/>
        </p:nvSpPr>
        <p:spPr>
          <a:xfrm>
            <a:off x="370449" y="190132"/>
            <a:ext cx="11451102" cy="6693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Treaty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Principles bill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introduced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by ACT, a party of the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current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right-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wing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coalition)</a:t>
            </a:r>
          </a:p>
          <a:p>
            <a:pPr algn="just"/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leader, David Seymour, argues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need to legally define the principles of 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1840 Treaty of Waitangi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has been fundamental to race relations in New Zealand.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core values of the treaty have, over time, been woven into New Zealand's laws in an effort to redress the wrong done to Māori during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colonisation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Seymour says this has resulted in the country being divided by race, and the bill will allow the treaty to be interpreted more fairly through parliament, rather than the courts.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massive protests gathering thousands of people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fr-F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47832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1C58EC4-6893-CD8F-4894-A1E5E0A5D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26" y="1461075"/>
            <a:ext cx="5978164" cy="393585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FE4F208-9D49-DE6B-EC78-923E0550D1C5}"/>
              </a:ext>
            </a:extLst>
          </p:cNvPr>
          <p:cNvSpPr txBox="1"/>
          <p:nvPr/>
        </p:nvSpPr>
        <p:spPr>
          <a:xfrm>
            <a:off x="7042764" y="735955"/>
            <a:ext cx="469861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dirty="0">
                <a:latin typeface="Comic Sans MS" panose="030F0702030302020204" pitchFamily="66" charset="0"/>
              </a:rPr>
              <a:t>Lee </a:t>
            </a:r>
            <a:r>
              <a:rPr lang="fr-FR" sz="2800" b="1" dirty="0" err="1">
                <a:latin typeface="Comic Sans MS" panose="030F0702030302020204" pitchFamily="66" charset="0"/>
              </a:rPr>
              <a:t>Zeldin</a:t>
            </a:r>
            <a:endParaRPr lang="fr-FR" sz="2800" b="1" dirty="0">
              <a:latin typeface="Comic Sans MS" panose="030F0702030302020204" pitchFamily="66" charset="0"/>
            </a:endParaRPr>
          </a:p>
          <a:p>
            <a:pPr algn="just"/>
            <a:endParaRPr lang="fr-FR" dirty="0">
              <a:latin typeface="Comic Sans MS" panose="030F0702030302020204" pitchFamily="66" charset="0"/>
            </a:endParaRPr>
          </a:p>
          <a:p>
            <a:pPr algn="just"/>
            <a:r>
              <a:rPr lang="fr-FR" sz="2800" dirty="0" err="1">
                <a:latin typeface="Comic Sans MS" panose="030F0702030302020204" pitchFamily="66" charset="0"/>
              </a:rPr>
              <a:t>Member</a:t>
            </a:r>
            <a:r>
              <a:rPr lang="fr-FR" sz="2800" dirty="0">
                <a:latin typeface="Comic Sans MS" panose="030F0702030302020204" pitchFamily="66" charset="0"/>
              </a:rPr>
              <a:t> of the House of </a:t>
            </a:r>
            <a:r>
              <a:rPr lang="fr-FR" sz="2800" dirty="0" err="1">
                <a:latin typeface="Comic Sans MS" panose="030F0702030302020204" pitchFamily="66" charset="0"/>
              </a:rPr>
              <a:t>Representatives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latin typeface="Comic Sans MS" panose="030F0702030302020204" pitchFamily="66" charset="0"/>
              </a:rPr>
              <a:t>from</a:t>
            </a:r>
            <a:r>
              <a:rPr lang="fr-FR" sz="2800" dirty="0">
                <a:latin typeface="Comic Sans MS" panose="030F0702030302020204" pitchFamily="66" charset="0"/>
              </a:rPr>
              <a:t> the state of New York</a:t>
            </a:r>
          </a:p>
          <a:p>
            <a:pPr algn="just"/>
            <a:endParaRPr lang="fr-FR" sz="1400" dirty="0">
              <a:latin typeface="Comic Sans MS" panose="030F0702030302020204" pitchFamily="66" charset="0"/>
            </a:endParaRPr>
          </a:p>
          <a:p>
            <a:pPr algn="just"/>
            <a:r>
              <a:rPr lang="fr-FR" sz="2800" dirty="0" err="1">
                <a:latin typeface="Comic Sans MS" panose="030F0702030302020204" pitchFamily="66" charset="0"/>
              </a:rPr>
              <a:t>Nominated</a:t>
            </a:r>
            <a:r>
              <a:rPr lang="fr-FR" sz="2800" dirty="0">
                <a:latin typeface="Comic Sans MS" panose="030F0702030302020204" pitchFamily="66" charset="0"/>
              </a:rPr>
              <a:t> to lead the EPA (</a:t>
            </a:r>
            <a:r>
              <a:rPr lang="fr-FR" sz="2800" dirty="0" err="1">
                <a:latin typeface="Comic Sans MS" panose="030F0702030302020204" pitchFamily="66" charset="0"/>
              </a:rPr>
              <a:t>Environmental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latin typeface="Comic Sans MS" panose="030F0702030302020204" pitchFamily="66" charset="0"/>
              </a:rPr>
              <a:t>Government</a:t>
            </a:r>
            <a:r>
              <a:rPr lang="fr-FR" sz="2800" dirty="0">
                <a:latin typeface="Comic Sans MS" panose="030F0702030302020204" pitchFamily="66" charset="0"/>
              </a:rPr>
              <a:t> Agency)</a:t>
            </a:r>
          </a:p>
          <a:p>
            <a:pPr algn="just"/>
            <a:endParaRPr lang="fr-FR" sz="1600" dirty="0">
              <a:latin typeface="Comic Sans MS" panose="030F0702030302020204" pitchFamily="66" charset="0"/>
            </a:endParaRPr>
          </a:p>
          <a:p>
            <a:pPr algn="just"/>
            <a:r>
              <a:rPr lang="fr-FR" sz="2800" dirty="0" err="1">
                <a:latin typeface="Comic Sans MS" panose="030F0702030302020204" pitchFamily="66" charset="0"/>
              </a:rPr>
              <a:t>Trump’s</a:t>
            </a:r>
            <a:r>
              <a:rPr lang="fr-FR" sz="2800" dirty="0">
                <a:latin typeface="Comic Sans MS" panose="030F0702030302020204" pitchFamily="66" charset="0"/>
              </a:rPr>
              <a:t> ‘Drill, baby, drill!’</a:t>
            </a:r>
          </a:p>
          <a:p>
            <a:pPr algn="just"/>
            <a:endParaRPr lang="fr-FR" sz="1600" dirty="0">
              <a:latin typeface="Comic Sans MS" panose="030F0702030302020204" pitchFamily="66" charset="0"/>
            </a:endParaRPr>
          </a:p>
          <a:p>
            <a:pPr algn="just"/>
            <a:r>
              <a:rPr lang="fr-FR" sz="2800" dirty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fr-FR" sz="2800" dirty="0" err="1">
                <a:latin typeface="Comic Sans MS" panose="030F0702030302020204" pitchFamily="66" charset="0"/>
                <a:sym typeface="Wingdings" panose="05000000000000000000" pitchFamily="2" charset="2"/>
              </a:rPr>
              <a:t>e</a:t>
            </a:r>
            <a:r>
              <a:rPr lang="fr-FR" sz="2800" dirty="0" err="1">
                <a:latin typeface="Comic Sans MS" panose="030F0702030302020204" pitchFamily="66" charset="0"/>
              </a:rPr>
              <a:t>xpected</a:t>
            </a:r>
            <a:r>
              <a:rPr lang="fr-FR" sz="2800" dirty="0">
                <a:latin typeface="Comic Sans MS" panose="030F0702030302020204" pitchFamily="66" charset="0"/>
              </a:rPr>
              <a:t> to </a:t>
            </a:r>
            <a:r>
              <a:rPr lang="fr-FR" sz="2800" dirty="0" err="1">
                <a:latin typeface="Comic Sans MS" panose="030F0702030302020204" pitchFamily="66" charset="0"/>
              </a:rPr>
              <a:t>take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latin typeface="Comic Sans MS" panose="030F0702030302020204" pitchFamily="66" charset="0"/>
              </a:rPr>
              <a:t>deregulatory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latin typeface="Comic Sans MS" panose="030F0702030302020204" pitchFamily="66" charset="0"/>
              </a:rPr>
              <a:t>decisions</a:t>
            </a:r>
            <a:endParaRPr lang="fr-FR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998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470B1-742D-B733-7F32-D4A2DCDE1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8CF029AC-2D28-EE36-0453-2197045D93A6}"/>
              </a:ext>
            </a:extLst>
          </p:cNvPr>
          <p:cNvSpPr txBox="1"/>
          <p:nvPr/>
        </p:nvSpPr>
        <p:spPr>
          <a:xfrm>
            <a:off x="7005711" y="735955"/>
            <a:ext cx="473566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dirty="0">
                <a:latin typeface="Comic Sans MS" panose="030F0702030302020204" pitchFamily="66" charset="0"/>
              </a:rPr>
              <a:t>Marco Rubio</a:t>
            </a:r>
          </a:p>
          <a:p>
            <a:pPr algn="just"/>
            <a:endParaRPr lang="fr-FR" dirty="0">
              <a:latin typeface="Comic Sans MS" panose="030F0702030302020204" pitchFamily="66" charset="0"/>
            </a:endParaRPr>
          </a:p>
          <a:p>
            <a:pPr algn="just"/>
            <a:r>
              <a:rPr lang="fr-FR" sz="2800" dirty="0">
                <a:latin typeface="Comic Sans MS" panose="030F0702030302020204" pitchFamily="66" charset="0"/>
              </a:rPr>
              <a:t>Senator for Florida</a:t>
            </a:r>
          </a:p>
          <a:p>
            <a:pPr algn="just"/>
            <a:r>
              <a:rPr lang="fr-FR" sz="2800" dirty="0">
                <a:latin typeface="Comic Sans MS" panose="030F0702030302020204" pitchFamily="66" charset="0"/>
              </a:rPr>
              <a:t>+ candidate for the Republican </a:t>
            </a:r>
            <a:r>
              <a:rPr lang="fr-FR" sz="2800" dirty="0" err="1">
                <a:latin typeface="Comic Sans MS" panose="030F0702030302020204" pitchFamily="66" charset="0"/>
              </a:rPr>
              <a:t>primary</a:t>
            </a:r>
            <a:r>
              <a:rPr lang="fr-FR" sz="2800" dirty="0">
                <a:latin typeface="Comic Sans MS" panose="030F0702030302020204" pitchFamily="66" charset="0"/>
              </a:rPr>
              <a:t> in 2016 (</a:t>
            </a:r>
            <a:r>
              <a:rPr lang="fr-FR" sz="2800" dirty="0" err="1">
                <a:latin typeface="Comic Sans MS" panose="030F0702030302020204" pitchFamily="66" charset="0"/>
              </a:rPr>
              <a:t>during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latin typeface="Comic Sans MS" panose="030F0702030302020204" pitchFamily="66" charset="0"/>
              </a:rPr>
              <a:t>which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latin typeface="Comic Sans MS" panose="030F0702030302020204" pitchFamily="66" charset="0"/>
              </a:rPr>
              <a:t>he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latin typeface="Comic Sans MS" panose="030F0702030302020204" pitchFamily="66" charset="0"/>
              </a:rPr>
              <a:t>traded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latin typeface="Comic Sans MS" panose="030F0702030302020204" pitchFamily="66" charset="0"/>
              </a:rPr>
              <a:t>insults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latin typeface="Comic Sans MS" panose="030F0702030302020204" pitchFamily="66" charset="0"/>
              </a:rPr>
              <a:t>with</a:t>
            </a:r>
            <a:r>
              <a:rPr lang="fr-FR" sz="2800" dirty="0">
                <a:latin typeface="Comic Sans MS" panose="030F0702030302020204" pitchFamily="66" charset="0"/>
              </a:rPr>
              <a:t> D. Trump)</a:t>
            </a:r>
          </a:p>
          <a:p>
            <a:pPr algn="just"/>
            <a:endParaRPr lang="fr-FR" sz="1400" dirty="0">
              <a:latin typeface="Comic Sans MS" panose="030F0702030302020204" pitchFamily="66" charset="0"/>
            </a:endParaRPr>
          </a:p>
          <a:p>
            <a:pPr algn="just"/>
            <a:r>
              <a:rPr lang="fr-FR" sz="2800" dirty="0" err="1">
                <a:latin typeface="Comic Sans MS" panose="030F0702030302020204" pitchFamily="66" charset="0"/>
              </a:rPr>
              <a:t>Nominated</a:t>
            </a:r>
            <a:r>
              <a:rPr lang="fr-FR" sz="2800" dirty="0">
                <a:latin typeface="Comic Sans MS" panose="030F0702030302020204" pitchFamily="66" charset="0"/>
              </a:rPr>
              <a:t> to </a:t>
            </a:r>
            <a:r>
              <a:rPr lang="fr-FR" sz="2800" dirty="0" err="1">
                <a:latin typeface="Comic Sans MS" panose="030F0702030302020204" pitchFamily="66" charset="0"/>
              </a:rPr>
              <a:t>be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latin typeface="Comic Sans MS" panose="030F0702030302020204" pitchFamily="66" charset="0"/>
              </a:rPr>
              <a:t>Secretary</a:t>
            </a:r>
            <a:r>
              <a:rPr lang="fr-FR" sz="2800" dirty="0">
                <a:latin typeface="Comic Sans MS" panose="030F0702030302020204" pitchFamily="66" charset="0"/>
              </a:rPr>
              <a:t> of State</a:t>
            </a:r>
          </a:p>
          <a:p>
            <a:pPr algn="just"/>
            <a:endParaRPr lang="fr-FR" sz="1600" dirty="0">
              <a:latin typeface="Comic Sans MS" panose="030F0702030302020204" pitchFamily="66" charset="0"/>
            </a:endParaRPr>
          </a:p>
          <a:p>
            <a:pPr algn="just"/>
            <a:r>
              <a:rPr lang="fr-FR" sz="2800" dirty="0" err="1">
                <a:latin typeface="Comic Sans MS" panose="030F0702030302020204" pitchFamily="66" charset="0"/>
              </a:rPr>
              <a:t>Voted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latin typeface="Comic Sans MS" panose="030F0702030302020204" pitchFamily="66" charset="0"/>
              </a:rPr>
              <a:t>against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latin typeface="Comic Sans MS" panose="030F0702030302020204" pitchFamily="66" charset="0"/>
              </a:rPr>
              <a:t>financial</a:t>
            </a:r>
            <a:r>
              <a:rPr lang="fr-FR" sz="2800" dirty="0">
                <a:latin typeface="Comic Sans MS" panose="030F0702030302020204" pitchFamily="66" charset="0"/>
              </a:rPr>
              <a:t> help for Ukraine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0F3D121-2475-ED66-A8F6-BBA804EA5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26" y="1215954"/>
            <a:ext cx="6215285" cy="417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943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CE11A-4FFE-219E-9DE9-0E6C17CB0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ED38B466-8945-BA76-F2B9-2879FA07C203}"/>
              </a:ext>
            </a:extLst>
          </p:cNvPr>
          <p:cNvSpPr txBox="1"/>
          <p:nvPr/>
        </p:nvSpPr>
        <p:spPr>
          <a:xfrm>
            <a:off x="7272997" y="510108"/>
            <a:ext cx="473566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600" b="1" dirty="0">
                <a:latin typeface="Comic Sans MS" panose="030F0702030302020204" pitchFamily="66" charset="0"/>
              </a:rPr>
              <a:t>Elon </a:t>
            </a:r>
            <a:r>
              <a:rPr lang="fr-FR" sz="2600" b="1" dirty="0" err="1">
                <a:latin typeface="Comic Sans MS" panose="030F0702030302020204" pitchFamily="66" charset="0"/>
              </a:rPr>
              <a:t>who</a:t>
            </a:r>
            <a:r>
              <a:rPr lang="fr-FR" sz="2600" b="1" dirty="0">
                <a:latin typeface="Comic Sans MS" panose="030F0702030302020204" pitchFamily="66" charset="0"/>
              </a:rPr>
              <a:t>?</a:t>
            </a:r>
          </a:p>
          <a:p>
            <a:pPr algn="just"/>
            <a:endParaRPr lang="fr-FR" sz="2600" dirty="0">
              <a:latin typeface="Comic Sans MS" panose="030F0702030302020204" pitchFamily="66" charset="0"/>
            </a:endParaRPr>
          </a:p>
          <a:p>
            <a:pPr algn="just"/>
            <a:r>
              <a:rPr lang="fr-FR" sz="2600" dirty="0" err="1">
                <a:latin typeface="Comic Sans MS" panose="030F0702030302020204" pitchFamily="66" charset="0"/>
              </a:rPr>
              <a:t>Owner</a:t>
            </a:r>
            <a:r>
              <a:rPr lang="fr-FR" sz="2600" dirty="0">
                <a:latin typeface="Comic Sans MS" panose="030F0702030302020204" pitchFamily="66" charset="0"/>
              </a:rPr>
              <a:t> of SpaceX (</a:t>
            </a:r>
            <a:r>
              <a:rPr lang="fr-FR" sz="2600" dirty="0" err="1">
                <a:latin typeface="Comic Sans MS" panose="030F0702030302020204" pitchFamily="66" charset="0"/>
              </a:rPr>
              <a:t>which</a:t>
            </a:r>
            <a:r>
              <a:rPr lang="fr-FR" sz="2600" dirty="0">
                <a:latin typeface="Comic Sans MS" panose="030F0702030302020204" pitchFamily="66" charset="0"/>
              </a:rPr>
              <a:t> </a:t>
            </a:r>
            <a:r>
              <a:rPr lang="fr-FR" sz="2600" dirty="0" err="1">
                <a:latin typeface="Comic Sans MS" panose="030F0702030302020204" pitchFamily="66" charset="0"/>
              </a:rPr>
              <a:t>is</a:t>
            </a:r>
            <a:r>
              <a:rPr lang="fr-FR" sz="2600" dirty="0">
                <a:latin typeface="Comic Sans MS" panose="030F0702030302020204" pitchFamily="66" charset="0"/>
              </a:rPr>
              <a:t> a </a:t>
            </a:r>
            <a:r>
              <a:rPr lang="fr-FR" sz="2600" dirty="0" err="1">
                <a:latin typeface="Comic Sans MS" panose="030F0702030302020204" pitchFamily="66" charset="0"/>
              </a:rPr>
              <a:t>contractor</a:t>
            </a:r>
            <a:r>
              <a:rPr lang="fr-FR" sz="2600" dirty="0">
                <a:latin typeface="Comic Sans MS" panose="030F0702030302020204" pitchFamily="66" charset="0"/>
              </a:rPr>
              <a:t> for NASA) + </a:t>
            </a:r>
            <a:r>
              <a:rPr lang="fr-FR" sz="2600" dirty="0" err="1">
                <a:latin typeface="Comic Sans MS" panose="030F0702030302020204" pitchFamily="66" charset="0"/>
              </a:rPr>
              <a:t>Starlink</a:t>
            </a:r>
            <a:endParaRPr lang="fr-FR" sz="2600" dirty="0">
              <a:latin typeface="Comic Sans MS" panose="030F0702030302020204" pitchFamily="66" charset="0"/>
            </a:endParaRPr>
          </a:p>
          <a:p>
            <a:pPr algn="just"/>
            <a:endParaRPr lang="fr-FR" sz="2600" dirty="0">
              <a:latin typeface="Comic Sans MS" panose="030F0702030302020204" pitchFamily="66" charset="0"/>
            </a:endParaRPr>
          </a:p>
          <a:p>
            <a:pPr algn="just"/>
            <a:r>
              <a:rPr lang="fr-FR" sz="2600" dirty="0" err="1">
                <a:latin typeface="Comic Sans MS" panose="030F0702030302020204" pitchFamily="66" charset="0"/>
              </a:rPr>
              <a:t>Owner</a:t>
            </a:r>
            <a:r>
              <a:rPr lang="fr-FR" sz="2600" dirty="0">
                <a:latin typeface="Comic Sans MS" panose="030F0702030302020204" pitchFamily="66" charset="0"/>
              </a:rPr>
              <a:t> of X (</a:t>
            </a:r>
            <a:r>
              <a:rPr lang="fr-FR" sz="2600" dirty="0" err="1">
                <a:latin typeface="Comic Sans MS" panose="030F0702030302020204" pitchFamily="66" charset="0"/>
              </a:rPr>
              <a:t>formerly</a:t>
            </a:r>
            <a:r>
              <a:rPr lang="fr-FR" sz="2600" dirty="0">
                <a:latin typeface="Comic Sans MS" panose="030F0702030302020204" pitchFamily="66" charset="0"/>
              </a:rPr>
              <a:t> Twitter)</a:t>
            </a:r>
          </a:p>
          <a:p>
            <a:pPr algn="just"/>
            <a:endParaRPr lang="fr-FR" sz="2600" dirty="0">
              <a:latin typeface="Comic Sans MS" panose="030F0702030302020204" pitchFamily="66" charset="0"/>
            </a:endParaRPr>
          </a:p>
          <a:p>
            <a:pPr algn="just"/>
            <a:r>
              <a:rPr lang="fr-FR" sz="2600" dirty="0" err="1">
                <a:latin typeface="Comic Sans MS" panose="030F0702030302020204" pitchFamily="66" charset="0"/>
              </a:rPr>
              <a:t>Owner</a:t>
            </a:r>
            <a:r>
              <a:rPr lang="fr-FR" sz="2600" dirty="0">
                <a:latin typeface="Comic Sans MS" panose="030F0702030302020204" pitchFamily="66" charset="0"/>
              </a:rPr>
              <a:t> of Tesla, </a:t>
            </a:r>
            <a:r>
              <a:rPr lang="fr-FR" sz="2600" dirty="0" err="1">
                <a:latin typeface="Comic Sans MS" panose="030F0702030302020204" pitchFamily="66" charset="0"/>
              </a:rPr>
              <a:t>Neuralink</a:t>
            </a:r>
            <a:r>
              <a:rPr lang="fr-FR" sz="2600" dirty="0">
                <a:latin typeface="Comic Sans MS" panose="030F0702030302020204" pitchFamily="66" charset="0"/>
              </a:rPr>
              <a:t>…</a:t>
            </a:r>
          </a:p>
          <a:p>
            <a:pPr algn="just"/>
            <a:endParaRPr lang="fr-FR" sz="2600" dirty="0">
              <a:latin typeface="Comic Sans MS" panose="030F0702030302020204" pitchFamily="66" charset="0"/>
            </a:endParaRPr>
          </a:p>
          <a:p>
            <a:pPr algn="just"/>
            <a:r>
              <a:rPr lang="fr-FR" sz="2600" dirty="0">
                <a:latin typeface="Comic Sans MS" panose="030F0702030302020204" pitchFamily="66" charset="0"/>
              </a:rPr>
              <a:t>Said </a:t>
            </a:r>
            <a:r>
              <a:rPr lang="fr-FR" sz="2600" dirty="0" err="1">
                <a:latin typeface="Comic Sans MS" panose="030F0702030302020204" pitchFamily="66" charset="0"/>
              </a:rPr>
              <a:t>during</a:t>
            </a:r>
            <a:r>
              <a:rPr lang="fr-FR" sz="2600" dirty="0">
                <a:latin typeface="Comic Sans MS" panose="030F0702030302020204" pitchFamily="66" charset="0"/>
              </a:rPr>
              <a:t> the </a:t>
            </a:r>
            <a:r>
              <a:rPr lang="fr-FR" sz="2600" dirty="0" err="1">
                <a:latin typeface="Comic Sans MS" panose="030F0702030302020204" pitchFamily="66" charset="0"/>
              </a:rPr>
              <a:t>campaign</a:t>
            </a:r>
            <a:r>
              <a:rPr lang="fr-FR" sz="2600" dirty="0">
                <a:latin typeface="Comic Sans MS" panose="030F0702030302020204" pitchFamily="66" charset="0"/>
              </a:rPr>
              <a:t> </a:t>
            </a:r>
            <a:r>
              <a:rPr lang="fr-FR" sz="2600" dirty="0" err="1">
                <a:latin typeface="Comic Sans MS" panose="030F0702030302020204" pitchFamily="66" charset="0"/>
              </a:rPr>
              <a:t>that</a:t>
            </a:r>
            <a:r>
              <a:rPr lang="fr-FR" sz="2600" dirty="0">
                <a:latin typeface="Comic Sans MS" panose="030F0702030302020204" pitchFamily="66" charset="0"/>
              </a:rPr>
              <a:t> $2tn </a:t>
            </a:r>
            <a:r>
              <a:rPr lang="fr-FR" sz="2600" dirty="0" err="1">
                <a:latin typeface="Comic Sans MS" panose="030F0702030302020204" pitchFamily="66" charset="0"/>
              </a:rPr>
              <a:t>could</a:t>
            </a:r>
            <a:r>
              <a:rPr lang="fr-FR" sz="2600" dirty="0">
                <a:latin typeface="Comic Sans MS" panose="030F0702030302020204" pitchFamily="66" charset="0"/>
              </a:rPr>
              <a:t> </a:t>
            </a:r>
            <a:r>
              <a:rPr lang="fr-FR" sz="2600" dirty="0" err="1">
                <a:latin typeface="Comic Sans MS" panose="030F0702030302020204" pitchFamily="66" charset="0"/>
              </a:rPr>
              <a:t>be</a:t>
            </a:r>
            <a:r>
              <a:rPr lang="fr-FR" sz="2600" dirty="0">
                <a:latin typeface="Comic Sans MS" panose="030F0702030302020204" pitchFamily="66" charset="0"/>
              </a:rPr>
              <a:t> </a:t>
            </a:r>
            <a:r>
              <a:rPr lang="fr-FR" sz="2600" dirty="0" err="1">
                <a:latin typeface="Comic Sans MS" panose="030F0702030302020204" pitchFamily="66" charset="0"/>
              </a:rPr>
              <a:t>cut</a:t>
            </a:r>
            <a:r>
              <a:rPr lang="fr-FR" sz="2600" dirty="0">
                <a:latin typeface="Comic Sans MS" panose="030F0702030302020204" pitchFamily="66" charset="0"/>
              </a:rPr>
              <a:t> </a:t>
            </a:r>
            <a:r>
              <a:rPr lang="fr-FR" sz="2600" dirty="0" err="1">
                <a:latin typeface="Comic Sans MS" panose="030F0702030302020204" pitchFamily="66" charset="0"/>
              </a:rPr>
              <a:t>from</a:t>
            </a:r>
            <a:r>
              <a:rPr lang="fr-FR" sz="2600" dirty="0">
                <a:latin typeface="Comic Sans MS" panose="030F0702030302020204" pitchFamily="66" charset="0"/>
              </a:rPr>
              <a:t> the $6,5tn </a:t>
            </a:r>
            <a:r>
              <a:rPr lang="fr-FR" sz="2600" dirty="0" err="1">
                <a:latin typeface="Comic Sans MS" panose="030F0702030302020204" pitchFamily="66" charset="0"/>
              </a:rPr>
              <a:t>federal</a:t>
            </a:r>
            <a:r>
              <a:rPr lang="fr-FR" sz="2600" dirty="0">
                <a:latin typeface="Comic Sans MS" panose="030F0702030302020204" pitchFamily="66" charset="0"/>
              </a:rPr>
              <a:t> budget…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231C444-F530-7927-1AB8-3038DB394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6" y="1169507"/>
            <a:ext cx="6307270" cy="400774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AF1F23A-F710-2932-3DEC-2EB6C6B5425E}"/>
              </a:ext>
            </a:extLst>
          </p:cNvPr>
          <p:cNvSpPr txBox="1"/>
          <p:nvPr/>
        </p:nvSpPr>
        <p:spPr>
          <a:xfrm>
            <a:off x="767989" y="5469965"/>
            <a:ext cx="59248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600" b="1" dirty="0" err="1">
                <a:latin typeface="Comic Sans MS" panose="030F0702030302020204" pitchFamily="66" charset="0"/>
              </a:rPr>
              <a:t>Nominated</a:t>
            </a:r>
            <a:r>
              <a:rPr lang="fr-FR" sz="2600" b="1" dirty="0">
                <a:latin typeface="Comic Sans MS" panose="030F0702030302020204" pitchFamily="66" charset="0"/>
              </a:rPr>
              <a:t> to lead the ‘</a:t>
            </a:r>
            <a:r>
              <a:rPr lang="fr-FR" sz="2600" b="1" dirty="0" err="1">
                <a:latin typeface="Comic Sans MS" panose="030F0702030302020204" pitchFamily="66" charset="0"/>
              </a:rPr>
              <a:t>Department</a:t>
            </a:r>
            <a:r>
              <a:rPr lang="fr-FR" sz="2600" b="1" dirty="0">
                <a:latin typeface="Comic Sans MS" panose="030F0702030302020204" pitchFamily="66" charset="0"/>
              </a:rPr>
              <a:t> of </a:t>
            </a:r>
            <a:r>
              <a:rPr lang="fr-FR" sz="2600" b="1" dirty="0" err="1">
                <a:latin typeface="Comic Sans MS" panose="030F0702030302020204" pitchFamily="66" charset="0"/>
              </a:rPr>
              <a:t>Government</a:t>
            </a:r>
            <a:r>
              <a:rPr lang="fr-FR" sz="2600" b="1" dirty="0">
                <a:latin typeface="Comic Sans MS" panose="030F0702030302020204" pitchFamily="66" charset="0"/>
              </a:rPr>
              <a:t> </a:t>
            </a:r>
            <a:r>
              <a:rPr lang="fr-FR" sz="2600" b="1" dirty="0" err="1">
                <a:latin typeface="Comic Sans MS" panose="030F0702030302020204" pitchFamily="66" charset="0"/>
              </a:rPr>
              <a:t>Efficiency</a:t>
            </a:r>
            <a:r>
              <a:rPr lang="fr-FR" sz="2600" b="1" dirty="0">
                <a:latin typeface="Comic Sans MS" panose="030F0702030302020204" pitchFamily="66" charset="0"/>
              </a:rPr>
              <a:t>’</a:t>
            </a:r>
            <a:endParaRPr lang="fr-FR" sz="2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6370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CA034-F6D1-DFAD-DAE8-D2E9E449D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CE145BB-716F-B2A5-50C0-DC3A35A38F15}"/>
              </a:ext>
            </a:extLst>
          </p:cNvPr>
          <p:cNvSpPr txBox="1"/>
          <p:nvPr/>
        </p:nvSpPr>
        <p:spPr>
          <a:xfrm>
            <a:off x="515502" y="521832"/>
            <a:ext cx="424844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dirty="0" err="1">
                <a:latin typeface="Comic Sans MS" panose="030F0702030302020204" pitchFamily="66" charset="0"/>
              </a:rPr>
              <a:t>Kristi</a:t>
            </a:r>
            <a:r>
              <a:rPr lang="fr-FR" sz="2800" b="1" dirty="0">
                <a:latin typeface="Comic Sans MS" panose="030F0702030302020204" pitchFamily="66" charset="0"/>
              </a:rPr>
              <a:t> </a:t>
            </a:r>
            <a:r>
              <a:rPr lang="fr-FR" sz="2800" b="1" dirty="0" err="1">
                <a:latin typeface="Comic Sans MS" panose="030F0702030302020204" pitchFamily="66" charset="0"/>
              </a:rPr>
              <a:t>Noem</a:t>
            </a:r>
            <a:endParaRPr lang="fr-FR" sz="2800" b="1" dirty="0">
              <a:latin typeface="Comic Sans MS" panose="030F0702030302020204" pitchFamily="66" charset="0"/>
            </a:endParaRPr>
          </a:p>
          <a:p>
            <a:pPr algn="just"/>
            <a:endParaRPr lang="fr-FR" dirty="0">
              <a:latin typeface="Comic Sans MS" panose="030F0702030302020204" pitchFamily="66" charset="0"/>
            </a:endParaRPr>
          </a:p>
          <a:p>
            <a:pPr algn="just"/>
            <a:r>
              <a:rPr lang="fr-FR" sz="2800" dirty="0">
                <a:latin typeface="Comic Sans MS" panose="030F0702030302020204" pitchFamily="66" charset="0"/>
              </a:rPr>
              <a:t>South Dakota </a:t>
            </a:r>
            <a:r>
              <a:rPr lang="fr-FR" sz="2800" dirty="0" err="1">
                <a:latin typeface="Comic Sans MS" panose="030F0702030302020204" pitchFamily="66" charset="0"/>
              </a:rPr>
              <a:t>governor</a:t>
            </a:r>
            <a:endParaRPr lang="fr-FR" sz="2800" dirty="0">
              <a:latin typeface="Comic Sans MS" panose="030F0702030302020204" pitchFamily="66" charset="0"/>
            </a:endParaRPr>
          </a:p>
          <a:p>
            <a:pPr algn="just"/>
            <a:r>
              <a:rPr lang="fr-FR" sz="2800" dirty="0">
                <a:latin typeface="Comic Sans MS" panose="030F0702030302020204" pitchFamily="66" charset="0"/>
              </a:rPr>
              <a:t>VP </a:t>
            </a:r>
            <a:r>
              <a:rPr lang="fr-FR" sz="2800" dirty="0" err="1">
                <a:latin typeface="Comic Sans MS" panose="030F0702030302020204" pitchFamily="66" charset="0"/>
              </a:rPr>
              <a:t>hopeful</a:t>
            </a:r>
            <a:endParaRPr lang="fr-FR" sz="2800" dirty="0">
              <a:latin typeface="Comic Sans MS" panose="030F0702030302020204" pitchFamily="66" charset="0"/>
            </a:endParaRPr>
          </a:p>
          <a:p>
            <a:pPr algn="just"/>
            <a:endParaRPr lang="fr-FR" sz="2800" dirty="0">
              <a:latin typeface="Comic Sans MS" panose="030F0702030302020204" pitchFamily="66" charset="0"/>
            </a:endParaRPr>
          </a:p>
          <a:p>
            <a:pPr algn="just"/>
            <a:r>
              <a:rPr lang="fr-FR" sz="2800" dirty="0" err="1">
                <a:latin typeface="Comic Sans MS" panose="030F0702030302020204" pitchFamily="66" charset="0"/>
              </a:rPr>
              <a:t>Famously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latin typeface="Comic Sans MS" panose="030F0702030302020204" pitchFamily="66" charset="0"/>
              </a:rPr>
              <a:t>bragged</a:t>
            </a:r>
            <a:r>
              <a:rPr lang="fr-FR" sz="2800" dirty="0">
                <a:latin typeface="Comic Sans MS" panose="030F0702030302020204" pitchFamily="66" charset="0"/>
              </a:rPr>
              <a:t> about </a:t>
            </a:r>
            <a:r>
              <a:rPr lang="fr-FR" sz="2800" dirty="0" err="1">
                <a:latin typeface="Comic Sans MS" panose="030F0702030302020204" pitchFamily="66" charset="0"/>
              </a:rPr>
              <a:t>killing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latin typeface="Comic Sans MS" panose="030F0702030302020204" pitchFamily="66" charset="0"/>
              </a:rPr>
              <a:t>her</a:t>
            </a:r>
            <a:r>
              <a:rPr lang="fr-FR" sz="2800" dirty="0">
                <a:latin typeface="Comic Sans MS" panose="030F0702030302020204" pitchFamily="66" charset="0"/>
              </a:rPr>
              <a:t> 14-month-old </a:t>
            </a:r>
            <a:r>
              <a:rPr lang="fr-FR" sz="2800" dirty="0" err="1">
                <a:latin typeface="Comic Sans MS" panose="030F0702030302020204" pitchFamily="66" charset="0"/>
              </a:rPr>
              <a:t>puppy</a:t>
            </a:r>
            <a:r>
              <a:rPr lang="fr-FR" sz="2800" dirty="0">
                <a:latin typeface="Comic Sans MS" panose="030F0702030302020204" pitchFamily="66" charset="0"/>
              </a:rPr>
              <a:t> for not </a:t>
            </a:r>
            <a:r>
              <a:rPr lang="fr-FR" sz="2800" dirty="0" err="1">
                <a:latin typeface="Comic Sans MS" panose="030F0702030302020204" pitchFamily="66" charset="0"/>
              </a:rPr>
              <a:t>being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latin typeface="Comic Sans MS" panose="030F0702030302020204" pitchFamily="66" charset="0"/>
              </a:rPr>
              <a:t>properly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latin typeface="Comic Sans MS" panose="030F0702030302020204" pitchFamily="66" charset="0"/>
              </a:rPr>
              <a:t>trained</a:t>
            </a:r>
            <a:endParaRPr lang="fr-FR" sz="2800" dirty="0">
              <a:latin typeface="Comic Sans MS" panose="030F0702030302020204" pitchFamily="66" charset="0"/>
            </a:endParaRPr>
          </a:p>
          <a:p>
            <a:pPr algn="just"/>
            <a:endParaRPr lang="fr-FR" sz="2800" dirty="0">
              <a:latin typeface="Comic Sans MS" panose="030F0702030302020204" pitchFamily="66" charset="0"/>
            </a:endParaRPr>
          </a:p>
          <a:p>
            <a:pPr algn="just"/>
            <a:r>
              <a:rPr lang="fr-FR" sz="2800" dirty="0" err="1">
                <a:latin typeface="Comic Sans MS" panose="030F0702030302020204" pitchFamily="66" charset="0"/>
              </a:rPr>
              <a:t>Nominated</a:t>
            </a:r>
            <a:r>
              <a:rPr lang="fr-FR" sz="2800" dirty="0">
                <a:latin typeface="Comic Sans MS" panose="030F0702030302020204" pitchFamily="66" charset="0"/>
              </a:rPr>
              <a:t> to </a:t>
            </a:r>
            <a:r>
              <a:rPr lang="fr-FR" sz="2800" dirty="0" err="1">
                <a:latin typeface="Comic Sans MS" panose="030F0702030302020204" pitchFamily="66" charset="0"/>
              </a:rPr>
              <a:t>be</a:t>
            </a:r>
            <a:r>
              <a:rPr lang="fr-FR" sz="2800" dirty="0">
                <a:latin typeface="Comic Sans MS" panose="030F0702030302020204" pitchFamily="66" charset="0"/>
              </a:rPr>
              <a:t> the </a:t>
            </a:r>
            <a:r>
              <a:rPr lang="fr-FR" sz="2800" dirty="0" err="1">
                <a:latin typeface="Comic Sans MS" panose="030F0702030302020204" pitchFamily="66" charset="0"/>
              </a:rPr>
              <a:t>head</a:t>
            </a:r>
            <a:r>
              <a:rPr lang="fr-FR" sz="2800" dirty="0">
                <a:latin typeface="Comic Sans MS" panose="030F0702030302020204" pitchFamily="66" charset="0"/>
              </a:rPr>
              <a:t> of the </a:t>
            </a:r>
            <a:r>
              <a:rPr lang="fr-FR" sz="2800" dirty="0" err="1">
                <a:latin typeface="Comic Sans MS" panose="030F0702030302020204" pitchFamily="66" charset="0"/>
              </a:rPr>
              <a:t>Department</a:t>
            </a:r>
            <a:r>
              <a:rPr lang="fr-FR" sz="2800" dirty="0">
                <a:latin typeface="Comic Sans MS" panose="030F0702030302020204" pitchFamily="66" charset="0"/>
              </a:rPr>
              <a:t> of Homeland Security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6CCC682-675F-5417-A85E-F4C871C3D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454" y="2033870"/>
            <a:ext cx="6100044" cy="4288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7A1A551-2DF1-7871-F3A3-4AC91873A5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553" y="270233"/>
            <a:ext cx="4691912" cy="3359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89291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66B51-4E3E-9169-6A5E-94F603AC8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03086A64-1CE5-4D11-A664-1775AEBA7114}"/>
              </a:ext>
            </a:extLst>
          </p:cNvPr>
          <p:cNvSpPr txBox="1"/>
          <p:nvPr/>
        </p:nvSpPr>
        <p:spPr>
          <a:xfrm>
            <a:off x="402647" y="363589"/>
            <a:ext cx="318379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600" b="1" dirty="0">
                <a:latin typeface="Comic Sans MS" panose="030F0702030302020204" pitchFamily="66" charset="0"/>
              </a:rPr>
              <a:t>Tulsi </a:t>
            </a:r>
            <a:r>
              <a:rPr lang="fr-FR" sz="2600" b="1" dirty="0" err="1">
                <a:latin typeface="Comic Sans MS" panose="030F0702030302020204" pitchFamily="66" charset="0"/>
              </a:rPr>
              <a:t>Gabbard</a:t>
            </a:r>
            <a:endParaRPr lang="fr-FR" sz="2600" b="1" dirty="0">
              <a:latin typeface="Comic Sans MS" panose="030F0702030302020204" pitchFamily="66" charset="0"/>
            </a:endParaRPr>
          </a:p>
          <a:p>
            <a:pPr algn="just"/>
            <a:endParaRPr lang="fr-FR" sz="1400" dirty="0">
              <a:latin typeface="Comic Sans MS" panose="030F0702030302020204" pitchFamily="66" charset="0"/>
            </a:endParaRPr>
          </a:p>
          <a:p>
            <a:pPr algn="just"/>
            <a:r>
              <a:rPr lang="fr-FR" sz="2600" dirty="0">
                <a:latin typeface="Comic Sans MS" panose="030F0702030302020204" pitchFamily="66" charset="0"/>
              </a:rPr>
              <a:t>Former </a:t>
            </a:r>
            <a:r>
              <a:rPr lang="fr-FR" sz="2600" dirty="0" err="1">
                <a:latin typeface="Comic Sans MS" panose="030F0702030302020204" pitchFamily="66" charset="0"/>
              </a:rPr>
              <a:t>member</a:t>
            </a:r>
            <a:r>
              <a:rPr lang="fr-FR" sz="2600" dirty="0">
                <a:latin typeface="Comic Sans MS" panose="030F0702030302020204" pitchFamily="66" charset="0"/>
              </a:rPr>
              <a:t> of the House of </a:t>
            </a:r>
            <a:r>
              <a:rPr lang="fr-FR" sz="2600" dirty="0" err="1">
                <a:latin typeface="Comic Sans MS" panose="030F0702030302020204" pitchFamily="66" charset="0"/>
              </a:rPr>
              <a:t>Representatives</a:t>
            </a:r>
            <a:r>
              <a:rPr lang="fr-FR" sz="2600" dirty="0">
                <a:latin typeface="Comic Sans MS" panose="030F0702030302020204" pitchFamily="66" charset="0"/>
              </a:rPr>
              <a:t> </a:t>
            </a:r>
            <a:r>
              <a:rPr lang="fr-FR" sz="2600" dirty="0" err="1">
                <a:latin typeface="Comic Sans MS" panose="030F0702030302020204" pitchFamily="66" charset="0"/>
              </a:rPr>
              <a:t>from</a:t>
            </a:r>
            <a:r>
              <a:rPr lang="fr-FR" sz="2600" dirty="0">
                <a:latin typeface="Comic Sans MS" panose="030F0702030302020204" pitchFamily="66" charset="0"/>
              </a:rPr>
              <a:t> Hawaii</a:t>
            </a:r>
          </a:p>
          <a:p>
            <a:pPr algn="just"/>
            <a:endParaRPr lang="fr-FR" sz="1200" dirty="0">
              <a:latin typeface="Comic Sans MS" panose="030F0702030302020204" pitchFamily="66" charset="0"/>
            </a:endParaRPr>
          </a:p>
          <a:p>
            <a:pPr algn="just"/>
            <a:r>
              <a:rPr lang="fr-FR" sz="2600" dirty="0">
                <a:latin typeface="Comic Sans MS" panose="030F0702030302020204" pitchFamily="66" charset="0"/>
              </a:rPr>
              <a:t>Former candidate to the </a:t>
            </a:r>
            <a:r>
              <a:rPr lang="fr-FR" sz="2600" u="sng" dirty="0">
                <a:latin typeface="Comic Sans MS" panose="030F0702030302020204" pitchFamily="66" charset="0"/>
              </a:rPr>
              <a:t>Democratic</a:t>
            </a:r>
            <a:r>
              <a:rPr lang="fr-FR" sz="2600" dirty="0">
                <a:latin typeface="Comic Sans MS" panose="030F0702030302020204" pitchFamily="66" charset="0"/>
              </a:rPr>
              <a:t> </a:t>
            </a:r>
            <a:r>
              <a:rPr lang="fr-FR" sz="2600" dirty="0" err="1">
                <a:latin typeface="Comic Sans MS" panose="030F0702030302020204" pitchFamily="66" charset="0"/>
              </a:rPr>
              <a:t>primary</a:t>
            </a:r>
            <a:r>
              <a:rPr lang="fr-FR" sz="2600" dirty="0">
                <a:latin typeface="Comic Sans MS" panose="030F0702030302020204" pitchFamily="66" charset="0"/>
              </a:rPr>
              <a:t> for the 2020 </a:t>
            </a:r>
            <a:r>
              <a:rPr lang="fr-FR" sz="2600" dirty="0" err="1">
                <a:latin typeface="Comic Sans MS" panose="030F0702030302020204" pitchFamily="66" charset="0"/>
              </a:rPr>
              <a:t>election</a:t>
            </a:r>
            <a:endParaRPr lang="fr-FR" sz="2600" dirty="0">
              <a:latin typeface="Comic Sans MS" panose="030F0702030302020204" pitchFamily="66" charset="0"/>
            </a:endParaRPr>
          </a:p>
          <a:p>
            <a:pPr algn="just"/>
            <a:endParaRPr lang="fr-FR" sz="1200" dirty="0">
              <a:latin typeface="Comic Sans MS" panose="030F0702030302020204" pitchFamily="66" charset="0"/>
            </a:endParaRPr>
          </a:p>
          <a:p>
            <a:pPr algn="just"/>
            <a:r>
              <a:rPr lang="fr-FR" sz="2600" dirty="0" err="1">
                <a:latin typeface="Comic Sans MS" panose="030F0702030302020204" pitchFamily="66" charset="0"/>
              </a:rPr>
              <a:t>Then</a:t>
            </a:r>
            <a:r>
              <a:rPr lang="fr-FR" sz="2600" dirty="0">
                <a:latin typeface="Comic Sans MS" panose="030F0702030302020204" pitchFamily="66" charset="0"/>
              </a:rPr>
              <a:t> </a:t>
            </a:r>
            <a:r>
              <a:rPr lang="fr-FR" sz="2600" dirty="0" err="1">
                <a:latin typeface="Comic Sans MS" panose="030F0702030302020204" pitchFamily="66" charset="0"/>
              </a:rPr>
              <a:t>became</a:t>
            </a:r>
            <a:r>
              <a:rPr lang="fr-FR" sz="2600" dirty="0">
                <a:latin typeface="Comic Sans MS" panose="030F0702030302020204" pitchFamily="66" charset="0"/>
              </a:rPr>
              <a:t> </a:t>
            </a:r>
            <a:r>
              <a:rPr lang="fr-FR" sz="2600" dirty="0" err="1">
                <a:latin typeface="Comic Sans MS" panose="030F0702030302020204" pitchFamily="66" charset="0"/>
              </a:rPr>
              <a:t>independent</a:t>
            </a:r>
            <a:r>
              <a:rPr lang="fr-FR" sz="2600" dirty="0">
                <a:latin typeface="Comic Sans MS" panose="030F0702030302020204" pitchFamily="66" charset="0"/>
              </a:rPr>
              <a:t>, </a:t>
            </a:r>
            <a:r>
              <a:rPr lang="fr-FR" sz="2600" dirty="0" err="1">
                <a:latin typeface="Comic Sans MS" panose="030F0702030302020204" pitchFamily="66" charset="0"/>
              </a:rPr>
              <a:t>before</a:t>
            </a:r>
            <a:r>
              <a:rPr lang="fr-FR" sz="2600" dirty="0">
                <a:latin typeface="Comic Sans MS" panose="030F0702030302020204" pitchFamily="66" charset="0"/>
              </a:rPr>
              <a:t> </a:t>
            </a:r>
            <a:r>
              <a:rPr lang="fr-FR" sz="2600" dirty="0" err="1">
                <a:latin typeface="Comic Sans MS" panose="030F0702030302020204" pitchFamily="66" charset="0"/>
              </a:rPr>
              <a:t>joining</a:t>
            </a:r>
            <a:r>
              <a:rPr lang="fr-FR" sz="2600" dirty="0">
                <a:latin typeface="Comic Sans MS" panose="030F0702030302020204" pitchFamily="66" charset="0"/>
              </a:rPr>
              <a:t> the Trump </a:t>
            </a:r>
            <a:r>
              <a:rPr lang="fr-FR" sz="2600" dirty="0" err="1">
                <a:latin typeface="Comic Sans MS" panose="030F0702030302020204" pitchFamily="66" charset="0"/>
              </a:rPr>
              <a:t>campaign</a:t>
            </a:r>
            <a:r>
              <a:rPr lang="fr-FR" sz="2600" dirty="0">
                <a:latin typeface="Comic Sans MS" panose="030F0702030302020204" pitchFamily="66" charset="0"/>
              </a:rPr>
              <a:t> in 2024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C06AA43-9D34-E5B9-73D4-9731CDF16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012" y="251048"/>
            <a:ext cx="3183799" cy="459039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BAA61B0-4C17-17DB-56E9-C15A5E5D32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926" y="2874406"/>
            <a:ext cx="6544588" cy="362000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E6193CD-ADEA-0376-62C9-A20CAD0BA3B5}"/>
              </a:ext>
            </a:extLst>
          </p:cNvPr>
          <p:cNvSpPr txBox="1"/>
          <p:nvPr/>
        </p:nvSpPr>
        <p:spPr>
          <a:xfrm>
            <a:off x="7909685" y="578218"/>
            <a:ext cx="34148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600" b="1" dirty="0" err="1">
                <a:latin typeface="Comic Sans MS" panose="030F0702030302020204" pitchFamily="66" charset="0"/>
              </a:rPr>
              <a:t>Nominated</a:t>
            </a:r>
            <a:r>
              <a:rPr lang="fr-FR" sz="2600" b="1" dirty="0">
                <a:latin typeface="Comic Sans MS" panose="030F0702030302020204" pitchFamily="66" charset="0"/>
              </a:rPr>
              <a:t> to </a:t>
            </a:r>
            <a:r>
              <a:rPr lang="fr-FR" sz="2600" b="1" dirty="0" err="1">
                <a:latin typeface="Comic Sans MS" panose="030F0702030302020204" pitchFamily="66" charset="0"/>
              </a:rPr>
              <a:t>be</a:t>
            </a:r>
            <a:r>
              <a:rPr lang="fr-FR" sz="2600" b="1" dirty="0">
                <a:latin typeface="Comic Sans MS" panose="030F0702030302020204" pitchFamily="66" charset="0"/>
              </a:rPr>
              <a:t> the new </a:t>
            </a:r>
            <a:r>
              <a:rPr lang="fr-FR" sz="2600" b="1" dirty="0" err="1">
                <a:latin typeface="Comic Sans MS" panose="030F0702030302020204" pitchFamily="66" charset="0"/>
              </a:rPr>
              <a:t>head</a:t>
            </a:r>
            <a:r>
              <a:rPr lang="fr-FR" sz="2600" b="1" dirty="0">
                <a:latin typeface="Comic Sans MS" panose="030F0702030302020204" pitchFamily="66" charset="0"/>
              </a:rPr>
              <a:t> of the National Intelligence Agency</a:t>
            </a:r>
            <a:endParaRPr lang="fr-FR" sz="2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9602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A8CAA-0AF9-54F8-CB05-1B77423B3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939C3F51-7C49-89FA-15D4-CAE2EC0E8BD0}"/>
              </a:ext>
            </a:extLst>
          </p:cNvPr>
          <p:cNvSpPr txBox="1"/>
          <p:nvPr/>
        </p:nvSpPr>
        <p:spPr>
          <a:xfrm>
            <a:off x="1083212" y="4334232"/>
            <a:ext cx="10593286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>
                <a:latin typeface="Comic Sans MS" panose="030F0702030302020204" pitchFamily="66" charset="0"/>
              </a:rPr>
              <a:t>Pete </a:t>
            </a:r>
            <a:r>
              <a:rPr lang="fr-FR" sz="2400" b="1" dirty="0" err="1">
                <a:latin typeface="Comic Sans MS" panose="030F0702030302020204" pitchFamily="66" charset="0"/>
              </a:rPr>
              <a:t>Hegseth</a:t>
            </a:r>
            <a:endParaRPr lang="fr-FR" sz="2400" b="1" dirty="0">
              <a:latin typeface="Comic Sans MS" panose="030F0702030302020204" pitchFamily="66" charset="0"/>
            </a:endParaRPr>
          </a:p>
          <a:p>
            <a:pPr algn="just"/>
            <a:endParaRPr lang="fr-FR" sz="1100" dirty="0">
              <a:latin typeface="Comic Sans MS" panose="030F0702030302020204" pitchFamily="66" charset="0"/>
            </a:endParaRPr>
          </a:p>
          <a:p>
            <a:pPr algn="just"/>
            <a:r>
              <a:rPr lang="fr-FR" sz="2400" dirty="0" err="1">
                <a:latin typeface="Comic Sans MS" panose="030F0702030302020204" pitchFamily="66" charset="0"/>
              </a:rPr>
              <a:t>Member</a:t>
            </a:r>
            <a:r>
              <a:rPr lang="fr-FR" sz="2400" dirty="0">
                <a:latin typeface="Comic Sans MS" panose="030F0702030302020204" pitchFamily="66" charset="0"/>
              </a:rPr>
              <a:t> of the National Guard of Minnesota</a:t>
            </a:r>
          </a:p>
          <a:p>
            <a:pPr algn="just"/>
            <a:r>
              <a:rPr lang="fr-FR" sz="2400" dirty="0" err="1">
                <a:latin typeface="Comic Sans MS" panose="030F0702030302020204" pitchFamily="66" charset="0"/>
              </a:rPr>
              <a:t>Served</a:t>
            </a:r>
            <a:r>
              <a:rPr lang="fr-FR" sz="2400" dirty="0">
                <a:latin typeface="Comic Sans MS" panose="030F0702030302020204" pitchFamily="66" charset="0"/>
              </a:rPr>
              <a:t> in Iraq and Afghanistan</a:t>
            </a:r>
          </a:p>
          <a:p>
            <a:pPr algn="just"/>
            <a:endParaRPr lang="fr-FR" sz="1200" dirty="0">
              <a:latin typeface="Comic Sans MS" panose="030F0702030302020204" pitchFamily="66" charset="0"/>
            </a:endParaRPr>
          </a:p>
          <a:p>
            <a:pPr algn="just"/>
            <a:r>
              <a:rPr lang="fr-FR" sz="2400" dirty="0">
                <a:latin typeface="Comic Sans MS" panose="030F0702030302020204" pitchFamily="66" charset="0"/>
              </a:rPr>
              <a:t>TV host on Fox and Friends Weekend</a:t>
            </a:r>
          </a:p>
          <a:p>
            <a:pPr algn="just"/>
            <a:r>
              <a:rPr lang="fr-FR" sz="2400" dirty="0" err="1">
                <a:latin typeface="Comic Sans MS" panose="030F0702030302020204" pitchFamily="66" charset="0"/>
              </a:rPr>
              <a:t>Accused</a:t>
            </a:r>
            <a:r>
              <a:rPr lang="fr-FR" sz="2400" dirty="0">
                <a:latin typeface="Comic Sans MS" panose="030F0702030302020204" pitchFamily="66" charset="0"/>
              </a:rPr>
              <a:t> of </a:t>
            </a:r>
            <a:r>
              <a:rPr lang="fr-FR" sz="2400" dirty="0" err="1">
                <a:latin typeface="Comic Sans MS" panose="030F0702030302020204" pitchFamily="66" charset="0"/>
              </a:rPr>
              <a:t>sexual</a:t>
            </a:r>
            <a:r>
              <a:rPr lang="fr-FR" sz="2400" dirty="0">
                <a:latin typeface="Comic Sans MS" panose="030F0702030302020204" pitchFamily="66" charset="0"/>
              </a:rPr>
              <a:t> </a:t>
            </a:r>
            <a:r>
              <a:rPr lang="fr-FR" sz="2400" dirty="0" err="1">
                <a:latin typeface="Comic Sans MS" panose="030F0702030302020204" pitchFamily="66" charset="0"/>
              </a:rPr>
              <a:t>assault</a:t>
            </a:r>
            <a:r>
              <a:rPr lang="fr-FR" sz="2400" dirty="0">
                <a:latin typeface="Comic Sans MS" panose="030F0702030302020204" pitchFamily="66" charset="0"/>
              </a:rPr>
              <a:t> in 2017 (but no complaint </a:t>
            </a:r>
            <a:r>
              <a:rPr lang="fr-FR" sz="2400" dirty="0" err="1">
                <a:latin typeface="Comic Sans MS" panose="030F0702030302020204" pitchFamily="66" charset="0"/>
              </a:rPr>
              <a:t>filed</a:t>
            </a:r>
            <a:r>
              <a:rPr lang="fr-FR" sz="2400" dirty="0">
                <a:latin typeface="Comic Sans MS" panose="030F0702030302020204" pitchFamily="66" charset="0"/>
              </a:rPr>
              <a:t> </a:t>
            </a:r>
            <a:r>
              <a:rPr lang="fr-FR" sz="2400" dirty="0" err="1">
                <a:latin typeface="Comic Sans MS" panose="030F0702030302020204" pitchFamily="66" charset="0"/>
              </a:rPr>
              <a:t>against</a:t>
            </a:r>
            <a:r>
              <a:rPr lang="fr-FR" sz="2400" dirty="0">
                <a:latin typeface="Comic Sans MS" panose="030F0702030302020204" pitchFamily="66" charset="0"/>
              </a:rPr>
              <a:t> </a:t>
            </a:r>
            <a:r>
              <a:rPr lang="fr-FR" sz="2400" dirty="0" err="1">
                <a:latin typeface="Comic Sans MS" panose="030F0702030302020204" pitchFamily="66" charset="0"/>
              </a:rPr>
              <a:t>him</a:t>
            </a:r>
            <a:r>
              <a:rPr lang="fr-FR" sz="2400" dirty="0">
                <a:latin typeface="Comic Sans MS" panose="030F0702030302020204" pitchFamily="66" charset="0"/>
              </a:rPr>
              <a:t>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384E7F0-84E2-EB41-2597-EA9FEBDC5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472" y="306080"/>
            <a:ext cx="7157026" cy="382817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F48A6F3-50F9-7A76-A480-4D2ECB210E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29" y="413955"/>
            <a:ext cx="2653788" cy="361242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6A5828-9B39-A548-98E8-1EB8AA89D6CF}"/>
              </a:ext>
            </a:extLst>
          </p:cNvPr>
          <p:cNvSpPr txBox="1"/>
          <p:nvPr/>
        </p:nvSpPr>
        <p:spPr>
          <a:xfrm>
            <a:off x="8440615" y="112542"/>
            <a:ext cx="3446585" cy="448759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09688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CD50F-E07C-0540-8BE5-933D80879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955351DB-AC02-C6A1-4E00-B3682C75360A}"/>
              </a:ext>
            </a:extLst>
          </p:cNvPr>
          <p:cNvSpPr txBox="1"/>
          <p:nvPr/>
        </p:nvSpPr>
        <p:spPr>
          <a:xfrm>
            <a:off x="7385538" y="597455"/>
            <a:ext cx="455793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600" b="1" dirty="0">
                <a:latin typeface="Comic Sans MS" panose="030F0702030302020204" pitchFamily="66" charset="0"/>
              </a:rPr>
              <a:t>Matt </a:t>
            </a:r>
            <a:r>
              <a:rPr lang="fr-FR" sz="2600" b="1" dirty="0" err="1">
                <a:latin typeface="Comic Sans MS" panose="030F0702030302020204" pitchFamily="66" charset="0"/>
              </a:rPr>
              <a:t>Gaetz</a:t>
            </a:r>
            <a:endParaRPr lang="fr-FR" sz="2600" b="1" dirty="0">
              <a:latin typeface="Comic Sans MS" panose="030F0702030302020204" pitchFamily="66" charset="0"/>
            </a:endParaRPr>
          </a:p>
          <a:p>
            <a:pPr algn="just"/>
            <a:endParaRPr lang="fr-FR" sz="1600" dirty="0">
              <a:latin typeface="Comic Sans MS" panose="030F0702030302020204" pitchFamily="66" charset="0"/>
            </a:endParaRPr>
          </a:p>
          <a:p>
            <a:pPr algn="just"/>
            <a:r>
              <a:rPr lang="fr-FR" sz="2600" dirty="0" err="1">
                <a:latin typeface="Comic Sans MS" panose="030F0702030302020204" pitchFamily="66" charset="0"/>
              </a:rPr>
              <a:t>Member</a:t>
            </a:r>
            <a:r>
              <a:rPr lang="fr-FR" sz="2600" dirty="0">
                <a:latin typeface="Comic Sans MS" panose="030F0702030302020204" pitchFamily="66" charset="0"/>
              </a:rPr>
              <a:t> of the House of </a:t>
            </a:r>
            <a:r>
              <a:rPr lang="fr-FR" sz="2600" dirty="0" err="1">
                <a:latin typeface="Comic Sans MS" panose="030F0702030302020204" pitchFamily="66" charset="0"/>
              </a:rPr>
              <a:t>Representatives</a:t>
            </a:r>
            <a:r>
              <a:rPr lang="fr-FR" sz="2600" dirty="0">
                <a:latin typeface="Comic Sans MS" panose="030F0702030302020204" pitchFamily="66" charset="0"/>
              </a:rPr>
              <a:t> </a:t>
            </a:r>
            <a:r>
              <a:rPr lang="fr-FR" sz="2600" dirty="0" err="1">
                <a:latin typeface="Comic Sans MS" panose="030F0702030302020204" pitchFamily="66" charset="0"/>
              </a:rPr>
              <a:t>from</a:t>
            </a:r>
            <a:r>
              <a:rPr lang="fr-FR" sz="2600" dirty="0">
                <a:latin typeface="Comic Sans MS" panose="030F0702030302020204" pitchFamily="66" charset="0"/>
              </a:rPr>
              <a:t> Florida</a:t>
            </a:r>
          </a:p>
          <a:p>
            <a:pPr algn="just"/>
            <a:endParaRPr lang="fr-FR" sz="1400" dirty="0">
              <a:latin typeface="Comic Sans MS" panose="030F0702030302020204" pitchFamily="66" charset="0"/>
            </a:endParaRPr>
          </a:p>
          <a:p>
            <a:pPr algn="just"/>
            <a:r>
              <a:rPr lang="fr-FR" sz="2600" dirty="0">
                <a:latin typeface="Comic Sans MS" panose="030F0702030302020204" pitchFamily="66" charset="0"/>
              </a:rPr>
              <a:t>Hardcore Trump supporter</a:t>
            </a:r>
          </a:p>
          <a:p>
            <a:pPr algn="just"/>
            <a:r>
              <a:rPr lang="fr-FR" sz="2600" dirty="0" err="1">
                <a:latin typeface="Comic Sans MS" panose="030F0702030302020204" pitchFamily="66" charset="0"/>
              </a:rPr>
              <a:t>Conspiracy</a:t>
            </a:r>
            <a:r>
              <a:rPr lang="fr-FR" sz="2600" dirty="0">
                <a:latin typeface="Comic Sans MS" panose="030F0702030302020204" pitchFamily="66" charset="0"/>
              </a:rPr>
              <a:t> </a:t>
            </a:r>
            <a:r>
              <a:rPr lang="fr-FR" sz="2600" dirty="0" err="1">
                <a:latin typeface="Comic Sans MS" panose="030F0702030302020204" pitchFamily="66" charset="0"/>
              </a:rPr>
              <a:t>theorist</a:t>
            </a:r>
            <a:endParaRPr lang="fr-FR" sz="2600" dirty="0">
              <a:latin typeface="Comic Sans MS" panose="030F0702030302020204" pitchFamily="66" charset="0"/>
            </a:endParaRPr>
          </a:p>
          <a:p>
            <a:pPr algn="just"/>
            <a:r>
              <a:rPr lang="fr-FR" sz="2600" dirty="0" err="1">
                <a:latin typeface="Comic Sans MS" panose="030F0702030302020204" pitchFamily="66" charset="0"/>
              </a:rPr>
              <a:t>Mysoginistic</a:t>
            </a:r>
            <a:endParaRPr lang="fr-FR" sz="2600" dirty="0">
              <a:latin typeface="Comic Sans MS" panose="030F0702030302020204" pitchFamily="66" charset="0"/>
            </a:endParaRPr>
          </a:p>
          <a:p>
            <a:pPr algn="just"/>
            <a:endParaRPr lang="fr-FR" sz="2600" dirty="0">
              <a:latin typeface="Comic Sans MS" panose="030F0702030302020204" pitchFamily="66" charset="0"/>
            </a:endParaRPr>
          </a:p>
          <a:p>
            <a:pPr algn="just"/>
            <a:r>
              <a:rPr lang="fr-FR" sz="2600" dirty="0" err="1">
                <a:latin typeface="Comic Sans MS" panose="030F0702030302020204" pitchFamily="66" charset="0"/>
              </a:rPr>
              <a:t>Currently</a:t>
            </a:r>
            <a:r>
              <a:rPr lang="fr-FR" sz="2600" dirty="0">
                <a:latin typeface="Comic Sans MS" panose="030F0702030302020204" pitchFamily="66" charset="0"/>
              </a:rPr>
              <a:t> </a:t>
            </a:r>
            <a:r>
              <a:rPr lang="fr-FR" sz="2600" dirty="0" err="1">
                <a:latin typeface="Comic Sans MS" panose="030F0702030302020204" pitchFamily="66" charset="0"/>
              </a:rPr>
              <a:t>under</a:t>
            </a:r>
            <a:r>
              <a:rPr lang="fr-FR" sz="2600" dirty="0">
                <a:latin typeface="Comic Sans MS" panose="030F0702030302020204" pitchFamily="66" charset="0"/>
              </a:rPr>
              <a:t> investigation of the House </a:t>
            </a:r>
            <a:r>
              <a:rPr lang="fr-FR" sz="2600" dirty="0" err="1">
                <a:latin typeface="Comic Sans MS" panose="030F0702030302020204" pitchFamily="66" charset="0"/>
              </a:rPr>
              <a:t>Ethics</a:t>
            </a:r>
            <a:r>
              <a:rPr lang="fr-FR" sz="2600" dirty="0">
                <a:latin typeface="Comic Sans MS" panose="030F0702030302020204" pitchFamily="66" charset="0"/>
              </a:rPr>
              <a:t> </a:t>
            </a:r>
            <a:r>
              <a:rPr lang="fr-FR" sz="2600" dirty="0" err="1">
                <a:latin typeface="Comic Sans MS" panose="030F0702030302020204" pitchFamily="66" charset="0"/>
              </a:rPr>
              <a:t>Committee</a:t>
            </a:r>
            <a:r>
              <a:rPr lang="fr-FR" sz="2600" dirty="0">
                <a:latin typeface="Comic Sans MS" panose="030F0702030302020204" pitchFamily="66" charset="0"/>
              </a:rPr>
              <a:t> for </a:t>
            </a:r>
            <a:r>
              <a:rPr lang="fr-FR" sz="2600" dirty="0" err="1">
                <a:latin typeface="Comic Sans MS" panose="030F0702030302020204" pitchFamily="66" charset="0"/>
              </a:rPr>
              <a:t>having</a:t>
            </a:r>
            <a:r>
              <a:rPr lang="fr-FR" sz="2600" dirty="0">
                <a:latin typeface="Comic Sans MS" panose="030F0702030302020204" pitchFamily="66" charset="0"/>
              </a:rPr>
              <a:t> </a:t>
            </a:r>
            <a:r>
              <a:rPr lang="fr-FR" sz="2600" dirty="0" err="1">
                <a:latin typeface="Comic Sans MS" panose="030F0702030302020204" pitchFamily="66" charset="0"/>
              </a:rPr>
              <a:t>sexual</a:t>
            </a:r>
            <a:r>
              <a:rPr lang="fr-FR" sz="2600" dirty="0">
                <a:latin typeface="Comic Sans MS" panose="030F0702030302020204" pitchFamily="66" charset="0"/>
              </a:rPr>
              <a:t> relations </a:t>
            </a:r>
            <a:r>
              <a:rPr lang="fr-FR" sz="2600" dirty="0" err="1">
                <a:latin typeface="Comic Sans MS" panose="030F0702030302020204" pitchFamily="66" charset="0"/>
              </a:rPr>
              <a:t>with</a:t>
            </a:r>
            <a:r>
              <a:rPr lang="fr-FR" sz="2600" dirty="0">
                <a:latin typeface="Comic Sans MS" panose="030F0702030302020204" pitchFamily="66" charset="0"/>
              </a:rPr>
              <a:t> a minor + for </a:t>
            </a:r>
            <a:r>
              <a:rPr lang="fr-FR" sz="2600" dirty="0" err="1">
                <a:latin typeface="Comic Sans MS" panose="030F0702030302020204" pitchFamily="66" charset="0"/>
              </a:rPr>
              <a:t>illegal</a:t>
            </a:r>
            <a:r>
              <a:rPr lang="fr-FR" sz="2600" dirty="0">
                <a:latin typeface="Comic Sans MS" panose="030F0702030302020204" pitchFamily="66" charset="0"/>
              </a:rPr>
              <a:t> </a:t>
            </a:r>
            <a:r>
              <a:rPr lang="fr-FR" sz="2600" dirty="0" err="1">
                <a:latin typeface="Comic Sans MS" panose="030F0702030302020204" pitchFamily="66" charset="0"/>
              </a:rPr>
              <a:t>drug</a:t>
            </a:r>
            <a:r>
              <a:rPr lang="fr-FR" sz="2600" dirty="0">
                <a:latin typeface="Comic Sans MS" panose="030F0702030302020204" pitchFamily="66" charset="0"/>
              </a:rPr>
              <a:t> use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C32F9BF-2007-9B76-F615-F0C031175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47" y="519099"/>
            <a:ext cx="6504583" cy="427335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6BDFD09-FCC4-3FAF-228D-879635838B36}"/>
              </a:ext>
            </a:extLst>
          </p:cNvPr>
          <p:cNvSpPr txBox="1"/>
          <p:nvPr/>
        </p:nvSpPr>
        <p:spPr>
          <a:xfrm>
            <a:off x="1376290" y="5244881"/>
            <a:ext cx="44453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600" b="1" dirty="0" err="1">
                <a:latin typeface="Comic Sans MS" panose="030F0702030302020204" pitchFamily="66" charset="0"/>
              </a:rPr>
              <a:t>Nominated</a:t>
            </a:r>
            <a:r>
              <a:rPr lang="fr-FR" sz="2600" b="1" dirty="0">
                <a:latin typeface="Comic Sans MS" panose="030F0702030302020204" pitchFamily="66" charset="0"/>
              </a:rPr>
              <a:t> to </a:t>
            </a:r>
            <a:r>
              <a:rPr lang="fr-FR" sz="2600" b="1" dirty="0" err="1">
                <a:latin typeface="Comic Sans MS" panose="030F0702030302020204" pitchFamily="66" charset="0"/>
              </a:rPr>
              <a:t>be</a:t>
            </a:r>
            <a:r>
              <a:rPr lang="fr-FR" sz="2600" b="1" dirty="0">
                <a:latin typeface="Comic Sans MS" panose="030F0702030302020204" pitchFamily="66" charset="0"/>
              </a:rPr>
              <a:t> the new Attorney General</a:t>
            </a:r>
            <a:endParaRPr lang="fr-FR" sz="2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1794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775</Words>
  <Application>Microsoft Office PowerPoint</Application>
  <PresentationFormat>Grand écran</PresentationFormat>
  <Paragraphs>106</Paragraphs>
  <Slides>21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Comic Sans MS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Yohan ALBESPY</dc:creator>
  <cp:lastModifiedBy>Yohan ALBESPY</cp:lastModifiedBy>
  <cp:revision>11</cp:revision>
  <dcterms:created xsi:type="dcterms:W3CDTF">2024-11-17T13:15:15Z</dcterms:created>
  <dcterms:modified xsi:type="dcterms:W3CDTF">2024-11-18T10:02:29Z</dcterms:modified>
</cp:coreProperties>
</file>