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218"/>
  </p:normalViewPr>
  <p:slideViewPr>
    <p:cSldViewPr snapToGrid="0">
      <p:cViewPr varScale="1">
        <p:scale>
          <a:sx n="124" d="100"/>
          <a:sy n="124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CA030-A4EA-F274-8974-BFBCDF833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DIGITAL CURRENCIES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E74CB6-E547-B6FC-02C5-2D1509424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137078"/>
            <a:ext cx="8676222" cy="654121"/>
          </a:xfrm>
        </p:spPr>
        <p:txBody>
          <a:bodyPr/>
          <a:lstStyle/>
          <a:p>
            <a:r>
              <a:rPr lang="fr-FR" dirty="0"/>
              <a:t>The Economist, June 8th 2023</a:t>
            </a:r>
          </a:p>
        </p:txBody>
      </p:sp>
    </p:spTree>
    <p:extLst>
      <p:ext uri="{BB962C8B-B14F-4D97-AF65-F5344CB8AC3E}">
        <p14:creationId xmlns:p14="http://schemas.microsoft.com/office/powerpoint/2010/main" val="375367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958D5-F013-F174-8BF1-ED0B8C17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D808CE-D1D7-856D-1714-CC8D16A3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Catchphrase</a:t>
            </a:r>
            <a:r>
              <a:rPr lang="fr-FR" dirty="0"/>
              <a:t> : </a:t>
            </a:r>
          </a:p>
          <a:p>
            <a:r>
              <a:rPr lang="fr-FR" dirty="0"/>
              <a:t>General </a:t>
            </a:r>
            <a:r>
              <a:rPr lang="fr-FR" dirty="0" err="1"/>
              <a:t>idea</a:t>
            </a:r>
            <a:r>
              <a:rPr lang="fr-FR" dirty="0"/>
              <a:t> (+source) : </a:t>
            </a:r>
          </a:p>
          <a:p>
            <a:r>
              <a:rPr lang="fr-FR" dirty="0" err="1"/>
              <a:t>Thesis</a:t>
            </a:r>
            <a:r>
              <a:rPr lang="fr-FR" dirty="0"/>
              <a:t> line : </a:t>
            </a:r>
          </a:p>
        </p:txBody>
      </p:sp>
    </p:spTree>
    <p:extLst>
      <p:ext uri="{BB962C8B-B14F-4D97-AF65-F5344CB8AC3E}">
        <p14:creationId xmlns:p14="http://schemas.microsoft.com/office/powerpoint/2010/main" val="152165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B52E1-5D08-F3DF-95BA-2FCCA5FF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C708AA-5888-838B-E94C-01AFCF74F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 1:</a:t>
            </a:r>
          </a:p>
          <a:p>
            <a:r>
              <a:rPr lang="fr-FR" dirty="0"/>
              <a:t>Part 2:</a:t>
            </a:r>
          </a:p>
          <a:p>
            <a:r>
              <a:rPr lang="fr-FR" dirty="0"/>
              <a:t>Part 3:</a:t>
            </a:r>
          </a:p>
          <a:p>
            <a:r>
              <a:rPr lang="fr-FR" dirty="0"/>
              <a:t>Link </a:t>
            </a:r>
            <a:r>
              <a:rPr lang="fr-FR" dirty="0" err="1"/>
              <a:t>words</a:t>
            </a:r>
            <a:r>
              <a:rPr lang="fr-FR" dirty="0"/>
              <a:t> and key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look good:</a:t>
            </a:r>
          </a:p>
        </p:txBody>
      </p:sp>
    </p:spTree>
    <p:extLst>
      <p:ext uri="{BB962C8B-B14F-4D97-AF65-F5344CB8AC3E}">
        <p14:creationId xmlns:p14="http://schemas.microsoft.com/office/powerpoint/2010/main" val="351176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E3670-D7B6-6939-D1F7-39736208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2195E-7423-F9C5-AB9D-0EF976645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Bridge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to </a:t>
            </a:r>
            <a:r>
              <a:rPr lang="fr-FR" dirty="0" err="1"/>
              <a:t>thesis</a:t>
            </a:r>
            <a:r>
              <a:rPr lang="fr-FR" dirty="0"/>
              <a:t> line : </a:t>
            </a:r>
          </a:p>
          <a:p>
            <a:r>
              <a:rPr lang="fr-FR" dirty="0" err="1"/>
              <a:t>Thesis</a:t>
            </a:r>
            <a:r>
              <a:rPr lang="fr-FR" dirty="0"/>
              <a:t> line : </a:t>
            </a:r>
          </a:p>
          <a:p>
            <a:r>
              <a:rPr lang="fr-FR" dirty="0" err="1"/>
              <a:t>Outline</a:t>
            </a:r>
            <a:r>
              <a:rPr lang="fr-FR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201964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668347-7B63-A151-76B0-6F8A4443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Commentary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AE70B-1E84-426D-DBD8-5908C267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 1</a:t>
            </a:r>
          </a:p>
          <a:p>
            <a:r>
              <a:rPr lang="fr-FR" dirty="0"/>
              <a:t>Part 2</a:t>
            </a:r>
          </a:p>
          <a:p>
            <a:r>
              <a:rPr lang="fr-FR" dirty="0"/>
              <a:t>Part 3</a:t>
            </a:r>
          </a:p>
          <a:p>
            <a:r>
              <a:rPr lang="fr-FR" dirty="0"/>
              <a:t>Don’t </a:t>
            </a:r>
            <a:r>
              <a:rPr lang="fr-FR" dirty="0" err="1"/>
              <a:t>forget</a:t>
            </a:r>
            <a:r>
              <a:rPr lang="fr-FR" dirty="0"/>
              <a:t> at least 1 </a:t>
            </a:r>
            <a:r>
              <a:rPr lang="fr-FR" dirty="0" err="1"/>
              <a:t>example</a:t>
            </a:r>
            <a:r>
              <a:rPr lang="fr-FR" dirty="0"/>
              <a:t> or cultural </a:t>
            </a:r>
            <a:r>
              <a:rPr lang="fr-FR" dirty="0" err="1"/>
              <a:t>reference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 part</a:t>
            </a:r>
          </a:p>
        </p:txBody>
      </p:sp>
    </p:spTree>
    <p:extLst>
      <p:ext uri="{BB962C8B-B14F-4D97-AF65-F5344CB8AC3E}">
        <p14:creationId xmlns:p14="http://schemas.microsoft.com/office/powerpoint/2010/main" val="361328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29BB5-6FAC-8BF3-109A-BC3437EA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1B0E4F-638F-7C25-3CCC-5F26DE8D2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Recap</a:t>
            </a:r>
            <a:endParaRPr lang="fr-FR" dirty="0"/>
          </a:p>
          <a:p>
            <a:r>
              <a:rPr lang="fr-FR" dirty="0" err="1"/>
              <a:t>Answer</a:t>
            </a:r>
            <a:r>
              <a:rPr lang="fr-FR" dirty="0"/>
              <a:t> to </a:t>
            </a:r>
            <a:r>
              <a:rPr lang="fr-FR" dirty="0" err="1"/>
              <a:t>thesis</a:t>
            </a:r>
            <a:r>
              <a:rPr lang="fr-FR" dirty="0"/>
              <a:t> line</a:t>
            </a:r>
          </a:p>
          <a:p>
            <a:r>
              <a:rPr lang="fr-FR" dirty="0" err="1"/>
              <a:t>opening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716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13</TotalTime>
  <Words>81</Words>
  <Application>Microsoft Macintosh PowerPoint</Application>
  <PresentationFormat>Grand écran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Maillage</vt:lpstr>
      <vt:lpstr>DIGITAL CURRENCIES</vt:lpstr>
      <vt:lpstr>Introduction</vt:lpstr>
      <vt:lpstr>SUMMARY</vt:lpstr>
      <vt:lpstr>Transition</vt:lpstr>
      <vt:lpstr>Commentary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CURRENCIES</dc:title>
  <dc:creator>Natacha Dunn</dc:creator>
  <cp:lastModifiedBy>Natacha Dunn</cp:lastModifiedBy>
  <cp:revision>2</cp:revision>
  <dcterms:created xsi:type="dcterms:W3CDTF">2023-09-12T13:06:19Z</dcterms:created>
  <dcterms:modified xsi:type="dcterms:W3CDTF">2023-09-12T13:19:34Z</dcterms:modified>
</cp:coreProperties>
</file>