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98" r:id="rId3"/>
    <p:sldId id="261" r:id="rId4"/>
    <p:sldId id="265" r:id="rId5"/>
    <p:sldId id="295" r:id="rId6"/>
    <p:sldId id="275" r:id="rId7"/>
    <p:sldId id="277" r:id="rId8"/>
    <p:sldId id="296" r:id="rId9"/>
    <p:sldId id="300" r:id="rId10"/>
    <p:sldId id="284" r:id="rId11"/>
    <p:sldId id="262" r:id="rId12"/>
    <p:sldId id="260" r:id="rId13"/>
    <p:sldId id="299" r:id="rId14"/>
    <p:sldId id="287" r:id="rId15"/>
    <p:sldId id="289" r:id="rId16"/>
    <p:sldId id="292" r:id="rId17"/>
    <p:sldId id="285" r:id="rId18"/>
    <p:sldId id="286" r:id="rId19"/>
    <p:sldId id="290" r:id="rId20"/>
    <p:sldId id="297" r:id="rId21"/>
    <p:sldId id="294" r:id="rId22"/>
    <p:sldId id="293" r:id="rId23"/>
    <p:sldId id="283" r:id="rId24"/>
    <p:sldId id="281" r:id="rId25"/>
    <p:sldId id="291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7BCA6-B6BB-4806-A52F-C3B23C8E0FFE}" type="datetimeFigureOut">
              <a:rPr lang="fr-FR" smtClean="0"/>
              <a:pPr/>
              <a:t>05/05/2025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9BE31-0D37-46DC-B708-B128610278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508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85471E-F9A5-E7A3-D53D-532752FDAA3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B80377F-E8E2-4757-852D-D821F500E8C5}" type="slidenum">
              <a:rPr/>
              <a:pPr lvl="0"/>
              <a:t>1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2F8D5AB-3396-16FC-FBDF-D4B9EC01C3F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E9A8EE8-4BCF-E8BE-C910-FC59AC3CC7E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F50A3F-D797-4308-F69E-CFBD883F7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BAC268-68C2-C32E-4A1F-DE57A2B11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3A515B-7B8C-DBE5-69E1-125B60435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E5A5-E7E8-4064-91F5-343F232F9955}" type="datetimeFigureOut">
              <a:rPr lang="fr-FR" smtClean="0"/>
              <a:pPr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E4ABCD-893C-4237-1DA3-CA68D2BC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014B8A-FD33-3B09-E0C5-9ACA3987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4FF-18FF-4E03-B009-6ECE13F4635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0090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DA01FE-C0DB-FDF6-8445-13C608234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9CD234A-BD2E-9766-08BF-02DB99BCE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4188A6-939B-7B95-24B5-F7C9ACCD9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E5A5-E7E8-4064-91F5-343F232F9955}" type="datetimeFigureOut">
              <a:rPr lang="fr-FR" smtClean="0"/>
              <a:pPr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064CB7-1BEF-5E43-227F-9F7042BC7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03AF1D-F301-1E54-1AEA-790E27F2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4FF-18FF-4E03-B009-6ECE13F4635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8482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8A2395F-2D47-4515-A859-1E38896753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FE45344-C29F-BFC2-AAD3-D0E77F9EE8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995278-6A2F-FA7F-C5C3-37D9161E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E5A5-E7E8-4064-91F5-343F232F9955}" type="datetimeFigureOut">
              <a:rPr lang="fr-FR" smtClean="0"/>
              <a:pPr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B7D83E-C87E-B64B-2D38-7A9078B52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930FC4-D436-EB16-1CED-8867C830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4FF-18FF-4E03-B009-6ECE13F4635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9462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B0632A-FEC5-8748-C5D1-7F8678456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AB9368-70FE-160B-FFC1-CEAD8CE42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4626A6-4004-F2EE-A35B-CDDD3135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E5A5-E7E8-4064-91F5-343F232F9955}" type="datetimeFigureOut">
              <a:rPr lang="fr-FR" smtClean="0"/>
              <a:pPr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6B943F-8858-1D54-4950-3B5618214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576B5B-BFA4-C331-2243-7D39E761F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4FF-18FF-4E03-B009-6ECE13F4635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763265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73B1F9-4B1B-A056-FC30-69B798B42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7A1982-C78A-F620-B04F-E84EDCA47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84C19E-CBA9-D817-DD2A-12B9C8CB8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E5A5-E7E8-4064-91F5-343F232F9955}" type="datetimeFigureOut">
              <a:rPr lang="fr-FR" smtClean="0"/>
              <a:pPr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519DF8-6E1A-0F29-78B7-E0DBCE9CB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506BC8-DB93-E615-B453-CB6DE50B4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4FF-18FF-4E03-B009-6ECE13F4635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027261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4E6A20-A31F-59ED-6EFD-7CE7B67D2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990DAA-3102-70E7-6A0F-0070BCEF6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028C5EF-2AE5-D286-6ACB-54A61B3FD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3ABE72-B060-9B63-FD8F-CA7937E81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E5A5-E7E8-4064-91F5-343F232F9955}" type="datetimeFigureOut">
              <a:rPr lang="fr-FR" smtClean="0"/>
              <a:pPr/>
              <a:t>05/05/2025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E5B3C72-9949-D5DE-F0C2-5AB4B24DD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EA5812-2766-1CA6-747C-29B2BD864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4FF-18FF-4E03-B009-6ECE13F4635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53214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973A9-B123-CB57-21A5-6A5592566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F72FE8-B46A-CA13-13DE-7CCC366DF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D53B60-E4BC-7D75-59D3-29D33A8F8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5CAB744-D85B-5AC2-E159-C1333310AE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0F77EE0-7379-01D5-968B-FEB6BF5DB0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470E952-D264-07BB-E367-E5EAE3990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E5A5-E7E8-4064-91F5-343F232F9955}" type="datetimeFigureOut">
              <a:rPr lang="fr-FR" smtClean="0"/>
              <a:pPr/>
              <a:t>05/05/2025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D080802-71DE-F683-5773-3CFA257C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3373E8E-0FA6-3A4D-0919-CBEAC664D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4FF-18FF-4E03-B009-6ECE13F4635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28080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79C949-BFEF-9732-4A17-B5B19CBBD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5B27F6-AB72-7CC8-6D22-7C1AE622D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E5A5-E7E8-4064-91F5-343F232F9955}" type="datetimeFigureOut">
              <a:rPr lang="fr-FR" smtClean="0"/>
              <a:pPr/>
              <a:t>05/05/2025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5F128FF-1CB0-EE56-2233-84B6FFF03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71FDAA-77FE-862F-E280-10A03C571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4FF-18FF-4E03-B009-6ECE13F4635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77481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2C025BC-98B8-7E20-D454-26CD86D5D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E5A5-E7E8-4064-91F5-343F232F9955}" type="datetimeFigureOut">
              <a:rPr lang="fr-FR" smtClean="0"/>
              <a:pPr/>
              <a:t>05/05/2025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F24335C-4FDE-68E3-6D77-7A534691F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3ED9DB-582F-7FDB-93E4-8E2688C43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4FF-18FF-4E03-B009-6ECE13F4635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31779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4A22DC-1498-3A80-C39E-A72F1A3D3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448F41-A562-FCC4-491F-F28935AE0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FFF00F5-A6FF-927D-38B6-3B24C8555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D683BA6-3CD5-F614-76D3-1ECB320EE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E5A5-E7E8-4064-91F5-343F232F9955}" type="datetimeFigureOut">
              <a:rPr lang="fr-FR" smtClean="0"/>
              <a:pPr/>
              <a:t>05/05/2025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A47AB12-DD06-749F-9359-0C0D634A4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93D7D8-9179-618C-C865-05BAF2DBE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4FF-18FF-4E03-B009-6ECE13F4635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88190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BDE0A4-98F1-B4B2-E30E-E91D94EA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1162B4-3583-6CD0-8A2A-EAFBFF281B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873B2B3-7001-562F-D5B0-00758AD99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866001-3395-6BEA-F913-633C655E4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E5A5-E7E8-4064-91F5-343F232F9955}" type="datetimeFigureOut">
              <a:rPr lang="fr-FR" smtClean="0"/>
              <a:pPr/>
              <a:t>05/05/2025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DD5890-0B65-0310-B2B9-6BB663900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B0FF36-8B6A-0CB1-E8F1-D5E60F987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4FF-18FF-4E03-B009-6ECE13F4635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01874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E8603B5-3645-F25C-9C71-55FE2B27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E84D95-858E-D090-C354-123A55114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98EF94-C6CB-A35E-45B8-EC02592AF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CE5A5-E7E8-4064-91F5-343F232F9955}" type="datetimeFigureOut">
              <a:rPr lang="fr-FR" smtClean="0"/>
              <a:pPr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27BCB9-2781-A113-6362-99C1304FE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BE1472-7FCC-9407-B3CE-D3058A3B9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FD4FF-18FF-4E03-B009-6ECE13F4635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387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CA8F49-94CA-C12A-5673-18EB95A540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1187" y="2365703"/>
            <a:ext cx="8229627" cy="1311128"/>
          </a:xfrm>
        </p:spPr>
        <p:txBody>
          <a:bodyPr>
            <a:spAutoFit/>
          </a:bodyPr>
          <a:lstStyle/>
          <a:p>
            <a:pPr lvl="0" algn="ctr"/>
            <a:r>
              <a:rPr lang="fr-FR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Press</a:t>
            </a:r>
            <a:r>
              <a:rPr lang="fr-FR" b="1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Review</a:t>
            </a:r>
            <a:r>
              <a:rPr lang="fr-FR" b="1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br>
              <a:rPr lang="fr-FR" b="1" dirty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fr-FR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Easter</a:t>
            </a:r>
            <a:r>
              <a:rPr lang="fr-FR" b="1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holidays</a:t>
            </a:r>
            <a:r>
              <a:rPr lang="fr-FR" b="1" dirty="0">
                <a:latin typeface="Comic Sans MS" panose="030F0702030302020204" pitchFamily="66" charset="0"/>
                <a:cs typeface="Arial" panose="020B0604020202020204" pitchFamily="34" charset="0"/>
              </a:rPr>
              <a:t> 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061354E-9B82-218C-61DD-A675FE0A0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026" y="-16404"/>
            <a:ext cx="9664886" cy="687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727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2F213CC-38A9-103F-5D36-BC602BC3F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87" y="1066799"/>
            <a:ext cx="8470290" cy="57948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E1660B2-8782-425B-9ADA-EDF90E702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51" y="138919"/>
            <a:ext cx="78390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4653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EBCB1F7-7519-FEA3-D2D6-D6BAA81FC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37" y="0"/>
            <a:ext cx="10401219" cy="685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6371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9AB165B-8A89-5E8B-544E-6C2E5EE35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78" y="178483"/>
            <a:ext cx="8105775" cy="19431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94AF2F7-7004-D073-1282-4D6E190C9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529" y="1704828"/>
            <a:ext cx="7604071" cy="515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1239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7A818FB-07A9-7613-EF0E-C1434B5D8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2" y="-1534"/>
            <a:ext cx="9657656" cy="685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1977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65AAC51-BBF7-A556-ECF8-6DB194333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21" y="146904"/>
            <a:ext cx="8658225" cy="20669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5392A2-7A41-C5DA-7E3B-821DB7247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583" y="1734084"/>
            <a:ext cx="7355682" cy="511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0199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8B47BDC-7F38-90BD-A330-4C823BE72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366" y="-1926"/>
            <a:ext cx="6288259" cy="743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06655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0651A3D-F73C-447A-C732-9B4906D01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17" y="281354"/>
            <a:ext cx="7493098" cy="15615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BD5F110-7BAC-0828-E96F-6D4A0F651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451" y="1507432"/>
            <a:ext cx="7493099" cy="53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2369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7A7C808-2F6C-7102-59BE-6E1DF3641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702" y="70326"/>
            <a:ext cx="9467556" cy="67608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013528-308B-353B-C7D0-8AB089AEB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22" y="3768823"/>
            <a:ext cx="60007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7851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675209-386C-80FE-AA3C-13DE45DE4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10" y="213360"/>
            <a:ext cx="7762875" cy="1676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9E71EA-57EC-482B-AA04-AA64C5C26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000" y="1534696"/>
            <a:ext cx="7404588" cy="533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3221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B5DA110-7102-E081-F333-DF2943BD9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34" y="0"/>
            <a:ext cx="9972108" cy="68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58533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1FD06A1-3EAD-0F66-242B-05C81354C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883" y="27437"/>
            <a:ext cx="8116838" cy="683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5509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8863B7A-D0F4-3351-EAEB-211FA8127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71" y="412"/>
            <a:ext cx="10251274" cy="685758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20F2B31-B794-A88A-D2A3-DDDC8D7E4D44}"/>
              </a:ext>
            </a:extLst>
          </p:cNvPr>
          <p:cNvSpPr txBox="1"/>
          <p:nvPr/>
        </p:nvSpPr>
        <p:spPr>
          <a:xfrm>
            <a:off x="1069145" y="3707228"/>
            <a:ext cx="174439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https://www.theguardian.com/us-news/ng-interactive/2025/apr/30/trumps-first-100-days-charts</a:t>
            </a:r>
          </a:p>
        </p:txBody>
      </p:sp>
    </p:spTree>
    <p:extLst>
      <p:ext uri="{BB962C8B-B14F-4D97-AF65-F5344CB8AC3E}">
        <p14:creationId xmlns:p14="http://schemas.microsoft.com/office/powerpoint/2010/main" val="116536581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292EDA2-0ECE-D648-8FB6-27D0BC1B6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230" y="3151"/>
            <a:ext cx="8988697" cy="685484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A36827C-5185-970D-5A55-CDDD26D07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97" y="3837842"/>
            <a:ext cx="6639873" cy="140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78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735F412-4A84-0912-6628-6F7D32CE5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72" y="199072"/>
            <a:ext cx="8067675" cy="17049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9E9118-B7E0-0288-3E21-3238CA3AC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862" y="1449085"/>
            <a:ext cx="7863839" cy="543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3401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0BDFF40-FFFD-F43C-9AE7-0F5046B6A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318" y="0"/>
            <a:ext cx="1033136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6585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053EABC-E461-32FE-D264-3E4D8DDB2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311" y="11812"/>
            <a:ext cx="9169200" cy="684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758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B328CE6-D99A-247D-8CBF-A0DDDD9C1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49" y="0"/>
            <a:ext cx="10325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5222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B192A47-1ECE-08AB-6A74-52E1EE749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037" y="-12310"/>
            <a:ext cx="3868615" cy="6890971"/>
          </a:xfrm>
          <a:prstGeom prst="rect">
            <a:avLst/>
          </a:prstGeom>
        </p:spPr>
      </p:pic>
      <p:sp>
        <p:nvSpPr>
          <p:cNvPr id="4" name="Étoile : 5 branches 3">
            <a:extLst>
              <a:ext uri="{FF2B5EF4-FFF2-40B4-BE49-F238E27FC236}">
                <a16:creationId xmlns:a16="http://schemas.microsoft.com/office/drawing/2014/main" id="{1ABC18FD-218A-5BF6-3C97-3394E1879340}"/>
              </a:ext>
            </a:extLst>
          </p:cNvPr>
          <p:cNvSpPr/>
          <p:nvPr/>
        </p:nvSpPr>
        <p:spPr>
          <a:xfrm>
            <a:off x="4909625" y="1266092"/>
            <a:ext cx="590843" cy="54864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Étoile : 5 branches 12">
            <a:extLst>
              <a:ext uri="{FF2B5EF4-FFF2-40B4-BE49-F238E27FC236}">
                <a16:creationId xmlns:a16="http://schemas.microsoft.com/office/drawing/2014/main" id="{5206AB82-29FA-1799-1D4D-523EF5A91AFA}"/>
              </a:ext>
            </a:extLst>
          </p:cNvPr>
          <p:cNvSpPr/>
          <p:nvPr/>
        </p:nvSpPr>
        <p:spPr>
          <a:xfrm>
            <a:off x="7115908" y="2023403"/>
            <a:ext cx="590843" cy="54864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Étoile : 5 branches 14">
            <a:extLst>
              <a:ext uri="{FF2B5EF4-FFF2-40B4-BE49-F238E27FC236}">
                <a16:creationId xmlns:a16="http://schemas.microsoft.com/office/drawing/2014/main" id="{08F0A615-470F-B348-9141-EE6881665510}"/>
              </a:ext>
            </a:extLst>
          </p:cNvPr>
          <p:cNvSpPr/>
          <p:nvPr/>
        </p:nvSpPr>
        <p:spPr>
          <a:xfrm>
            <a:off x="6820486" y="731227"/>
            <a:ext cx="590843" cy="54864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 : 5 branches 15">
            <a:extLst>
              <a:ext uri="{FF2B5EF4-FFF2-40B4-BE49-F238E27FC236}">
                <a16:creationId xmlns:a16="http://schemas.microsoft.com/office/drawing/2014/main" id="{32D4658E-714D-031F-8D0B-9310046718DE}"/>
              </a:ext>
            </a:extLst>
          </p:cNvPr>
          <p:cNvSpPr/>
          <p:nvPr/>
        </p:nvSpPr>
        <p:spPr>
          <a:xfrm>
            <a:off x="6229643" y="2737338"/>
            <a:ext cx="590843" cy="54864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 : 5 branches 16">
            <a:extLst>
              <a:ext uri="{FF2B5EF4-FFF2-40B4-BE49-F238E27FC236}">
                <a16:creationId xmlns:a16="http://schemas.microsoft.com/office/drawing/2014/main" id="{7A331EC6-C668-D28F-6743-4D6CC665F8CC}"/>
              </a:ext>
            </a:extLst>
          </p:cNvPr>
          <p:cNvSpPr/>
          <p:nvPr/>
        </p:nvSpPr>
        <p:spPr>
          <a:xfrm>
            <a:off x="5205046" y="2188698"/>
            <a:ext cx="590843" cy="54864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 : 5 branches 17">
            <a:extLst>
              <a:ext uri="{FF2B5EF4-FFF2-40B4-BE49-F238E27FC236}">
                <a16:creationId xmlns:a16="http://schemas.microsoft.com/office/drawing/2014/main" id="{E574E722-145B-B474-F21F-BEF9DAB9D22F}"/>
              </a:ext>
            </a:extLst>
          </p:cNvPr>
          <p:cNvSpPr/>
          <p:nvPr/>
        </p:nvSpPr>
        <p:spPr>
          <a:xfrm>
            <a:off x="5795889" y="695471"/>
            <a:ext cx="590843" cy="54864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925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274DE6F-0CC5-96AF-5247-9A32605A4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18" y="0"/>
            <a:ext cx="5227944" cy="65527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5EBE59D-4F8C-F7B0-2CF8-0E70B43A5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317" y="0"/>
            <a:ext cx="4398498" cy="679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6714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FB501110-D535-A96F-D847-83917358A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03" y="2735"/>
            <a:ext cx="10297551" cy="68650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C53BF6B-D13F-231B-8D67-07C4C7ECB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57" y="289854"/>
            <a:ext cx="5082705" cy="160387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788E6C3-4BF4-F4C3-75EC-4DED83DD4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11" y="340042"/>
            <a:ext cx="7353300" cy="10572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BA2EB5-1C90-888E-1622-2BF95FC47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862" y="1295766"/>
            <a:ext cx="7798704" cy="556110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AA465AB-7978-22F3-D528-745B1F1CB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901" y="0"/>
            <a:ext cx="9874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4729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63340AE-13EE-A94E-77B1-48DE621B7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242" y="166147"/>
            <a:ext cx="9355015" cy="664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8017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26</Words>
  <Application>Microsoft Office PowerPoint</Application>
  <PresentationFormat>Grand écran</PresentationFormat>
  <Paragraphs>3</Paragraphs>
  <Slides>25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Thème Office</vt:lpstr>
      <vt:lpstr>Press Review  Easter holidays 2025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Press Review  April 7th to 14th</dc:title>
  <dc:creator>Yohan ALBESPY</dc:creator>
  <cp:lastModifiedBy>Yohan ALBESPY</cp:lastModifiedBy>
  <cp:revision>23</cp:revision>
  <dcterms:created xsi:type="dcterms:W3CDTF">2025-03-29T17:37:07Z</dcterms:created>
  <dcterms:modified xsi:type="dcterms:W3CDTF">2025-05-05T08:07:52Z</dcterms:modified>
</cp:coreProperties>
</file>