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56944"/>
  </p:normalViewPr>
  <p:slideViewPr>
    <p:cSldViewPr snapToGrid="0">
      <p:cViewPr varScale="1">
        <p:scale>
          <a:sx n="68" d="100"/>
          <a:sy n="68" d="100"/>
        </p:scale>
        <p:origin x="25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35229-D9ED-A34D-9AE7-B8C56A846F5C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CF583-34E6-AD4C-A14C-A5897DCD2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5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Jeffrey Epstein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arrested</a:t>
            </a:r>
            <a:r>
              <a:rPr lang="fr-FR" dirty="0"/>
              <a:t> in 2019 for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trafficking</a:t>
            </a:r>
            <a:r>
              <a:rPr lang="fr-FR" dirty="0"/>
              <a:t> and </a:t>
            </a:r>
            <a:r>
              <a:rPr lang="fr-FR" dirty="0" err="1"/>
              <a:t>organising</a:t>
            </a:r>
            <a:r>
              <a:rPr lang="fr-FR" dirty="0"/>
              <a:t> meetings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wealthy</a:t>
            </a:r>
            <a:r>
              <a:rPr lang="fr-FR" dirty="0"/>
              <a:t> </a:t>
            </a:r>
            <a:r>
              <a:rPr lang="fr-FR" dirty="0" err="1"/>
              <a:t>influential</a:t>
            </a:r>
            <a:r>
              <a:rPr lang="fr-FR" dirty="0"/>
              <a:t> people and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young</a:t>
            </a:r>
            <a:r>
              <a:rPr lang="fr-FR" dirty="0"/>
              <a:t> </a:t>
            </a:r>
            <a:r>
              <a:rPr lang="fr-FR" dirty="0" err="1"/>
              <a:t>women</a:t>
            </a:r>
            <a:r>
              <a:rPr lang="fr-FR" dirty="0"/>
              <a:t>.</a:t>
            </a:r>
          </a:p>
          <a:p>
            <a:r>
              <a:rPr lang="fr-FR" dirty="0"/>
              <a:t>Ghislaine Maxwell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partner</a:t>
            </a:r>
            <a:r>
              <a:rPr lang="fr-FR" dirty="0"/>
              <a:t> in life and in crime.</a:t>
            </a:r>
          </a:p>
          <a:p>
            <a:r>
              <a:rPr lang="fr-FR" dirty="0"/>
              <a:t>Epstein </a:t>
            </a:r>
            <a:r>
              <a:rPr lang="fr-FR" dirty="0" err="1"/>
              <a:t>conveniently</a:t>
            </a:r>
            <a:r>
              <a:rPr lang="fr-FR" dirty="0"/>
              <a:t> </a:t>
            </a:r>
            <a:r>
              <a:rPr lang="fr-FR" dirty="0" err="1"/>
              <a:t>hanged</a:t>
            </a:r>
            <a:r>
              <a:rPr lang="fr-FR" dirty="0"/>
              <a:t> </a:t>
            </a:r>
            <a:r>
              <a:rPr lang="fr-FR" dirty="0" err="1"/>
              <a:t>himself</a:t>
            </a:r>
            <a:r>
              <a:rPr lang="fr-FR" dirty="0"/>
              <a:t> / </a:t>
            </a:r>
            <a:r>
              <a:rPr lang="fr-FR" dirty="0" err="1"/>
              <a:t>committed</a:t>
            </a:r>
            <a:r>
              <a:rPr lang="fr-FR" dirty="0"/>
              <a:t> suicide in 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jail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in August 2019.</a:t>
            </a:r>
          </a:p>
          <a:p>
            <a:r>
              <a:rPr lang="fr-FR" dirty="0"/>
              <a:t>A </a:t>
            </a:r>
            <a:r>
              <a:rPr lang="fr-FR" dirty="0" err="1"/>
              <a:t>list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released</a:t>
            </a:r>
            <a:r>
              <a:rPr lang="fr-FR" dirty="0"/>
              <a:t> over the </a:t>
            </a:r>
            <a:r>
              <a:rPr lang="fr-FR" dirty="0" err="1"/>
              <a:t>holidays</a:t>
            </a:r>
            <a:r>
              <a:rPr lang="fr-FR" dirty="0"/>
              <a:t> by the American justice </a:t>
            </a:r>
            <a:r>
              <a:rPr lang="fr-FR" dirty="0" err="1"/>
              <a:t>revealing</a:t>
            </a:r>
            <a:r>
              <a:rPr lang="fr-FR" dirty="0"/>
              <a:t> the </a:t>
            </a:r>
            <a:r>
              <a:rPr lang="fr-FR" dirty="0" err="1"/>
              <a:t>names</a:t>
            </a:r>
            <a:r>
              <a:rPr lang="fr-FR" dirty="0"/>
              <a:t> of men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Epstein ‘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wrongdoings</a:t>
            </a:r>
            <a:r>
              <a:rPr lang="fr-FR" dirty="0"/>
              <a:t>’ : Prince Andrew, Bill Clinton, Donald Trump, Michael Jackson are </a:t>
            </a:r>
            <a:r>
              <a:rPr lang="fr-FR" dirty="0" err="1"/>
              <a:t>among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CF583-34E6-AD4C-A14C-A5897DCD275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51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Claudine Gay, </a:t>
            </a:r>
            <a:r>
              <a:rPr lang="fr-FR" dirty="0" err="1"/>
              <a:t>president</a:t>
            </a:r>
            <a:r>
              <a:rPr lang="fr-FR" dirty="0"/>
              <a:t> of Harvard, came </a:t>
            </a:r>
            <a:r>
              <a:rPr lang="fr-FR" dirty="0" err="1"/>
              <a:t>into</a:t>
            </a:r>
            <a:r>
              <a:rPr lang="fr-FR" dirty="0"/>
              <a:t> the </a:t>
            </a:r>
            <a:r>
              <a:rPr lang="fr-FR" dirty="0" err="1"/>
              <a:t>limelight</a:t>
            </a:r>
            <a:r>
              <a:rPr lang="fr-FR" dirty="0"/>
              <a:t> for not </a:t>
            </a:r>
            <a:r>
              <a:rPr lang="fr-FR" dirty="0" err="1"/>
              <a:t>having</a:t>
            </a:r>
            <a:r>
              <a:rPr lang="fr-FR" dirty="0"/>
              <a:t> </a:t>
            </a:r>
            <a:r>
              <a:rPr lang="fr-FR" dirty="0" err="1"/>
              <a:t>spoken</a:t>
            </a:r>
            <a:r>
              <a:rPr lang="fr-FR" dirty="0"/>
              <a:t> out </a:t>
            </a:r>
            <a:r>
              <a:rPr lang="fr-FR" dirty="0" err="1"/>
              <a:t>enough</a:t>
            </a:r>
            <a:r>
              <a:rPr lang="fr-FR" dirty="0"/>
              <a:t> </a:t>
            </a:r>
            <a:r>
              <a:rPr lang="fr-FR" dirty="0" err="1"/>
              <a:t>against</a:t>
            </a:r>
            <a:r>
              <a:rPr lang="fr-FR" dirty="0"/>
              <a:t> cases of </a:t>
            </a:r>
            <a:r>
              <a:rPr lang="fr-FR" dirty="0" err="1"/>
              <a:t>alleged</a:t>
            </a:r>
            <a:r>
              <a:rPr lang="fr-FR" dirty="0"/>
              <a:t> </a:t>
            </a:r>
            <a:r>
              <a:rPr lang="fr-FR" dirty="0" err="1"/>
              <a:t>antisemitism</a:t>
            </a:r>
            <a:r>
              <a:rPr lang="fr-FR" dirty="0"/>
              <a:t> on campus in the </a:t>
            </a:r>
            <a:r>
              <a:rPr lang="fr-FR" dirty="0" err="1"/>
              <a:t>fraught</a:t>
            </a:r>
            <a:r>
              <a:rPr lang="fr-FR" dirty="0"/>
              <a:t> </a:t>
            </a:r>
            <a:r>
              <a:rPr lang="fr-FR" dirty="0" err="1"/>
              <a:t>context</a:t>
            </a:r>
            <a:r>
              <a:rPr lang="fr-FR" dirty="0"/>
              <a:t> of the </a:t>
            </a:r>
            <a:r>
              <a:rPr lang="fr-FR" dirty="0" err="1"/>
              <a:t>war</a:t>
            </a:r>
            <a:r>
              <a:rPr lang="fr-FR" dirty="0"/>
              <a:t> of </a:t>
            </a:r>
            <a:r>
              <a:rPr lang="fr-FR" dirty="0" err="1"/>
              <a:t>Israel</a:t>
            </a:r>
            <a:r>
              <a:rPr lang="fr-FR" dirty="0"/>
              <a:t> </a:t>
            </a:r>
            <a:r>
              <a:rPr lang="fr-FR" dirty="0" err="1"/>
              <a:t>agains</a:t>
            </a:r>
            <a:r>
              <a:rPr lang="fr-FR" dirty="0"/>
              <a:t> Hamas. </a:t>
            </a:r>
            <a:r>
              <a:rPr lang="fr-FR" dirty="0" err="1"/>
              <a:t>She</a:t>
            </a:r>
            <a:r>
              <a:rPr lang="fr-FR" dirty="0"/>
              <a:t> </a:t>
            </a:r>
            <a:r>
              <a:rPr lang="fr-FR" dirty="0" err="1"/>
              <a:t>finally</a:t>
            </a:r>
            <a:r>
              <a:rPr lang="fr-FR" dirty="0"/>
              <a:t> </a:t>
            </a:r>
            <a:r>
              <a:rPr lang="fr-FR" dirty="0" err="1"/>
              <a:t>resigned</a:t>
            </a:r>
            <a:r>
              <a:rPr lang="fr-FR" dirty="0"/>
              <a:t> due to accusations of </a:t>
            </a:r>
            <a:r>
              <a:rPr lang="fr-FR" dirty="0" err="1"/>
              <a:t>plagiarism</a:t>
            </a:r>
            <a:r>
              <a:rPr lang="fr-FR" dirty="0"/>
              <a:t>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CF583-34E6-AD4C-A14C-A5897DCD275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3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13-year-old Willis Gibson </a:t>
            </a:r>
            <a:r>
              <a:rPr lang="fr-FR" dirty="0" err="1"/>
              <a:t>crashed</a:t>
            </a:r>
            <a:r>
              <a:rPr lang="fr-FR" dirty="0"/>
              <a:t> the Tetris </a:t>
            </a:r>
            <a:r>
              <a:rPr lang="fr-FR" dirty="0" err="1"/>
              <a:t>game</a:t>
            </a:r>
            <a:r>
              <a:rPr lang="fr-FR" dirty="0"/>
              <a:t> code by </a:t>
            </a:r>
            <a:r>
              <a:rPr lang="fr-FR" dirty="0" err="1"/>
              <a:t>finishing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off, </a:t>
            </a:r>
            <a:r>
              <a:rPr lang="fr-FR" dirty="0" err="1"/>
              <a:t>when</a:t>
            </a:r>
            <a:r>
              <a:rPr lang="fr-FR" dirty="0"/>
              <a:t> for </a:t>
            </a:r>
            <a:r>
              <a:rPr lang="fr-FR" dirty="0" err="1"/>
              <a:t>decades</a:t>
            </a:r>
            <a:r>
              <a:rPr lang="fr-FR" dirty="0"/>
              <a:t> people, 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conceptors</a:t>
            </a:r>
            <a:r>
              <a:rPr lang="fr-FR" dirty="0"/>
              <a:t> </a:t>
            </a:r>
            <a:r>
              <a:rPr lang="fr-FR" dirty="0" err="1"/>
              <a:t>believed</a:t>
            </a:r>
            <a:r>
              <a:rPr lang="fr-FR" dirty="0"/>
              <a:t> the </a:t>
            </a:r>
            <a:r>
              <a:rPr lang="fr-FR" dirty="0" err="1"/>
              <a:t>game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not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finished</a:t>
            </a:r>
            <a:r>
              <a:rPr lang="fr-FR" dirty="0"/>
              <a:t> by a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CF583-34E6-AD4C-A14C-A5897DCD275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863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presidential</a:t>
            </a:r>
            <a:r>
              <a:rPr lang="fr-FR" dirty="0"/>
              <a:t> </a:t>
            </a:r>
            <a:r>
              <a:rPr lang="fr-FR" dirty="0" err="1"/>
              <a:t>campaign</a:t>
            </a:r>
            <a:r>
              <a:rPr lang="fr-FR" dirty="0"/>
              <a:t> in the US </a:t>
            </a:r>
            <a:r>
              <a:rPr lang="fr-FR" dirty="0" err="1"/>
              <a:t>accelerates</a:t>
            </a:r>
            <a:r>
              <a:rPr lang="fr-FR" dirty="0"/>
              <a:t> – Biden </a:t>
            </a:r>
            <a:r>
              <a:rPr lang="fr-FR" dirty="0" err="1"/>
              <a:t>delivered</a:t>
            </a:r>
            <a:r>
              <a:rPr lang="fr-FR" dirty="0"/>
              <a:t> a speech on Jan 5th 2024 (</a:t>
            </a:r>
            <a:r>
              <a:rPr lang="fr-FR" dirty="0" err="1"/>
              <a:t>initially</a:t>
            </a:r>
            <a:r>
              <a:rPr lang="fr-FR" dirty="0"/>
              <a:t> </a:t>
            </a:r>
            <a:r>
              <a:rPr lang="fr-FR" dirty="0" err="1"/>
              <a:t>planned</a:t>
            </a:r>
            <a:r>
              <a:rPr lang="fr-FR" dirty="0"/>
              <a:t> on the 6th but </a:t>
            </a:r>
            <a:r>
              <a:rPr lang="fr-FR" dirty="0" err="1"/>
              <a:t>rescheduled</a:t>
            </a:r>
            <a:r>
              <a:rPr lang="fr-FR" dirty="0"/>
              <a:t> due to a </a:t>
            </a:r>
            <a:r>
              <a:rPr lang="fr-FR" dirty="0" err="1"/>
              <a:t>snow</a:t>
            </a:r>
            <a:r>
              <a:rPr lang="fr-FR" dirty="0"/>
              <a:t> </a:t>
            </a:r>
            <a:r>
              <a:rPr lang="fr-FR" dirty="0" err="1"/>
              <a:t>storm</a:t>
            </a:r>
            <a:r>
              <a:rPr lang="fr-FR" dirty="0"/>
              <a:t>) – Trump </a:t>
            </a:r>
            <a:r>
              <a:rPr lang="fr-FR" dirty="0" err="1"/>
              <a:t>delivered</a:t>
            </a:r>
            <a:r>
              <a:rPr lang="fr-FR" dirty="0"/>
              <a:t> a speech on Jan 6th (a crucial date for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contenders</a:t>
            </a:r>
            <a:r>
              <a:rPr lang="fr-FR" dirty="0"/>
              <a:t>) – </a:t>
            </a:r>
            <a:r>
              <a:rPr lang="fr-FR" dirty="0" err="1"/>
              <a:t>Trump’s</a:t>
            </a:r>
            <a:r>
              <a:rPr lang="fr-FR" dirty="0"/>
              <a:t> </a:t>
            </a:r>
            <a:r>
              <a:rPr lang="fr-FR" dirty="0" err="1"/>
              <a:t>candidacy</a:t>
            </a:r>
            <a:r>
              <a:rPr lang="fr-FR" dirty="0"/>
              <a:t> </a:t>
            </a:r>
            <a:r>
              <a:rPr lang="fr-FR" dirty="0" err="1"/>
              <a:t>refused</a:t>
            </a:r>
            <a:r>
              <a:rPr lang="fr-FR" dirty="0"/>
              <a:t> in Maine and Colorado. At least 11 </a:t>
            </a:r>
            <a:r>
              <a:rPr lang="fr-FR" dirty="0" err="1"/>
              <a:t>other</a:t>
            </a:r>
            <a:r>
              <a:rPr lang="fr-FR" dirty="0"/>
              <a:t> states are </a:t>
            </a:r>
            <a:r>
              <a:rPr lang="fr-FR" dirty="0" err="1"/>
              <a:t>debating</a:t>
            </a:r>
            <a:r>
              <a:rPr lang="fr-FR" dirty="0"/>
              <a:t> </a:t>
            </a:r>
            <a:r>
              <a:rPr lang="fr-FR" dirty="0" err="1"/>
              <a:t>whether</a:t>
            </a:r>
            <a:r>
              <a:rPr lang="fr-FR" dirty="0"/>
              <a:t> or not Trump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entitled</a:t>
            </a:r>
            <a:r>
              <a:rPr lang="fr-FR" dirty="0"/>
              <a:t> to run.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CF583-34E6-AD4C-A14C-A5897DCD275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807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Keir</a:t>
            </a:r>
            <a:r>
              <a:rPr lang="fr-FR" dirty="0"/>
              <a:t> </a:t>
            </a:r>
            <a:r>
              <a:rPr lang="fr-FR" dirty="0" err="1"/>
              <a:t>Starmer</a:t>
            </a:r>
            <a:r>
              <a:rPr lang="fr-FR" dirty="0"/>
              <a:t> vs Rishi </a:t>
            </a:r>
            <a:r>
              <a:rPr lang="fr-FR" dirty="0" err="1"/>
              <a:t>Sunak</a:t>
            </a:r>
            <a:endParaRPr lang="fr-FR" dirty="0"/>
          </a:p>
          <a:p>
            <a:r>
              <a:rPr lang="fr-FR" dirty="0"/>
              <a:t>A </a:t>
            </a:r>
            <a:r>
              <a:rPr lang="fr-FR" dirty="0" err="1"/>
              <a:t>fall</a:t>
            </a:r>
            <a:r>
              <a:rPr lang="fr-FR" dirty="0"/>
              <a:t> </a:t>
            </a:r>
            <a:r>
              <a:rPr lang="fr-FR" dirty="0" err="1"/>
              <a:t>election</a:t>
            </a:r>
            <a:r>
              <a:rPr lang="fr-FR" dirty="0"/>
              <a:t> </a:t>
            </a:r>
            <a:r>
              <a:rPr lang="fr-FR" dirty="0" err="1"/>
              <a:t>might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 double-</a:t>
            </a:r>
            <a:r>
              <a:rPr lang="fr-FR" dirty="0" err="1"/>
              <a:t>edged</a:t>
            </a:r>
            <a:r>
              <a:rPr lang="fr-FR" dirty="0"/>
              <a:t> </a:t>
            </a:r>
            <a:r>
              <a:rPr lang="fr-FR" dirty="0" err="1"/>
              <a:t>sword</a:t>
            </a:r>
            <a:r>
              <a:rPr lang="fr-FR" dirty="0"/>
              <a:t> for </a:t>
            </a:r>
            <a:r>
              <a:rPr lang="fr-FR" dirty="0" err="1"/>
              <a:t>Sunak</a:t>
            </a:r>
            <a:r>
              <a:rPr lang="fr-FR" dirty="0"/>
              <a:t>. </a:t>
            </a:r>
            <a:r>
              <a:rPr lang="fr-FR" dirty="0" err="1"/>
              <a:t>Why</a:t>
            </a:r>
            <a:r>
              <a:rPr lang="fr-FR" dirty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CF583-34E6-AD4C-A14C-A5897DCD275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335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CF583-34E6-AD4C-A14C-A5897DCD275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66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CB858-60C7-074D-E4E4-849FF7408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News – </a:t>
            </a:r>
            <a:r>
              <a:rPr lang="fr-FR" dirty="0" err="1"/>
              <a:t>Period</a:t>
            </a:r>
            <a:r>
              <a:rPr lang="fr-FR" dirty="0"/>
              <a:t> 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21CF50-9A4A-F7CF-66BA-3ECFBD4492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WINTER 2023-24</a:t>
            </a:r>
          </a:p>
        </p:txBody>
      </p:sp>
    </p:spTree>
    <p:extLst>
      <p:ext uri="{BB962C8B-B14F-4D97-AF65-F5344CB8AC3E}">
        <p14:creationId xmlns:p14="http://schemas.microsoft.com/office/powerpoint/2010/main" val="287862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8099BB-477D-BAC0-3945-A8FD4339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78BC68C-89B5-73C4-7398-FCF68A440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1413" y="609600"/>
            <a:ext cx="5480538" cy="379984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1283D76-C782-E04E-B6DF-CFFEA2AAA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203" y="609600"/>
            <a:ext cx="3870208" cy="37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0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7048C-5DD4-D297-4566-620A682A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985FA2B-BB5F-C3FE-E4F4-A3C4A3E92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9932" y="837209"/>
            <a:ext cx="6968959" cy="4636491"/>
          </a:xfrm>
        </p:spPr>
      </p:pic>
    </p:spTree>
    <p:extLst>
      <p:ext uri="{BB962C8B-B14F-4D97-AF65-F5344CB8AC3E}">
        <p14:creationId xmlns:p14="http://schemas.microsoft.com/office/powerpoint/2010/main" val="183051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4BAD44-1916-698E-AE93-A32DDCFA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727005D-B64E-3357-75BC-604F89844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4151" y="715735"/>
            <a:ext cx="7620000" cy="5075465"/>
          </a:xfrm>
        </p:spPr>
      </p:pic>
    </p:spTree>
    <p:extLst>
      <p:ext uri="{BB962C8B-B14F-4D97-AF65-F5344CB8AC3E}">
        <p14:creationId xmlns:p14="http://schemas.microsoft.com/office/powerpoint/2010/main" val="12395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15BF1-5F47-7E88-ED01-39AA7C62C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407584"/>
            <a:ext cx="9905998" cy="110701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D2F3932-611A-8D99-CD16-3BB717B06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1012" y="1189567"/>
            <a:ext cx="8229600" cy="4478866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982C702-8ECD-20B1-3D4E-429710BD540E}"/>
              </a:ext>
            </a:extLst>
          </p:cNvPr>
          <p:cNvSpPr txBox="1"/>
          <p:nvPr/>
        </p:nvSpPr>
        <p:spPr>
          <a:xfrm>
            <a:off x="6094412" y="59958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ballotpedia.org</a:t>
            </a:r>
            <a:r>
              <a:rPr lang="fr-FR" dirty="0"/>
              <a:t>/Presidential_election,_2024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1A4999B-0B6B-C7B9-9681-D57EDC4A7764}"/>
              </a:ext>
            </a:extLst>
          </p:cNvPr>
          <p:cNvSpPr txBox="1"/>
          <p:nvPr/>
        </p:nvSpPr>
        <p:spPr>
          <a:xfrm>
            <a:off x="400553" y="5900582"/>
            <a:ext cx="497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Screenshot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NYTimes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20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5C27A0-128A-0F6C-64B2-21EB38CC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C13B202-69E9-4A2C-98F5-CD9B6810C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7908" y="609600"/>
            <a:ext cx="7133007" cy="4743450"/>
          </a:xfrm>
        </p:spPr>
      </p:pic>
    </p:spTree>
    <p:extLst>
      <p:ext uri="{BB962C8B-B14F-4D97-AF65-F5344CB8AC3E}">
        <p14:creationId xmlns:p14="http://schemas.microsoft.com/office/powerpoint/2010/main" val="207369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F0E34-A78C-6897-FEFF-0DABDB3D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do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acronyms</a:t>
            </a:r>
            <a:r>
              <a:rPr lang="fr-FR" dirty="0"/>
              <a:t> stand for?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522182-CBE8-C99C-FB6B-096748FD6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UN</a:t>
            </a:r>
          </a:p>
          <a:p>
            <a:r>
              <a:rPr lang="fr-FR" dirty="0"/>
              <a:t>NATO</a:t>
            </a:r>
          </a:p>
          <a:p>
            <a:r>
              <a:rPr lang="fr-FR" dirty="0"/>
              <a:t>MAGA</a:t>
            </a:r>
          </a:p>
          <a:p>
            <a:r>
              <a:rPr lang="fr-FR" dirty="0"/>
              <a:t>SCOTUS</a:t>
            </a:r>
          </a:p>
          <a:p>
            <a:r>
              <a:rPr lang="fr-FR" dirty="0"/>
              <a:t>AGI</a:t>
            </a:r>
          </a:p>
          <a:p>
            <a:r>
              <a:rPr lang="fr-FR" dirty="0"/>
              <a:t>And Just checking… ASAP, AKA, FYI, BTW, LOL, LGBTQ+</a:t>
            </a:r>
          </a:p>
        </p:txBody>
      </p:sp>
    </p:spTree>
    <p:extLst>
      <p:ext uri="{BB962C8B-B14F-4D97-AF65-F5344CB8AC3E}">
        <p14:creationId xmlns:p14="http://schemas.microsoft.com/office/powerpoint/2010/main" val="3759899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Maillage</Template>
  <TotalTime>61</TotalTime>
  <Words>311</Words>
  <Application>Microsoft Macintosh PowerPoint</Application>
  <PresentationFormat>Grand écran</PresentationFormat>
  <Paragraphs>26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Maillage</vt:lpstr>
      <vt:lpstr>News – Period 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What do these acronyms stand for?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– Period 3</dc:title>
  <dc:creator>Natacha Dunn</dc:creator>
  <cp:lastModifiedBy>Natacha Dunn</cp:lastModifiedBy>
  <cp:revision>4</cp:revision>
  <dcterms:created xsi:type="dcterms:W3CDTF">2024-01-07T10:00:44Z</dcterms:created>
  <dcterms:modified xsi:type="dcterms:W3CDTF">2024-01-07T11:14:46Z</dcterms:modified>
</cp:coreProperties>
</file>