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0" r:id="rId3"/>
    <p:sldId id="271" r:id="rId4"/>
    <p:sldId id="266" r:id="rId5"/>
    <p:sldId id="270" r:id="rId6"/>
    <p:sldId id="258" r:id="rId7"/>
    <p:sldId id="273" r:id="rId8"/>
    <p:sldId id="259" r:id="rId9"/>
    <p:sldId id="272" r:id="rId10"/>
    <p:sldId id="262" r:id="rId11"/>
    <p:sldId id="265" r:id="rId12"/>
    <p:sldId id="261" r:id="rId13"/>
    <p:sldId id="268" r:id="rId14"/>
    <p:sldId id="269" r:id="rId15"/>
    <p:sldId id="267" r:id="rId16"/>
    <p:sldId id="263" r:id="rId17"/>
    <p:sldId id="264" r:id="rId18"/>
    <p:sldId id="274"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07E46-937C-41E4-AB32-21AD13510F39}" type="datetimeFigureOut">
              <a:rPr lang="fr-FR" smtClean="0"/>
              <a:t>25/05/2025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BB073-0A9E-49A2-9BA7-541571AA8B4F}" type="slidenum">
              <a:rPr lang="fr-FR" smtClean="0"/>
              <a:t>‹N°›</a:t>
            </a:fld>
            <a:endParaRPr lang="fr-FR"/>
          </a:p>
        </p:txBody>
      </p:sp>
    </p:spTree>
    <p:extLst>
      <p:ext uri="{BB962C8B-B14F-4D97-AF65-F5344CB8AC3E}">
        <p14:creationId xmlns:p14="http://schemas.microsoft.com/office/powerpoint/2010/main" val="197805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eguardian.com/us-news/joebiden"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theguardian.com/news/ng-interactive/2025/may/18/biden-book-health-original-sin?CMP=Share_iOSApp_Other" TargetMode="External"/><Relationship Id="rId4" Type="http://schemas.openxmlformats.org/officeDocument/2006/relationships/hyperlink" Target="https://www.nytimes.com/2025/05/12/us/politics/biden-prostate.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4B3DDEB-E36C-CCA9-093C-D1DFDCDAE4CB}"/>
              </a:ext>
            </a:extLst>
          </p:cNvPr>
          <p:cNvSpPr txBox="1">
            <a:spLocks noGrp="1"/>
          </p:cNvSpPr>
          <p:nvPr>
            <p:ph type="sldNum" sz="quarter" idx="5"/>
          </p:nvPr>
        </p:nvSpPr>
        <p:spPr>
          <a:ln/>
        </p:spPr>
        <p:txBody>
          <a:bodyPr lIns="0" tIns="0" rIns="0" bIns="0" anchor="b" anchorCtr="0">
            <a:noAutofit/>
          </a:bodyPr>
          <a:lstStyle/>
          <a:p>
            <a:pPr lvl="0"/>
            <a:fld id="{DC589BCE-408B-40E5-AB3E-85F55D4A5E66}" type="slidenum">
              <a:t>1</a:t>
            </a:fld>
            <a:endParaRPr lang="fr-FR"/>
          </a:p>
        </p:txBody>
      </p:sp>
      <p:sp>
        <p:nvSpPr>
          <p:cNvPr id="2" name="Espace réservé de l'image des diapositives 1">
            <a:extLst>
              <a:ext uri="{FF2B5EF4-FFF2-40B4-BE49-F238E27FC236}">
                <a16:creationId xmlns:a16="http://schemas.microsoft.com/office/drawing/2014/main" id="{4B92E197-D037-3C02-BA42-F13949714724}"/>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Espace réservé des notes 2">
            <a:extLst>
              <a:ext uri="{FF2B5EF4-FFF2-40B4-BE49-F238E27FC236}">
                <a16:creationId xmlns:a16="http://schemas.microsoft.com/office/drawing/2014/main" id="{6FE54744-F1E3-AF64-80C1-3AB61101651C}"/>
              </a:ext>
            </a:extLst>
          </p:cNvPr>
          <p:cNvSpPr txBox="1">
            <a:spLocks noGrp="1"/>
          </p:cNvSpPr>
          <p:nvPr>
            <p:ph type="body" sz="quarter" idx="1"/>
          </p:nvPr>
        </p:nvSpPr>
        <p:spPr/>
        <p:txBody>
          <a:bodyPr>
            <a:spAutoFit/>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en-US" dirty="0"/>
              <a:t>Ministers are bracing themselves for a potential wave of NHS strikes in England after doctors denounced pay rises of up to 5.4% this year as “derisory” and threatened to take action in protest.</a:t>
            </a:r>
          </a:p>
          <a:p>
            <a:r>
              <a:rPr lang="en-US" dirty="0"/>
              <a:t>Teaching unions, after teachers were awarded a 4% increase, also responded angrily at the government’s refusal to fully fund the deal and warned that it would damage the quality of education that pupils received. The largest union said it planned to take the first step towards possible industrial action.</a:t>
            </a:r>
          </a:p>
          <a:p>
            <a:endParaRPr lang="fr-FR" dirty="0"/>
          </a:p>
        </p:txBody>
      </p:sp>
      <p:sp>
        <p:nvSpPr>
          <p:cNvPr id="4" name="Espace réservé du numéro de diapositive 3"/>
          <p:cNvSpPr>
            <a:spLocks noGrp="1"/>
          </p:cNvSpPr>
          <p:nvPr>
            <p:ph type="sldNum" sz="quarter" idx="5"/>
          </p:nvPr>
        </p:nvSpPr>
        <p:spPr/>
        <p:txBody>
          <a:bodyPr/>
          <a:lstStyle/>
          <a:p>
            <a:fld id="{C2150BDC-EE11-497B-90B1-9BA0816E24E9}" type="slidenum">
              <a:rPr lang="fr-FR" smtClean="0"/>
              <a:t>5</a:t>
            </a:fld>
            <a:endParaRPr lang="fr-FR"/>
          </a:p>
        </p:txBody>
      </p:sp>
    </p:spTree>
    <p:extLst>
      <p:ext uri="{BB962C8B-B14F-4D97-AF65-F5344CB8AC3E}">
        <p14:creationId xmlns:p14="http://schemas.microsoft.com/office/powerpoint/2010/main" val="311538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DE238191-902A-9480-6CFF-3FD150329D0A}"/>
              </a:ext>
            </a:extLst>
          </p:cNvPr>
          <p:cNvSpPr txBox="1">
            <a:spLocks noGrp="1"/>
          </p:cNvSpPr>
          <p:nvPr>
            <p:ph type="sldNum" sz="quarter" idx="5"/>
          </p:nvPr>
        </p:nvSpPr>
        <p:spPr>
          <a:ln/>
        </p:spPr>
        <p:txBody>
          <a:bodyPr lIns="0" tIns="0" rIns="0" bIns="0" anchor="b" anchorCtr="0">
            <a:noAutofit/>
          </a:bodyPr>
          <a:lstStyle/>
          <a:p>
            <a:pPr lvl="0"/>
            <a:fld id="{F89D0383-E285-4F61-8042-C96E09861F18}" type="slidenum">
              <a:t>6</a:t>
            </a:fld>
            <a:endParaRPr lang="fr-FR"/>
          </a:p>
        </p:txBody>
      </p:sp>
      <p:sp>
        <p:nvSpPr>
          <p:cNvPr id="2" name="Espace réservé de l'image des diapositives 1">
            <a:extLst>
              <a:ext uri="{FF2B5EF4-FFF2-40B4-BE49-F238E27FC236}">
                <a16:creationId xmlns:a16="http://schemas.microsoft.com/office/drawing/2014/main" id="{434B97E8-C8D4-5508-AA13-076D4EAE53E3}"/>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Espace réservé des notes 2">
            <a:extLst>
              <a:ext uri="{FF2B5EF4-FFF2-40B4-BE49-F238E27FC236}">
                <a16:creationId xmlns:a16="http://schemas.microsoft.com/office/drawing/2014/main" id="{7B79E7D9-DA80-8FC8-EB37-1EB47349628B}"/>
              </a:ext>
            </a:extLst>
          </p:cNvPr>
          <p:cNvSpPr txBox="1">
            <a:spLocks noGrp="1"/>
          </p:cNvSpPr>
          <p:nvPr>
            <p:ph type="body" sz="quarter" idx="1"/>
          </p:nvPr>
        </p:nvSpPr>
        <p:spPr/>
        <p:txBody>
          <a:bodyPr/>
          <a:lstStyle/>
          <a:p>
            <a:pPr algn="just">
              <a:lnSpc>
                <a:spcPct val="115000"/>
              </a:lnSpc>
              <a:spcAft>
                <a:spcPts val="800"/>
              </a:spcAft>
              <a:buNone/>
            </a:pPr>
            <a:r>
              <a:rPr lang="en-US" sz="1800" u="none" strike="noStrike"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Joe Biden</a:t>
            </a:r>
            <a:r>
              <a:rPr lang="en-US" sz="1800" u="none"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the former US president, has been diagnosed with an “aggressive form” of prostate cancer that has spread to his bones, his personal office announced on Sunday, May 18</a:t>
            </a:r>
            <a:r>
              <a:rPr lang="en-US" sz="1800" u="none" kern="100"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u="none"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u="non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en-US" sz="1800" u="none"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82-year-old was seen last week by doctors after urinary symptoms and a </a:t>
            </a:r>
            <a:r>
              <a:rPr lang="en-US" sz="1800" u="none" strike="noStrike"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prostate nodule</a:t>
            </a:r>
            <a:r>
              <a:rPr lang="en-US" sz="1800" u="none"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were found. Biden and his family are considering options for treatment.</a:t>
            </a:r>
            <a:endParaRPr lang="fr-FR" sz="1800" u="non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en-US" sz="1800" u="none"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“While this represents a more aggressive form of the disease, the cancer appears to be hormone-sensitive which allows for effective management,” his office said. “The President and his family are reviewing treatment options with his physicians.”</a:t>
            </a:r>
            <a:endParaRPr lang="fr-FR" sz="1800" u="non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1800" u="none" kern="10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This announcement came as Biden’s initial decision to seek re-election has come under renewed criticism ahead of Tuesday, May 20</a:t>
            </a:r>
            <a:r>
              <a:rPr lang="en-US" sz="1800" u="none" kern="100" baseline="3000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a:t>
            </a:r>
            <a:r>
              <a:rPr lang="en-US" sz="1800" u="none" kern="10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 </a:t>
            </a:r>
            <a:r>
              <a:rPr lang="en-US" sz="1800" u="none" strike="noStrike" kern="10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publication of </a:t>
            </a:r>
            <a:r>
              <a:rPr lang="en-US" sz="1800" u="none" kern="10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Original Sin</a:t>
            </a:r>
            <a:r>
              <a:rPr lang="en-US" sz="1800" u="none" kern="10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 book by the journalists Jake Tapper and Alex Thompson that alleges a White House cover-up of the former president’s declining health and cognitive abilities</a:t>
            </a:r>
            <a:r>
              <a:rPr lang="en-US" sz="1800" u="none"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u="non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u="none" dirty="0">
              <a:solidFill>
                <a:schemeClr val="tx1"/>
              </a:solidFill>
              <a:effectLs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Homeland Security Secretary Kristi L. Noem ordered the agency to terminate Harvard’s Student and Exchange Visitor Program (SEVP) certification, which allows U.S. universities to admit international students, for allegedly allowing “anti-American, pro-terrorist” foreigners “to harass and physically assault individuals … and obstruct its once-venerable learning environment.” The secretary also accused the university of working with the Chinese Communist Party by hosting and training members of its paramilitary group.</a:t>
            </a:r>
            <a:endParaRPr lang="fr-FR" dirty="0"/>
          </a:p>
        </p:txBody>
      </p:sp>
      <p:sp>
        <p:nvSpPr>
          <p:cNvPr id="4" name="Espace réservé du numéro de diapositive 3"/>
          <p:cNvSpPr>
            <a:spLocks noGrp="1"/>
          </p:cNvSpPr>
          <p:nvPr>
            <p:ph type="sldNum" sz="quarter" idx="5"/>
          </p:nvPr>
        </p:nvSpPr>
        <p:spPr/>
        <p:txBody>
          <a:bodyPr/>
          <a:lstStyle/>
          <a:p>
            <a:fld id="{C2150BDC-EE11-497B-90B1-9BA0816E24E9}" type="slidenum">
              <a:rPr lang="fr-FR" smtClean="0"/>
              <a:t>9</a:t>
            </a:fld>
            <a:endParaRPr lang="fr-FR"/>
          </a:p>
        </p:txBody>
      </p:sp>
    </p:spTree>
    <p:extLst>
      <p:ext uri="{BB962C8B-B14F-4D97-AF65-F5344CB8AC3E}">
        <p14:creationId xmlns:p14="http://schemas.microsoft.com/office/powerpoint/2010/main" val="263304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The plan </a:t>
            </a:r>
            <a:r>
              <a:rPr lang="fr-FR" dirty="0" err="1"/>
              <a:t>is</a:t>
            </a:r>
            <a:r>
              <a:rPr lang="fr-FR" dirty="0"/>
              <a:t> to </a:t>
            </a:r>
            <a:r>
              <a:rPr lang="en-US" dirty="0"/>
              <a:t>create a</a:t>
            </a:r>
            <a:r>
              <a:rPr lang="en-US" b="1" dirty="0"/>
              <a:t> </a:t>
            </a:r>
            <a:r>
              <a:rPr lang="en-US" dirty="0"/>
              <a:t>multibillion-dollar constellation of </a:t>
            </a:r>
            <a:r>
              <a:rPr lang="en-US" u="none" dirty="0">
                <a:solidFill>
                  <a:schemeClr val="tx1"/>
                </a:solidFill>
                <a:effectLst/>
              </a:rPr>
              <a:t>satellites and space-based weapons to intercept attacks</a:t>
            </a:r>
            <a:r>
              <a:rPr lang="en-US" u="none" dirty="0">
                <a:solidFill>
                  <a:schemeClr val="tx1"/>
                </a:solidFill>
              </a:rPr>
              <a:t>. It would </a:t>
            </a:r>
            <a:r>
              <a:rPr lang="en-US" dirty="0"/>
              <a:t>be similar to Israel’s “Iron Dome,”</a:t>
            </a:r>
            <a:endParaRPr lang="fr-FR" dirty="0"/>
          </a:p>
        </p:txBody>
      </p:sp>
      <p:sp>
        <p:nvSpPr>
          <p:cNvPr id="4" name="Espace réservé du numéro de diapositive 3"/>
          <p:cNvSpPr>
            <a:spLocks noGrp="1"/>
          </p:cNvSpPr>
          <p:nvPr>
            <p:ph type="sldNum" sz="quarter" idx="5"/>
          </p:nvPr>
        </p:nvSpPr>
        <p:spPr/>
        <p:txBody>
          <a:bodyPr/>
          <a:lstStyle/>
          <a:p>
            <a:fld id="{C2150BDC-EE11-497B-90B1-9BA0816E24E9}" type="slidenum">
              <a:rPr lang="fr-FR" smtClean="0"/>
              <a:t>11</a:t>
            </a:fld>
            <a:endParaRPr lang="fr-FR"/>
          </a:p>
        </p:txBody>
      </p:sp>
    </p:spTree>
    <p:extLst>
      <p:ext uri="{BB962C8B-B14F-4D97-AF65-F5344CB8AC3E}">
        <p14:creationId xmlns:p14="http://schemas.microsoft.com/office/powerpoint/2010/main" val="115448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Donald Trump ambushed the South African president, Cyril Ramaphosa, by playing him a video that he falsely claimed proved </a:t>
            </a:r>
            <a:r>
              <a:rPr lang="en-US" dirty="0">
                <a:solidFill>
                  <a:srgbClr val="0077B6"/>
                </a:solidFill>
                <a:effectLst/>
              </a:rPr>
              <a:t>genocide was being committed against white people</a:t>
            </a:r>
            <a:r>
              <a:rPr lang="en-US" dirty="0"/>
              <a:t> under “the opposite of apartheid”. The stunt set up the most tense Oval Office encounter since Trump’s encounter with Volodymyr Zelenskyy in February.</a:t>
            </a:r>
          </a:p>
          <a:p>
            <a:r>
              <a:rPr lang="fr-FR" dirty="0"/>
              <a:t>https://www.theguardian.com/us-news/2025/may/21/trump-south-africa-president-meeting?utm_term=682ebd62b84dc35f33b3ea4eae162879&amp;utm_campaign=FirstEdition&amp;utm_source=esp&amp;utm_medium=Email&amp;CMP=firstedition_email</a:t>
            </a:r>
          </a:p>
        </p:txBody>
      </p:sp>
      <p:sp>
        <p:nvSpPr>
          <p:cNvPr id="4" name="Espace réservé du numéro de diapositive 3"/>
          <p:cNvSpPr>
            <a:spLocks noGrp="1"/>
          </p:cNvSpPr>
          <p:nvPr>
            <p:ph type="sldNum" sz="quarter" idx="5"/>
          </p:nvPr>
        </p:nvSpPr>
        <p:spPr/>
        <p:txBody>
          <a:bodyPr/>
          <a:lstStyle/>
          <a:p>
            <a:fld id="{C2150BDC-EE11-497B-90B1-9BA0816E24E9}" type="slidenum">
              <a:rPr lang="fr-FR" smtClean="0"/>
              <a:t>13</a:t>
            </a:fld>
            <a:endParaRPr lang="fr-FR"/>
          </a:p>
        </p:txBody>
      </p:sp>
    </p:spTree>
    <p:extLst>
      <p:ext uri="{BB962C8B-B14F-4D97-AF65-F5344CB8AC3E}">
        <p14:creationId xmlns:p14="http://schemas.microsoft.com/office/powerpoint/2010/main" val="222365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A suspect is in custody after </a:t>
            </a:r>
            <a:r>
              <a:rPr lang="en-US" dirty="0">
                <a:solidFill>
                  <a:srgbClr val="0077B6"/>
                </a:solidFill>
                <a:effectLst/>
              </a:rPr>
              <a:t>shooting dead two Israeli embassy staff</a:t>
            </a:r>
            <a:r>
              <a:rPr lang="en-US" dirty="0"/>
              <a:t>, said to be a couple about to become engaged, outside a Jewish museum in Washington. The suspect yelled “Free, free Palestine” after he was arrested, police said.</a:t>
            </a:r>
            <a:endParaRPr lang="fr-FR" dirty="0"/>
          </a:p>
        </p:txBody>
      </p:sp>
      <p:sp>
        <p:nvSpPr>
          <p:cNvPr id="4" name="Espace réservé du numéro de diapositive 3"/>
          <p:cNvSpPr>
            <a:spLocks noGrp="1"/>
          </p:cNvSpPr>
          <p:nvPr>
            <p:ph type="sldNum" sz="quarter" idx="5"/>
          </p:nvPr>
        </p:nvSpPr>
        <p:spPr/>
        <p:txBody>
          <a:bodyPr/>
          <a:lstStyle/>
          <a:p>
            <a:fld id="{C2150BDC-EE11-497B-90B1-9BA0816E24E9}" type="slidenum">
              <a:rPr lang="fr-FR" smtClean="0"/>
              <a:t>15</a:t>
            </a:fld>
            <a:endParaRPr lang="fr-FR"/>
          </a:p>
        </p:txBody>
      </p:sp>
    </p:spTree>
    <p:extLst>
      <p:ext uri="{BB962C8B-B14F-4D97-AF65-F5344CB8AC3E}">
        <p14:creationId xmlns:p14="http://schemas.microsoft.com/office/powerpoint/2010/main" val="2104771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BD7AB-7B67-3AA9-6DA2-2818EE141CE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F9FFB65-7762-A49F-FD06-2EB542ADF0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3A9A3FD-F421-A6C3-0CAC-579B853A2DFF}"/>
              </a:ext>
            </a:extLst>
          </p:cNvPr>
          <p:cNvSpPr>
            <a:spLocks noGrp="1"/>
          </p:cNvSpPr>
          <p:nvPr>
            <p:ph type="dt" sz="half" idx="10"/>
          </p:nvPr>
        </p:nvSpPr>
        <p:spPr/>
        <p:txBody>
          <a:bodyPr/>
          <a:lstStyle/>
          <a:p>
            <a:fld id="{26C9B79F-9A35-49B7-9A32-08CB795BA44C}" type="datetimeFigureOut">
              <a:rPr lang="fr-FR" smtClean="0"/>
              <a:t>25/05/2025</a:t>
            </a:fld>
            <a:endParaRPr lang="fr-FR"/>
          </a:p>
        </p:txBody>
      </p:sp>
      <p:sp>
        <p:nvSpPr>
          <p:cNvPr id="5" name="Espace réservé du pied de page 4">
            <a:extLst>
              <a:ext uri="{FF2B5EF4-FFF2-40B4-BE49-F238E27FC236}">
                <a16:creationId xmlns:a16="http://schemas.microsoft.com/office/drawing/2014/main" id="{9DC09D22-BB31-EC8F-6774-515AB2A4A2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8D8DB1-5685-7025-EC95-70BB433115C8}"/>
              </a:ext>
            </a:extLst>
          </p:cNvPr>
          <p:cNvSpPr>
            <a:spLocks noGrp="1"/>
          </p:cNvSpPr>
          <p:nvPr>
            <p:ph type="sldNum" sz="quarter" idx="12"/>
          </p:nvPr>
        </p:nvSpPr>
        <p:spPr/>
        <p:txBody>
          <a:bodyPr/>
          <a:lstStyle/>
          <a:p>
            <a:fld id="{4C425DE2-BF78-4092-BF3D-67AADCD83D14}" type="slidenum">
              <a:rPr lang="fr-FR" smtClean="0"/>
              <a:t>‹N°›</a:t>
            </a:fld>
            <a:endParaRPr lang="fr-FR"/>
          </a:p>
        </p:txBody>
      </p:sp>
    </p:spTree>
    <p:extLst>
      <p:ext uri="{BB962C8B-B14F-4D97-AF65-F5344CB8AC3E}">
        <p14:creationId xmlns:p14="http://schemas.microsoft.com/office/powerpoint/2010/main" val="95886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E86287-BEE2-78D3-9D91-B0230702BFF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24B157A-4777-B3EF-01F7-33C6D971177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C2BEF8-0396-6B0C-3501-CD15BCC49DBA}"/>
              </a:ext>
            </a:extLst>
          </p:cNvPr>
          <p:cNvSpPr>
            <a:spLocks noGrp="1"/>
          </p:cNvSpPr>
          <p:nvPr>
            <p:ph type="dt" sz="half" idx="10"/>
          </p:nvPr>
        </p:nvSpPr>
        <p:spPr/>
        <p:txBody>
          <a:bodyPr/>
          <a:lstStyle/>
          <a:p>
            <a:fld id="{26C9B79F-9A35-49B7-9A32-08CB795BA44C}" type="datetimeFigureOut">
              <a:rPr lang="fr-FR" smtClean="0"/>
              <a:t>25/05/2025</a:t>
            </a:fld>
            <a:endParaRPr lang="fr-FR"/>
          </a:p>
        </p:txBody>
      </p:sp>
      <p:sp>
        <p:nvSpPr>
          <p:cNvPr id="5" name="Espace réservé du pied de page 4">
            <a:extLst>
              <a:ext uri="{FF2B5EF4-FFF2-40B4-BE49-F238E27FC236}">
                <a16:creationId xmlns:a16="http://schemas.microsoft.com/office/drawing/2014/main" id="{4A63B680-1306-68E8-70AA-9117F62E15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42B111-BE7A-4661-B4EB-C9F7EE5079DB}"/>
              </a:ext>
            </a:extLst>
          </p:cNvPr>
          <p:cNvSpPr>
            <a:spLocks noGrp="1"/>
          </p:cNvSpPr>
          <p:nvPr>
            <p:ph type="sldNum" sz="quarter" idx="12"/>
          </p:nvPr>
        </p:nvSpPr>
        <p:spPr/>
        <p:txBody>
          <a:bodyPr/>
          <a:lstStyle/>
          <a:p>
            <a:fld id="{4C425DE2-BF78-4092-BF3D-67AADCD83D14}" type="slidenum">
              <a:rPr lang="fr-FR" smtClean="0"/>
              <a:t>‹N°›</a:t>
            </a:fld>
            <a:endParaRPr lang="fr-FR"/>
          </a:p>
        </p:txBody>
      </p:sp>
    </p:spTree>
    <p:extLst>
      <p:ext uri="{BB962C8B-B14F-4D97-AF65-F5344CB8AC3E}">
        <p14:creationId xmlns:p14="http://schemas.microsoft.com/office/powerpoint/2010/main" val="40084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4520623-9F2C-FBA2-0C06-760240664D7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A49CA61-52FD-D436-CAB9-3A14E8691F9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1BDEB68-403A-E658-CF06-D74B0C98BC0E}"/>
              </a:ext>
            </a:extLst>
          </p:cNvPr>
          <p:cNvSpPr>
            <a:spLocks noGrp="1"/>
          </p:cNvSpPr>
          <p:nvPr>
            <p:ph type="dt" sz="half" idx="10"/>
          </p:nvPr>
        </p:nvSpPr>
        <p:spPr/>
        <p:txBody>
          <a:bodyPr/>
          <a:lstStyle/>
          <a:p>
            <a:fld id="{26C9B79F-9A35-49B7-9A32-08CB795BA44C}" type="datetimeFigureOut">
              <a:rPr lang="fr-FR" smtClean="0"/>
              <a:t>25/05/2025</a:t>
            </a:fld>
            <a:endParaRPr lang="fr-FR"/>
          </a:p>
        </p:txBody>
      </p:sp>
      <p:sp>
        <p:nvSpPr>
          <p:cNvPr id="5" name="Espace réservé du pied de page 4">
            <a:extLst>
              <a:ext uri="{FF2B5EF4-FFF2-40B4-BE49-F238E27FC236}">
                <a16:creationId xmlns:a16="http://schemas.microsoft.com/office/drawing/2014/main" id="{2253EDE8-2293-42A9-B207-FF96CB8B2A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B99AF85-5670-5492-AE57-C88CCF06509C}"/>
              </a:ext>
            </a:extLst>
          </p:cNvPr>
          <p:cNvSpPr>
            <a:spLocks noGrp="1"/>
          </p:cNvSpPr>
          <p:nvPr>
            <p:ph type="sldNum" sz="quarter" idx="12"/>
          </p:nvPr>
        </p:nvSpPr>
        <p:spPr/>
        <p:txBody>
          <a:bodyPr/>
          <a:lstStyle/>
          <a:p>
            <a:fld id="{4C425DE2-BF78-4092-BF3D-67AADCD83D14}" type="slidenum">
              <a:rPr lang="fr-FR" smtClean="0"/>
              <a:t>‹N°›</a:t>
            </a:fld>
            <a:endParaRPr lang="fr-FR"/>
          </a:p>
        </p:txBody>
      </p:sp>
    </p:spTree>
    <p:extLst>
      <p:ext uri="{BB962C8B-B14F-4D97-AF65-F5344CB8AC3E}">
        <p14:creationId xmlns:p14="http://schemas.microsoft.com/office/powerpoint/2010/main" val="55578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7B02B-372C-2071-7E04-2E769311C23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B729C86-840C-2D12-BA20-952DC0636F9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6948A2-3B24-4C9F-B1E6-E4110B5C269F}"/>
              </a:ext>
            </a:extLst>
          </p:cNvPr>
          <p:cNvSpPr>
            <a:spLocks noGrp="1"/>
          </p:cNvSpPr>
          <p:nvPr>
            <p:ph type="dt" sz="half" idx="10"/>
          </p:nvPr>
        </p:nvSpPr>
        <p:spPr/>
        <p:txBody>
          <a:bodyPr/>
          <a:lstStyle/>
          <a:p>
            <a:fld id="{26C9B79F-9A35-49B7-9A32-08CB795BA44C}" type="datetimeFigureOut">
              <a:rPr lang="fr-FR" smtClean="0"/>
              <a:t>25/05/2025</a:t>
            </a:fld>
            <a:endParaRPr lang="fr-FR"/>
          </a:p>
        </p:txBody>
      </p:sp>
      <p:sp>
        <p:nvSpPr>
          <p:cNvPr id="5" name="Espace réservé du pied de page 4">
            <a:extLst>
              <a:ext uri="{FF2B5EF4-FFF2-40B4-BE49-F238E27FC236}">
                <a16:creationId xmlns:a16="http://schemas.microsoft.com/office/drawing/2014/main" id="{3A837790-F9EC-C87A-25CD-4753920CBB8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F5AB620-92AD-5A52-8FF5-861BEEE6DB55}"/>
              </a:ext>
            </a:extLst>
          </p:cNvPr>
          <p:cNvSpPr>
            <a:spLocks noGrp="1"/>
          </p:cNvSpPr>
          <p:nvPr>
            <p:ph type="sldNum" sz="quarter" idx="12"/>
          </p:nvPr>
        </p:nvSpPr>
        <p:spPr/>
        <p:txBody>
          <a:bodyPr/>
          <a:lstStyle/>
          <a:p>
            <a:fld id="{4C425DE2-BF78-4092-BF3D-67AADCD83D14}" type="slidenum">
              <a:rPr lang="fr-FR" smtClean="0"/>
              <a:t>‹N°›</a:t>
            </a:fld>
            <a:endParaRPr lang="fr-FR"/>
          </a:p>
        </p:txBody>
      </p:sp>
    </p:spTree>
    <p:extLst>
      <p:ext uri="{BB962C8B-B14F-4D97-AF65-F5344CB8AC3E}">
        <p14:creationId xmlns:p14="http://schemas.microsoft.com/office/powerpoint/2010/main" val="11279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76C26-AA61-463C-7288-B5E75254569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4987499-4204-954F-8BA3-DF5B013576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1FF2F7D-E502-FC59-995A-16266909691C}"/>
              </a:ext>
            </a:extLst>
          </p:cNvPr>
          <p:cNvSpPr>
            <a:spLocks noGrp="1"/>
          </p:cNvSpPr>
          <p:nvPr>
            <p:ph type="dt" sz="half" idx="10"/>
          </p:nvPr>
        </p:nvSpPr>
        <p:spPr/>
        <p:txBody>
          <a:bodyPr/>
          <a:lstStyle/>
          <a:p>
            <a:fld id="{26C9B79F-9A35-49B7-9A32-08CB795BA44C}" type="datetimeFigureOut">
              <a:rPr lang="fr-FR" smtClean="0"/>
              <a:t>25/05/2025</a:t>
            </a:fld>
            <a:endParaRPr lang="fr-FR"/>
          </a:p>
        </p:txBody>
      </p:sp>
      <p:sp>
        <p:nvSpPr>
          <p:cNvPr id="5" name="Espace réservé du pied de page 4">
            <a:extLst>
              <a:ext uri="{FF2B5EF4-FFF2-40B4-BE49-F238E27FC236}">
                <a16:creationId xmlns:a16="http://schemas.microsoft.com/office/drawing/2014/main" id="{ECC7377B-399A-2CC7-C17F-0C2D0382C4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1B74F1-AFA6-58B9-8E27-8383F4395DE7}"/>
              </a:ext>
            </a:extLst>
          </p:cNvPr>
          <p:cNvSpPr>
            <a:spLocks noGrp="1"/>
          </p:cNvSpPr>
          <p:nvPr>
            <p:ph type="sldNum" sz="quarter" idx="12"/>
          </p:nvPr>
        </p:nvSpPr>
        <p:spPr/>
        <p:txBody>
          <a:bodyPr/>
          <a:lstStyle/>
          <a:p>
            <a:fld id="{4C425DE2-BF78-4092-BF3D-67AADCD83D14}" type="slidenum">
              <a:rPr lang="fr-FR" smtClean="0"/>
              <a:t>‹N°›</a:t>
            </a:fld>
            <a:endParaRPr lang="fr-FR"/>
          </a:p>
        </p:txBody>
      </p:sp>
    </p:spTree>
    <p:extLst>
      <p:ext uri="{BB962C8B-B14F-4D97-AF65-F5344CB8AC3E}">
        <p14:creationId xmlns:p14="http://schemas.microsoft.com/office/powerpoint/2010/main" val="8589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EC9F5B-3441-B03C-26CA-62CC85A76E6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A53DA7-A801-3497-8608-706E1A08B8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7B29B56-7437-30DD-F5DC-032730BF0C1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E4FA705-B377-F0FD-EA7A-8D910BCBEBB0}"/>
              </a:ext>
            </a:extLst>
          </p:cNvPr>
          <p:cNvSpPr>
            <a:spLocks noGrp="1"/>
          </p:cNvSpPr>
          <p:nvPr>
            <p:ph type="dt" sz="half" idx="10"/>
          </p:nvPr>
        </p:nvSpPr>
        <p:spPr/>
        <p:txBody>
          <a:bodyPr/>
          <a:lstStyle/>
          <a:p>
            <a:fld id="{26C9B79F-9A35-49B7-9A32-08CB795BA44C}" type="datetimeFigureOut">
              <a:rPr lang="fr-FR" smtClean="0"/>
              <a:t>25/05/2025</a:t>
            </a:fld>
            <a:endParaRPr lang="fr-FR"/>
          </a:p>
        </p:txBody>
      </p:sp>
      <p:sp>
        <p:nvSpPr>
          <p:cNvPr id="6" name="Espace réservé du pied de page 5">
            <a:extLst>
              <a:ext uri="{FF2B5EF4-FFF2-40B4-BE49-F238E27FC236}">
                <a16:creationId xmlns:a16="http://schemas.microsoft.com/office/drawing/2014/main" id="{09A21B0C-C47B-7B15-5382-F8C32CD68B6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4C3ABF8-820F-EEB6-49C0-B913F5F0C63C}"/>
              </a:ext>
            </a:extLst>
          </p:cNvPr>
          <p:cNvSpPr>
            <a:spLocks noGrp="1"/>
          </p:cNvSpPr>
          <p:nvPr>
            <p:ph type="sldNum" sz="quarter" idx="12"/>
          </p:nvPr>
        </p:nvSpPr>
        <p:spPr/>
        <p:txBody>
          <a:bodyPr/>
          <a:lstStyle/>
          <a:p>
            <a:fld id="{4C425DE2-BF78-4092-BF3D-67AADCD83D14}" type="slidenum">
              <a:rPr lang="fr-FR" smtClean="0"/>
              <a:t>‹N°›</a:t>
            </a:fld>
            <a:endParaRPr lang="fr-FR"/>
          </a:p>
        </p:txBody>
      </p:sp>
    </p:spTree>
    <p:extLst>
      <p:ext uri="{BB962C8B-B14F-4D97-AF65-F5344CB8AC3E}">
        <p14:creationId xmlns:p14="http://schemas.microsoft.com/office/powerpoint/2010/main" val="243052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AB2F8F-1928-A5A8-A3A6-3110AE80456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6DE6315-658C-A178-99DE-266B60E5E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EBC8354-5D31-D3DD-C6A9-C2907A551D8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A7527CD-12DD-FCFE-5EC0-32C1D4D8FC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30203C5-2B12-0BC5-4036-1C6704736AE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908EA5A-19F9-EAAA-3478-2E16326FFE1C}"/>
              </a:ext>
            </a:extLst>
          </p:cNvPr>
          <p:cNvSpPr>
            <a:spLocks noGrp="1"/>
          </p:cNvSpPr>
          <p:nvPr>
            <p:ph type="dt" sz="half" idx="10"/>
          </p:nvPr>
        </p:nvSpPr>
        <p:spPr/>
        <p:txBody>
          <a:bodyPr/>
          <a:lstStyle/>
          <a:p>
            <a:fld id="{26C9B79F-9A35-49B7-9A32-08CB795BA44C}" type="datetimeFigureOut">
              <a:rPr lang="fr-FR" smtClean="0"/>
              <a:t>25/05/2025</a:t>
            </a:fld>
            <a:endParaRPr lang="fr-FR"/>
          </a:p>
        </p:txBody>
      </p:sp>
      <p:sp>
        <p:nvSpPr>
          <p:cNvPr id="8" name="Espace réservé du pied de page 7">
            <a:extLst>
              <a:ext uri="{FF2B5EF4-FFF2-40B4-BE49-F238E27FC236}">
                <a16:creationId xmlns:a16="http://schemas.microsoft.com/office/drawing/2014/main" id="{AC45BCFC-33DF-84EB-5660-DC52EFACF21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FBA61E6-A48D-EAAC-C5E4-EDFA847520E8}"/>
              </a:ext>
            </a:extLst>
          </p:cNvPr>
          <p:cNvSpPr>
            <a:spLocks noGrp="1"/>
          </p:cNvSpPr>
          <p:nvPr>
            <p:ph type="sldNum" sz="quarter" idx="12"/>
          </p:nvPr>
        </p:nvSpPr>
        <p:spPr/>
        <p:txBody>
          <a:bodyPr/>
          <a:lstStyle/>
          <a:p>
            <a:fld id="{4C425DE2-BF78-4092-BF3D-67AADCD83D14}" type="slidenum">
              <a:rPr lang="fr-FR" smtClean="0"/>
              <a:t>‹N°›</a:t>
            </a:fld>
            <a:endParaRPr lang="fr-FR"/>
          </a:p>
        </p:txBody>
      </p:sp>
    </p:spTree>
    <p:extLst>
      <p:ext uri="{BB962C8B-B14F-4D97-AF65-F5344CB8AC3E}">
        <p14:creationId xmlns:p14="http://schemas.microsoft.com/office/powerpoint/2010/main" val="116078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1EE567-21B2-0DE1-24A1-F5AB4ABBDA5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188907B-EBC9-2C63-BA5C-A1D60F9ED3DD}"/>
              </a:ext>
            </a:extLst>
          </p:cNvPr>
          <p:cNvSpPr>
            <a:spLocks noGrp="1"/>
          </p:cNvSpPr>
          <p:nvPr>
            <p:ph type="dt" sz="half" idx="10"/>
          </p:nvPr>
        </p:nvSpPr>
        <p:spPr/>
        <p:txBody>
          <a:bodyPr/>
          <a:lstStyle/>
          <a:p>
            <a:fld id="{26C9B79F-9A35-49B7-9A32-08CB795BA44C}" type="datetimeFigureOut">
              <a:rPr lang="fr-FR" smtClean="0"/>
              <a:t>25/05/2025</a:t>
            </a:fld>
            <a:endParaRPr lang="fr-FR"/>
          </a:p>
        </p:txBody>
      </p:sp>
      <p:sp>
        <p:nvSpPr>
          <p:cNvPr id="4" name="Espace réservé du pied de page 3">
            <a:extLst>
              <a:ext uri="{FF2B5EF4-FFF2-40B4-BE49-F238E27FC236}">
                <a16:creationId xmlns:a16="http://schemas.microsoft.com/office/drawing/2014/main" id="{E8566D89-47F7-D46C-4BED-F8D33739808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BF14580-C71F-E30D-79B4-0980724E4403}"/>
              </a:ext>
            </a:extLst>
          </p:cNvPr>
          <p:cNvSpPr>
            <a:spLocks noGrp="1"/>
          </p:cNvSpPr>
          <p:nvPr>
            <p:ph type="sldNum" sz="quarter" idx="12"/>
          </p:nvPr>
        </p:nvSpPr>
        <p:spPr/>
        <p:txBody>
          <a:bodyPr/>
          <a:lstStyle/>
          <a:p>
            <a:fld id="{4C425DE2-BF78-4092-BF3D-67AADCD83D14}" type="slidenum">
              <a:rPr lang="fr-FR" smtClean="0"/>
              <a:t>‹N°›</a:t>
            </a:fld>
            <a:endParaRPr lang="fr-FR"/>
          </a:p>
        </p:txBody>
      </p:sp>
    </p:spTree>
    <p:extLst>
      <p:ext uri="{BB962C8B-B14F-4D97-AF65-F5344CB8AC3E}">
        <p14:creationId xmlns:p14="http://schemas.microsoft.com/office/powerpoint/2010/main" val="201373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99AA683-C2CA-F950-DA78-FE1F073D5143}"/>
              </a:ext>
            </a:extLst>
          </p:cNvPr>
          <p:cNvSpPr>
            <a:spLocks noGrp="1"/>
          </p:cNvSpPr>
          <p:nvPr>
            <p:ph type="dt" sz="half" idx="10"/>
          </p:nvPr>
        </p:nvSpPr>
        <p:spPr/>
        <p:txBody>
          <a:bodyPr/>
          <a:lstStyle/>
          <a:p>
            <a:fld id="{26C9B79F-9A35-49B7-9A32-08CB795BA44C}" type="datetimeFigureOut">
              <a:rPr lang="fr-FR" smtClean="0"/>
              <a:t>25/05/2025</a:t>
            </a:fld>
            <a:endParaRPr lang="fr-FR"/>
          </a:p>
        </p:txBody>
      </p:sp>
      <p:sp>
        <p:nvSpPr>
          <p:cNvPr id="3" name="Espace réservé du pied de page 2">
            <a:extLst>
              <a:ext uri="{FF2B5EF4-FFF2-40B4-BE49-F238E27FC236}">
                <a16:creationId xmlns:a16="http://schemas.microsoft.com/office/drawing/2014/main" id="{328564C9-84AC-CD08-9000-01FCB9F2ABD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749FDCB-76B2-B93D-54D8-A0A57220E0F0}"/>
              </a:ext>
            </a:extLst>
          </p:cNvPr>
          <p:cNvSpPr>
            <a:spLocks noGrp="1"/>
          </p:cNvSpPr>
          <p:nvPr>
            <p:ph type="sldNum" sz="quarter" idx="12"/>
          </p:nvPr>
        </p:nvSpPr>
        <p:spPr/>
        <p:txBody>
          <a:bodyPr/>
          <a:lstStyle/>
          <a:p>
            <a:fld id="{4C425DE2-BF78-4092-BF3D-67AADCD83D14}" type="slidenum">
              <a:rPr lang="fr-FR" smtClean="0"/>
              <a:t>‹N°›</a:t>
            </a:fld>
            <a:endParaRPr lang="fr-FR"/>
          </a:p>
        </p:txBody>
      </p:sp>
    </p:spTree>
    <p:extLst>
      <p:ext uri="{BB962C8B-B14F-4D97-AF65-F5344CB8AC3E}">
        <p14:creationId xmlns:p14="http://schemas.microsoft.com/office/powerpoint/2010/main" val="129028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729D66-5FFB-DA19-E90E-0185B5E95C3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3B8ECFD-DA73-BDDD-267B-39B7CA95D2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750265C-F083-10F9-7FDD-CDDB7B2BD2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F5AAB9E-A873-5733-7831-76B66E680ED9}"/>
              </a:ext>
            </a:extLst>
          </p:cNvPr>
          <p:cNvSpPr>
            <a:spLocks noGrp="1"/>
          </p:cNvSpPr>
          <p:nvPr>
            <p:ph type="dt" sz="half" idx="10"/>
          </p:nvPr>
        </p:nvSpPr>
        <p:spPr/>
        <p:txBody>
          <a:bodyPr/>
          <a:lstStyle/>
          <a:p>
            <a:fld id="{26C9B79F-9A35-49B7-9A32-08CB795BA44C}" type="datetimeFigureOut">
              <a:rPr lang="fr-FR" smtClean="0"/>
              <a:t>25/05/2025</a:t>
            </a:fld>
            <a:endParaRPr lang="fr-FR"/>
          </a:p>
        </p:txBody>
      </p:sp>
      <p:sp>
        <p:nvSpPr>
          <p:cNvPr id="6" name="Espace réservé du pied de page 5">
            <a:extLst>
              <a:ext uri="{FF2B5EF4-FFF2-40B4-BE49-F238E27FC236}">
                <a16:creationId xmlns:a16="http://schemas.microsoft.com/office/drawing/2014/main" id="{F17177A2-9F84-C8FB-8DEF-1E8BABE09CB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4FBE95-3F6F-BFC6-17B5-4DAF6CF207FE}"/>
              </a:ext>
            </a:extLst>
          </p:cNvPr>
          <p:cNvSpPr>
            <a:spLocks noGrp="1"/>
          </p:cNvSpPr>
          <p:nvPr>
            <p:ph type="sldNum" sz="quarter" idx="12"/>
          </p:nvPr>
        </p:nvSpPr>
        <p:spPr/>
        <p:txBody>
          <a:bodyPr/>
          <a:lstStyle/>
          <a:p>
            <a:fld id="{4C425DE2-BF78-4092-BF3D-67AADCD83D14}" type="slidenum">
              <a:rPr lang="fr-FR" smtClean="0"/>
              <a:t>‹N°›</a:t>
            </a:fld>
            <a:endParaRPr lang="fr-FR"/>
          </a:p>
        </p:txBody>
      </p:sp>
    </p:spTree>
    <p:extLst>
      <p:ext uri="{BB962C8B-B14F-4D97-AF65-F5344CB8AC3E}">
        <p14:creationId xmlns:p14="http://schemas.microsoft.com/office/powerpoint/2010/main" val="3492812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FE105A-77D6-8F00-27E4-2A4F7815C63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03D2E78-C65C-45CE-0883-8AA3B9F6C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999FF40-74E7-9EF1-16FF-69E03B8E3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2156984-550A-B177-8A8A-7BBAABBEE9B7}"/>
              </a:ext>
            </a:extLst>
          </p:cNvPr>
          <p:cNvSpPr>
            <a:spLocks noGrp="1"/>
          </p:cNvSpPr>
          <p:nvPr>
            <p:ph type="dt" sz="half" idx="10"/>
          </p:nvPr>
        </p:nvSpPr>
        <p:spPr/>
        <p:txBody>
          <a:bodyPr/>
          <a:lstStyle/>
          <a:p>
            <a:fld id="{26C9B79F-9A35-49B7-9A32-08CB795BA44C}" type="datetimeFigureOut">
              <a:rPr lang="fr-FR" smtClean="0"/>
              <a:t>25/05/2025</a:t>
            </a:fld>
            <a:endParaRPr lang="fr-FR"/>
          </a:p>
        </p:txBody>
      </p:sp>
      <p:sp>
        <p:nvSpPr>
          <p:cNvPr id="6" name="Espace réservé du pied de page 5">
            <a:extLst>
              <a:ext uri="{FF2B5EF4-FFF2-40B4-BE49-F238E27FC236}">
                <a16:creationId xmlns:a16="http://schemas.microsoft.com/office/drawing/2014/main" id="{7BCD3F45-B57E-E66C-5DFD-E80A047B632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D3F355C-F78A-8A0E-A7D3-5D8A0BC185EF}"/>
              </a:ext>
            </a:extLst>
          </p:cNvPr>
          <p:cNvSpPr>
            <a:spLocks noGrp="1"/>
          </p:cNvSpPr>
          <p:nvPr>
            <p:ph type="sldNum" sz="quarter" idx="12"/>
          </p:nvPr>
        </p:nvSpPr>
        <p:spPr/>
        <p:txBody>
          <a:bodyPr/>
          <a:lstStyle/>
          <a:p>
            <a:fld id="{4C425DE2-BF78-4092-BF3D-67AADCD83D14}" type="slidenum">
              <a:rPr lang="fr-FR" smtClean="0"/>
              <a:t>‹N°›</a:t>
            </a:fld>
            <a:endParaRPr lang="fr-FR"/>
          </a:p>
        </p:txBody>
      </p:sp>
    </p:spTree>
    <p:extLst>
      <p:ext uri="{BB962C8B-B14F-4D97-AF65-F5344CB8AC3E}">
        <p14:creationId xmlns:p14="http://schemas.microsoft.com/office/powerpoint/2010/main" val="4252140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E35517-901F-649E-C85E-A89BB5894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F1C3D50-7FDB-6989-B319-292C46520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0DEDAE-E6AA-7867-65E9-5A1FAA6EF7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9B79F-9A35-49B7-9A32-08CB795BA44C}" type="datetimeFigureOut">
              <a:rPr lang="fr-FR" smtClean="0"/>
              <a:t>25/05/2025</a:t>
            </a:fld>
            <a:endParaRPr lang="fr-FR"/>
          </a:p>
        </p:txBody>
      </p:sp>
      <p:sp>
        <p:nvSpPr>
          <p:cNvPr id="5" name="Espace réservé du pied de page 4">
            <a:extLst>
              <a:ext uri="{FF2B5EF4-FFF2-40B4-BE49-F238E27FC236}">
                <a16:creationId xmlns:a16="http://schemas.microsoft.com/office/drawing/2014/main" id="{E8971018-F0A8-82A9-4061-5397035D25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C843AA6-94F0-685E-66CD-17A452A8B0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25DE2-BF78-4092-BF3D-67AADCD83D14}" type="slidenum">
              <a:rPr lang="fr-FR" smtClean="0"/>
              <a:t>‹N°›</a:t>
            </a:fld>
            <a:endParaRPr lang="fr-FR"/>
          </a:p>
        </p:txBody>
      </p:sp>
    </p:spTree>
    <p:extLst>
      <p:ext uri="{BB962C8B-B14F-4D97-AF65-F5344CB8AC3E}">
        <p14:creationId xmlns:p14="http://schemas.microsoft.com/office/powerpoint/2010/main" val="423678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ED782-E234-10AA-FF56-4F700239B1E2}"/>
              </a:ext>
            </a:extLst>
          </p:cNvPr>
          <p:cNvSpPr txBox="1">
            <a:spLocks noGrp="1"/>
          </p:cNvSpPr>
          <p:nvPr>
            <p:ph type="title" idx="4294967295"/>
          </p:nvPr>
        </p:nvSpPr>
        <p:spPr>
          <a:xfrm>
            <a:off x="1981186" y="2407676"/>
            <a:ext cx="8229627" cy="1311128"/>
          </a:xfrm>
        </p:spPr>
        <p:txBody>
          <a:bodyPr>
            <a:spAutoFit/>
          </a:bodyPr>
          <a:lstStyle/>
          <a:p>
            <a:pPr lvl="0" algn="ctr"/>
            <a:r>
              <a:rPr lang="fr-FR" dirty="0" err="1">
                <a:latin typeface="Comic Sans MS" panose="030F0702030302020204" pitchFamily="66" charset="0"/>
              </a:rPr>
              <a:t>Press</a:t>
            </a:r>
            <a:r>
              <a:rPr lang="fr-FR" dirty="0">
                <a:latin typeface="Comic Sans MS" panose="030F0702030302020204" pitchFamily="66" charset="0"/>
              </a:rPr>
              <a:t> </a:t>
            </a:r>
            <a:r>
              <a:rPr lang="fr-FR" dirty="0" err="1">
                <a:latin typeface="Comic Sans MS" panose="030F0702030302020204" pitchFamily="66" charset="0"/>
              </a:rPr>
              <a:t>review</a:t>
            </a:r>
            <a:br>
              <a:rPr lang="fr-FR" dirty="0">
                <a:latin typeface="Comic Sans MS" panose="030F0702030302020204" pitchFamily="66" charset="0"/>
              </a:rPr>
            </a:br>
            <a:r>
              <a:rPr lang="fr-FR" dirty="0">
                <a:latin typeface="Comic Sans MS" panose="030F0702030302020204" pitchFamily="66" charset="0"/>
              </a:rPr>
              <a:t>May 19-25,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1B11DCF-6F3A-E819-D036-1C49E4205C83}"/>
              </a:ext>
            </a:extLst>
          </p:cNvPr>
          <p:cNvPicPr>
            <a:picLocks noChangeAspect="1"/>
          </p:cNvPicPr>
          <p:nvPr/>
        </p:nvPicPr>
        <p:blipFill>
          <a:blip r:embed="rId2"/>
          <a:stretch>
            <a:fillRect/>
          </a:stretch>
        </p:blipFill>
        <p:spPr>
          <a:xfrm>
            <a:off x="738679" y="252248"/>
            <a:ext cx="8907517" cy="1891862"/>
          </a:xfrm>
          <a:prstGeom prst="rect">
            <a:avLst/>
          </a:prstGeom>
        </p:spPr>
      </p:pic>
      <p:pic>
        <p:nvPicPr>
          <p:cNvPr id="5" name="Image 4">
            <a:extLst>
              <a:ext uri="{FF2B5EF4-FFF2-40B4-BE49-F238E27FC236}">
                <a16:creationId xmlns:a16="http://schemas.microsoft.com/office/drawing/2014/main" id="{B3B4E738-328D-B6A5-A24A-BA7253D5D234}"/>
              </a:ext>
            </a:extLst>
          </p:cNvPr>
          <p:cNvPicPr>
            <a:picLocks noChangeAspect="1"/>
          </p:cNvPicPr>
          <p:nvPr/>
        </p:nvPicPr>
        <p:blipFill>
          <a:blip r:embed="rId3"/>
          <a:stretch>
            <a:fillRect/>
          </a:stretch>
        </p:blipFill>
        <p:spPr>
          <a:xfrm>
            <a:off x="3414877" y="1813363"/>
            <a:ext cx="7258378" cy="5054514"/>
          </a:xfrm>
          <a:prstGeom prst="rect">
            <a:avLst/>
          </a:prstGeom>
        </p:spPr>
      </p:pic>
    </p:spTree>
    <p:extLst>
      <p:ext uri="{BB962C8B-B14F-4D97-AF65-F5344CB8AC3E}">
        <p14:creationId xmlns:p14="http://schemas.microsoft.com/office/powerpoint/2010/main" val="395077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92AFC06-9085-DD89-D132-F6352A4FE049}"/>
              </a:ext>
            </a:extLst>
          </p:cNvPr>
          <p:cNvPicPr>
            <a:picLocks noChangeAspect="1"/>
          </p:cNvPicPr>
          <p:nvPr/>
        </p:nvPicPr>
        <p:blipFill>
          <a:blip r:embed="rId3"/>
          <a:stretch>
            <a:fillRect/>
          </a:stretch>
        </p:blipFill>
        <p:spPr>
          <a:xfrm>
            <a:off x="760359" y="94593"/>
            <a:ext cx="8398878" cy="1825843"/>
          </a:xfrm>
          <a:prstGeom prst="rect">
            <a:avLst/>
          </a:prstGeom>
        </p:spPr>
      </p:pic>
      <p:pic>
        <p:nvPicPr>
          <p:cNvPr id="5" name="Image 4">
            <a:extLst>
              <a:ext uri="{FF2B5EF4-FFF2-40B4-BE49-F238E27FC236}">
                <a16:creationId xmlns:a16="http://schemas.microsoft.com/office/drawing/2014/main" id="{FA9BBEE0-212D-52D9-C973-833151CCA5E9}"/>
              </a:ext>
            </a:extLst>
          </p:cNvPr>
          <p:cNvPicPr>
            <a:picLocks noChangeAspect="1"/>
          </p:cNvPicPr>
          <p:nvPr/>
        </p:nvPicPr>
        <p:blipFill>
          <a:blip r:embed="rId4"/>
          <a:stretch>
            <a:fillRect/>
          </a:stretch>
        </p:blipFill>
        <p:spPr>
          <a:xfrm>
            <a:off x="2844690" y="1668188"/>
            <a:ext cx="6835337" cy="4935345"/>
          </a:xfrm>
          <a:prstGeom prst="rect">
            <a:avLst/>
          </a:prstGeom>
        </p:spPr>
      </p:pic>
    </p:spTree>
    <p:extLst>
      <p:ext uri="{BB962C8B-B14F-4D97-AF65-F5344CB8AC3E}">
        <p14:creationId xmlns:p14="http://schemas.microsoft.com/office/powerpoint/2010/main" val="2883840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5993BE8-E2E2-F659-48D6-8881481FE02C}"/>
              </a:ext>
            </a:extLst>
          </p:cNvPr>
          <p:cNvPicPr>
            <a:picLocks noChangeAspect="1"/>
          </p:cNvPicPr>
          <p:nvPr/>
        </p:nvPicPr>
        <p:blipFill>
          <a:blip r:embed="rId2"/>
          <a:stretch>
            <a:fillRect/>
          </a:stretch>
        </p:blipFill>
        <p:spPr>
          <a:xfrm>
            <a:off x="804041" y="318594"/>
            <a:ext cx="9496844" cy="1888577"/>
          </a:xfrm>
          <a:prstGeom prst="rect">
            <a:avLst/>
          </a:prstGeom>
        </p:spPr>
      </p:pic>
      <p:pic>
        <p:nvPicPr>
          <p:cNvPr id="5" name="Image 4">
            <a:extLst>
              <a:ext uri="{FF2B5EF4-FFF2-40B4-BE49-F238E27FC236}">
                <a16:creationId xmlns:a16="http://schemas.microsoft.com/office/drawing/2014/main" id="{B7171780-F9A1-2B87-D934-72B0E3A96B2A}"/>
              </a:ext>
            </a:extLst>
          </p:cNvPr>
          <p:cNvPicPr>
            <a:picLocks noChangeAspect="1"/>
          </p:cNvPicPr>
          <p:nvPr/>
        </p:nvPicPr>
        <p:blipFill>
          <a:blip r:embed="rId3"/>
          <a:stretch>
            <a:fillRect/>
          </a:stretch>
        </p:blipFill>
        <p:spPr>
          <a:xfrm>
            <a:off x="3087085" y="1766394"/>
            <a:ext cx="7213800" cy="4937019"/>
          </a:xfrm>
          <a:prstGeom prst="rect">
            <a:avLst/>
          </a:prstGeom>
        </p:spPr>
      </p:pic>
    </p:spTree>
    <p:extLst>
      <p:ext uri="{BB962C8B-B14F-4D97-AF65-F5344CB8AC3E}">
        <p14:creationId xmlns:p14="http://schemas.microsoft.com/office/powerpoint/2010/main" val="208706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55C19B-6C2F-3E31-4137-4924A34ECB11}"/>
              </a:ext>
            </a:extLst>
          </p:cNvPr>
          <p:cNvPicPr>
            <a:picLocks noChangeAspect="1"/>
          </p:cNvPicPr>
          <p:nvPr/>
        </p:nvPicPr>
        <p:blipFill>
          <a:blip r:embed="rId3"/>
          <a:stretch>
            <a:fillRect/>
          </a:stretch>
        </p:blipFill>
        <p:spPr>
          <a:xfrm>
            <a:off x="1986455" y="162581"/>
            <a:ext cx="8145950" cy="6474702"/>
          </a:xfrm>
          <a:prstGeom prst="rect">
            <a:avLst/>
          </a:prstGeom>
        </p:spPr>
      </p:pic>
    </p:spTree>
    <p:extLst>
      <p:ext uri="{BB962C8B-B14F-4D97-AF65-F5344CB8AC3E}">
        <p14:creationId xmlns:p14="http://schemas.microsoft.com/office/powerpoint/2010/main" val="157291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B25C5EE-2845-3795-3535-53BF0E889ABE}"/>
              </a:ext>
            </a:extLst>
          </p:cNvPr>
          <p:cNvPicPr>
            <a:picLocks noChangeAspect="1"/>
          </p:cNvPicPr>
          <p:nvPr/>
        </p:nvPicPr>
        <p:blipFill>
          <a:blip r:embed="rId2"/>
          <a:stretch>
            <a:fillRect/>
          </a:stretch>
        </p:blipFill>
        <p:spPr>
          <a:xfrm>
            <a:off x="1529255" y="167039"/>
            <a:ext cx="9207062" cy="6576473"/>
          </a:xfrm>
          <a:prstGeom prst="rect">
            <a:avLst/>
          </a:prstGeom>
        </p:spPr>
      </p:pic>
    </p:spTree>
    <p:extLst>
      <p:ext uri="{BB962C8B-B14F-4D97-AF65-F5344CB8AC3E}">
        <p14:creationId xmlns:p14="http://schemas.microsoft.com/office/powerpoint/2010/main" val="2189916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3013861-56B1-686F-F2E0-730BB5F5404A}"/>
              </a:ext>
            </a:extLst>
          </p:cNvPr>
          <p:cNvPicPr>
            <a:picLocks noChangeAspect="1"/>
          </p:cNvPicPr>
          <p:nvPr/>
        </p:nvPicPr>
        <p:blipFill>
          <a:blip r:embed="rId3"/>
          <a:stretch>
            <a:fillRect/>
          </a:stretch>
        </p:blipFill>
        <p:spPr>
          <a:xfrm>
            <a:off x="2238703" y="67184"/>
            <a:ext cx="7662042" cy="6677829"/>
          </a:xfrm>
          <a:prstGeom prst="rect">
            <a:avLst/>
          </a:prstGeom>
        </p:spPr>
      </p:pic>
    </p:spTree>
    <p:extLst>
      <p:ext uri="{BB962C8B-B14F-4D97-AF65-F5344CB8AC3E}">
        <p14:creationId xmlns:p14="http://schemas.microsoft.com/office/powerpoint/2010/main" val="364757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B4348B0-8EC0-A603-D2D2-6158408545B3}"/>
              </a:ext>
            </a:extLst>
          </p:cNvPr>
          <p:cNvPicPr>
            <a:picLocks noChangeAspect="1"/>
          </p:cNvPicPr>
          <p:nvPr/>
        </p:nvPicPr>
        <p:blipFill>
          <a:blip r:embed="rId2"/>
          <a:stretch>
            <a:fillRect/>
          </a:stretch>
        </p:blipFill>
        <p:spPr>
          <a:xfrm>
            <a:off x="738024" y="289363"/>
            <a:ext cx="7931458" cy="1886278"/>
          </a:xfrm>
          <a:prstGeom prst="rect">
            <a:avLst/>
          </a:prstGeom>
        </p:spPr>
      </p:pic>
      <p:pic>
        <p:nvPicPr>
          <p:cNvPr id="5" name="Image 4">
            <a:extLst>
              <a:ext uri="{FF2B5EF4-FFF2-40B4-BE49-F238E27FC236}">
                <a16:creationId xmlns:a16="http://schemas.microsoft.com/office/drawing/2014/main" id="{89A1EA40-CD74-34C6-AC8C-FC1804E41D7A}"/>
              </a:ext>
            </a:extLst>
          </p:cNvPr>
          <p:cNvPicPr>
            <a:picLocks noChangeAspect="1"/>
          </p:cNvPicPr>
          <p:nvPr/>
        </p:nvPicPr>
        <p:blipFill>
          <a:blip r:embed="rId3"/>
          <a:stretch>
            <a:fillRect/>
          </a:stretch>
        </p:blipFill>
        <p:spPr>
          <a:xfrm>
            <a:off x="2336580" y="1945501"/>
            <a:ext cx="8242082" cy="4912499"/>
          </a:xfrm>
          <a:prstGeom prst="rect">
            <a:avLst/>
          </a:prstGeom>
        </p:spPr>
      </p:pic>
    </p:spTree>
    <p:extLst>
      <p:ext uri="{BB962C8B-B14F-4D97-AF65-F5344CB8AC3E}">
        <p14:creationId xmlns:p14="http://schemas.microsoft.com/office/powerpoint/2010/main" val="3171821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365C8EF-0D6A-74B8-21C0-4C667ADC1C57}"/>
              </a:ext>
            </a:extLst>
          </p:cNvPr>
          <p:cNvPicPr>
            <a:picLocks noChangeAspect="1"/>
          </p:cNvPicPr>
          <p:nvPr/>
        </p:nvPicPr>
        <p:blipFill>
          <a:blip r:embed="rId2"/>
          <a:stretch>
            <a:fillRect/>
          </a:stretch>
        </p:blipFill>
        <p:spPr>
          <a:xfrm>
            <a:off x="2175641" y="61652"/>
            <a:ext cx="7851228" cy="6743722"/>
          </a:xfrm>
          <a:prstGeom prst="rect">
            <a:avLst/>
          </a:prstGeom>
        </p:spPr>
      </p:pic>
    </p:spTree>
    <p:extLst>
      <p:ext uri="{BB962C8B-B14F-4D97-AF65-F5344CB8AC3E}">
        <p14:creationId xmlns:p14="http://schemas.microsoft.com/office/powerpoint/2010/main" val="673896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352F975-85B1-C5D0-6F5B-5A28BE93B548}"/>
              </a:ext>
            </a:extLst>
          </p:cNvPr>
          <p:cNvPicPr>
            <a:picLocks noChangeAspect="1"/>
          </p:cNvPicPr>
          <p:nvPr/>
        </p:nvPicPr>
        <p:blipFill>
          <a:blip r:embed="rId2"/>
          <a:stretch>
            <a:fillRect/>
          </a:stretch>
        </p:blipFill>
        <p:spPr>
          <a:xfrm>
            <a:off x="2128345" y="93553"/>
            <a:ext cx="7977352" cy="6706235"/>
          </a:xfrm>
          <a:prstGeom prst="rect">
            <a:avLst/>
          </a:prstGeom>
        </p:spPr>
      </p:pic>
    </p:spTree>
    <p:extLst>
      <p:ext uri="{BB962C8B-B14F-4D97-AF65-F5344CB8AC3E}">
        <p14:creationId xmlns:p14="http://schemas.microsoft.com/office/powerpoint/2010/main" val="383915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0A9A164-40FA-B4BD-C43E-34F7946B5C29}"/>
              </a:ext>
            </a:extLst>
          </p:cNvPr>
          <p:cNvPicPr>
            <a:picLocks noChangeAspect="1"/>
          </p:cNvPicPr>
          <p:nvPr/>
        </p:nvPicPr>
        <p:blipFill>
          <a:blip r:embed="rId2"/>
          <a:stretch>
            <a:fillRect/>
          </a:stretch>
        </p:blipFill>
        <p:spPr>
          <a:xfrm>
            <a:off x="1997612" y="184909"/>
            <a:ext cx="8299939" cy="6569842"/>
          </a:xfrm>
          <a:prstGeom prst="rect">
            <a:avLst/>
          </a:prstGeom>
        </p:spPr>
      </p:pic>
    </p:spTree>
    <p:extLst>
      <p:ext uri="{BB962C8B-B14F-4D97-AF65-F5344CB8AC3E}">
        <p14:creationId xmlns:p14="http://schemas.microsoft.com/office/powerpoint/2010/main" val="132441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A234737-E73B-7952-97EB-5F5C546F981E}"/>
              </a:ext>
            </a:extLst>
          </p:cNvPr>
          <p:cNvPicPr>
            <a:picLocks noChangeAspect="1"/>
          </p:cNvPicPr>
          <p:nvPr/>
        </p:nvPicPr>
        <p:blipFill>
          <a:blip r:embed="rId2"/>
          <a:stretch>
            <a:fillRect/>
          </a:stretch>
        </p:blipFill>
        <p:spPr>
          <a:xfrm>
            <a:off x="2096813" y="134588"/>
            <a:ext cx="8056179" cy="6636443"/>
          </a:xfrm>
          <a:prstGeom prst="rect">
            <a:avLst/>
          </a:prstGeom>
        </p:spPr>
      </p:pic>
    </p:spTree>
    <p:extLst>
      <p:ext uri="{BB962C8B-B14F-4D97-AF65-F5344CB8AC3E}">
        <p14:creationId xmlns:p14="http://schemas.microsoft.com/office/powerpoint/2010/main" val="83677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581B352-B1AD-235B-7655-8388720E9A88}"/>
              </a:ext>
            </a:extLst>
          </p:cNvPr>
          <p:cNvPicPr>
            <a:picLocks noChangeAspect="1"/>
          </p:cNvPicPr>
          <p:nvPr/>
        </p:nvPicPr>
        <p:blipFill>
          <a:blip r:embed="rId2"/>
          <a:stretch>
            <a:fillRect/>
          </a:stretch>
        </p:blipFill>
        <p:spPr>
          <a:xfrm>
            <a:off x="1939159" y="111521"/>
            <a:ext cx="8292662" cy="6618182"/>
          </a:xfrm>
          <a:prstGeom prst="rect">
            <a:avLst/>
          </a:prstGeom>
        </p:spPr>
      </p:pic>
    </p:spTree>
    <p:extLst>
      <p:ext uri="{BB962C8B-B14F-4D97-AF65-F5344CB8AC3E}">
        <p14:creationId xmlns:p14="http://schemas.microsoft.com/office/powerpoint/2010/main" val="128363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7288154-47E9-BBDE-78FC-6D3F52A85B66}"/>
              </a:ext>
            </a:extLst>
          </p:cNvPr>
          <p:cNvPicPr>
            <a:picLocks noChangeAspect="1"/>
          </p:cNvPicPr>
          <p:nvPr/>
        </p:nvPicPr>
        <p:blipFill>
          <a:blip r:embed="rId3"/>
          <a:stretch>
            <a:fillRect/>
          </a:stretch>
        </p:blipFill>
        <p:spPr>
          <a:xfrm>
            <a:off x="1072056" y="109485"/>
            <a:ext cx="10089930" cy="6666807"/>
          </a:xfrm>
          <a:prstGeom prst="rect">
            <a:avLst/>
          </a:prstGeom>
        </p:spPr>
      </p:pic>
    </p:spTree>
    <p:extLst>
      <p:ext uri="{BB962C8B-B14F-4D97-AF65-F5344CB8AC3E}">
        <p14:creationId xmlns:p14="http://schemas.microsoft.com/office/powerpoint/2010/main" val="162748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4505B0B-D6F7-F050-4E4F-25751EFEB668}"/>
              </a:ext>
            </a:extLst>
          </p:cNvPr>
          <p:cNvPicPr>
            <a:picLocks noChangeAspect="1"/>
          </p:cNvPicPr>
          <p:nvPr/>
        </p:nvPicPr>
        <p:blipFill>
          <a:blip r:embed="rId3"/>
          <a:stretch>
            <a:fillRect/>
          </a:stretch>
        </p:blipFill>
        <p:spPr>
          <a:xfrm>
            <a:off x="1871003" y="67675"/>
            <a:ext cx="8384760" cy="66707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5B5A384-1E3E-CEBB-7125-F2D39FCC8898}"/>
              </a:ext>
            </a:extLst>
          </p:cNvPr>
          <p:cNvPicPr>
            <a:picLocks noChangeAspect="1"/>
          </p:cNvPicPr>
          <p:nvPr/>
        </p:nvPicPr>
        <p:blipFill>
          <a:blip r:embed="rId2"/>
          <a:stretch>
            <a:fillRect/>
          </a:stretch>
        </p:blipFill>
        <p:spPr>
          <a:xfrm>
            <a:off x="2995449" y="175711"/>
            <a:ext cx="6258910" cy="6567231"/>
          </a:xfrm>
          <a:prstGeom prst="rect">
            <a:avLst/>
          </a:prstGeom>
        </p:spPr>
      </p:pic>
    </p:spTree>
    <p:extLst>
      <p:ext uri="{BB962C8B-B14F-4D97-AF65-F5344CB8AC3E}">
        <p14:creationId xmlns:p14="http://schemas.microsoft.com/office/powerpoint/2010/main" val="159004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CE291E5-DE93-7BDC-45BE-5AC4409B710B}"/>
              </a:ext>
            </a:extLst>
          </p:cNvPr>
          <p:cNvPicPr>
            <a:picLocks noChangeAspect="1"/>
          </p:cNvPicPr>
          <p:nvPr/>
        </p:nvPicPr>
        <p:blipFill>
          <a:blip r:embed="rId2"/>
          <a:stretch>
            <a:fillRect/>
          </a:stretch>
        </p:blipFill>
        <p:spPr>
          <a:xfrm>
            <a:off x="3334044" y="136127"/>
            <a:ext cx="5528602" cy="6591336"/>
          </a:xfrm>
          <a:prstGeom prst="rect">
            <a:avLst/>
          </a:prstGeom>
        </p:spPr>
      </p:pic>
    </p:spTree>
    <p:extLst>
      <p:ext uri="{BB962C8B-B14F-4D97-AF65-F5344CB8AC3E}">
        <p14:creationId xmlns:p14="http://schemas.microsoft.com/office/powerpoint/2010/main" val="3401600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86C709E-DA9A-8074-1CDD-948CDBF1EC31}"/>
              </a:ext>
            </a:extLst>
          </p:cNvPr>
          <p:cNvPicPr>
            <a:picLocks noChangeAspect="1"/>
          </p:cNvPicPr>
          <p:nvPr/>
        </p:nvPicPr>
        <p:blipFill>
          <a:blip r:embed="rId3"/>
          <a:stretch>
            <a:fillRect/>
          </a:stretch>
        </p:blipFill>
        <p:spPr>
          <a:xfrm>
            <a:off x="760030" y="270313"/>
            <a:ext cx="6667500" cy="1619250"/>
          </a:xfrm>
          <a:prstGeom prst="rect">
            <a:avLst/>
          </a:prstGeom>
        </p:spPr>
      </p:pic>
      <p:pic>
        <p:nvPicPr>
          <p:cNvPr id="5" name="Image 4">
            <a:extLst>
              <a:ext uri="{FF2B5EF4-FFF2-40B4-BE49-F238E27FC236}">
                <a16:creationId xmlns:a16="http://schemas.microsoft.com/office/drawing/2014/main" id="{405B8F88-7DE4-E3D8-730D-491E34DB1AB9}"/>
              </a:ext>
            </a:extLst>
          </p:cNvPr>
          <p:cNvPicPr>
            <a:picLocks noChangeAspect="1"/>
          </p:cNvPicPr>
          <p:nvPr/>
        </p:nvPicPr>
        <p:blipFill>
          <a:blip r:embed="rId4"/>
          <a:stretch>
            <a:fillRect/>
          </a:stretch>
        </p:blipFill>
        <p:spPr>
          <a:xfrm>
            <a:off x="3257550" y="1627132"/>
            <a:ext cx="7258050" cy="5212157"/>
          </a:xfrm>
          <a:prstGeom prst="rect">
            <a:avLst/>
          </a:prstGeom>
        </p:spPr>
      </p:pic>
    </p:spTree>
    <p:extLst>
      <p:ext uri="{BB962C8B-B14F-4D97-AF65-F5344CB8AC3E}">
        <p14:creationId xmlns:p14="http://schemas.microsoft.com/office/powerpoint/2010/main" val="381866639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521</Words>
  <Application>Microsoft Office PowerPoint</Application>
  <PresentationFormat>Grand écran</PresentationFormat>
  <Paragraphs>19</Paragraphs>
  <Slides>18</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Comic Sans MS</vt:lpstr>
      <vt:lpstr>Times New Roman</vt:lpstr>
      <vt:lpstr>Thème Office</vt:lpstr>
      <vt:lpstr>Press review May 19-25, 2025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Yohan ALBESPY</dc:creator>
  <cp:lastModifiedBy>Yohan ALBESPY</cp:lastModifiedBy>
  <cp:revision>1</cp:revision>
  <dcterms:created xsi:type="dcterms:W3CDTF">2025-05-25T10:51:46Z</dcterms:created>
  <dcterms:modified xsi:type="dcterms:W3CDTF">2025-05-25T10:52:22Z</dcterms:modified>
</cp:coreProperties>
</file>