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8"/>
  </p:normalViewPr>
  <p:slideViewPr>
    <p:cSldViewPr snapToGrid="0">
      <p:cViewPr varScale="1">
        <p:scale>
          <a:sx n="103" d="100"/>
          <a:sy n="10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FEE9-E398-4F4B-8D05-5F63AB6E8134}" type="datetimeFigureOut">
              <a:rPr lang="fr-FR" smtClean="0"/>
              <a:t>13/01/2026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45B9F-6855-024D-A2AE-FEF45927E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2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Renne Nicole Good – shot at in Minneapolis by ICE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45B9F-6855-024D-A2AE-FEF45927EC0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6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uage11.apps.education.fr/index.php/s/7BQaDbWiANJ4DZ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1269E-F3A5-00D7-94C4-BA36DF88E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Meet</a:t>
            </a:r>
            <a:r>
              <a:rPr lang="fr-FR" dirty="0"/>
              <a:t> the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DAE0BD-4C9F-5E68-D620-B1D2435013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8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2CD71-FD17-0868-44D9-9CA15387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30AC11-3B13-A54E-D2C2-F320F2233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4873" y="486594"/>
            <a:ext cx="3234532" cy="5761806"/>
          </a:xfrm>
        </p:spPr>
      </p:pic>
    </p:spTree>
    <p:extLst>
      <p:ext uri="{BB962C8B-B14F-4D97-AF65-F5344CB8AC3E}">
        <p14:creationId xmlns:p14="http://schemas.microsoft.com/office/powerpoint/2010/main" val="83221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48F4D-BAED-B47B-1718-FD439C2A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F0186D1-CBBA-FF48-AEC6-283100491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999" y="850556"/>
            <a:ext cx="6416128" cy="51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EB62A-E2B7-E741-E209-E02B1BCC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0B0CA6D-B95C-5CF7-F899-7D8D17AA5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866" y="590533"/>
            <a:ext cx="5253091" cy="5657867"/>
          </a:xfrm>
        </p:spPr>
      </p:pic>
    </p:spTree>
    <p:extLst>
      <p:ext uri="{BB962C8B-B14F-4D97-AF65-F5344CB8AC3E}">
        <p14:creationId xmlns:p14="http://schemas.microsoft.com/office/powerpoint/2010/main" val="427579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A61CB-B50D-EEA9-AE2A-C3C4D7A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SAVE TO YOUR FAVORITES!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B1D56-8EDE-B8CE-74C6-38BEFA2D7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endParaRPr lang="fr-FR" dirty="0">
              <a:hlinkClick r:id="rId2"/>
            </a:endParaRPr>
          </a:p>
          <a:p>
            <a:endParaRPr lang="fr-FR" dirty="0">
              <a:hlinkClick r:id="rId2"/>
            </a:endParaRPr>
          </a:p>
          <a:p>
            <a:r>
              <a:rPr lang="fr-FR" dirty="0">
                <a:hlinkClick r:id="rId2"/>
              </a:rPr>
              <a:t>https://nuage11.apps.education.fr/index.php/s/7BQaDbWiANJ4DZn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252B7E-DD35-1375-C2D1-E81B568F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51" y="1826739"/>
            <a:ext cx="2402360" cy="24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05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14</TotalTime>
  <Words>38</Words>
  <Application>Microsoft Macintosh PowerPoint</Application>
  <PresentationFormat>Grand écran</PresentationFormat>
  <Paragraphs>8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Maillage</vt:lpstr>
      <vt:lpstr>Meet the press Review!</vt:lpstr>
      <vt:lpstr>Présentation PowerPoint</vt:lpstr>
      <vt:lpstr>Présentation PowerPoint</vt:lpstr>
      <vt:lpstr>Présentation PowerPoint</vt:lpstr>
      <vt:lpstr>SAVE TO YOUR FAVORITES!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Natacha Dunn</dc:creator>
  <cp:lastModifiedBy>Natacha Dunn</cp:lastModifiedBy>
  <cp:revision>2</cp:revision>
  <dcterms:created xsi:type="dcterms:W3CDTF">2026-01-13T09:09:28Z</dcterms:created>
  <dcterms:modified xsi:type="dcterms:W3CDTF">2026-01-13T09:24:22Z</dcterms:modified>
</cp:coreProperties>
</file>