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1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98"/>
    <p:restoredTop sz="71148"/>
  </p:normalViewPr>
  <p:slideViewPr>
    <p:cSldViewPr snapToGrid="0">
      <p:cViewPr varScale="1">
        <p:scale>
          <a:sx n="86" d="100"/>
          <a:sy n="86" d="100"/>
        </p:scale>
        <p:origin x="2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316EF7E-AB0D-FE1F-97E3-16EB686FB3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A7C8907-3529-5D2B-6681-498E52EAFD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B7F22-E627-3147-A38E-61C420E0B80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4C50A4-C7A0-577A-7E29-0890CD544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F2C011-96CC-6C8B-41D7-C9F0D7D678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0A2D0-8632-8E4F-9BF4-4623CB3E337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3217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7269D-2807-F34D-B147-54BAC309FB7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E3CAA-14BF-424C-85F5-386BB4CF91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74979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 cap="none" baseline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 cap="none" baseline="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800" cap="none" baseline="0"/>
            </a:lvl1pPr>
            <a:lvl2pPr>
              <a:defRPr sz="2800" cap="none" baseline="0"/>
            </a:lvl2pPr>
            <a:lvl3pPr>
              <a:defRPr sz="2800" cap="none" baseline="0"/>
            </a:lvl3pPr>
            <a:lvl4pPr>
              <a:defRPr sz="2800" cap="none" baseline="0"/>
            </a:lvl4pPr>
            <a:lvl5pPr>
              <a:defRPr sz="2800" cap="none" baseline="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C0F28-03B3-5334-0470-AEF3B01C4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Feedback Translation Quiz U6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DAAB4E-7791-5A18-0A74-1F51143F9A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62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33D31E-C3CF-C44B-554C-E7B0F8178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997642" cy="1905000"/>
          </a:xfrm>
        </p:spPr>
        <p:txBody>
          <a:bodyPr>
            <a:noAutofit/>
          </a:bodyPr>
          <a:lstStyle/>
          <a:p>
            <a:pPr algn="just"/>
            <a:r>
              <a:rPr lang="fr-FR" sz="2800" dirty="0">
                <a:solidFill>
                  <a:srgbClr val="92D050"/>
                </a:solidFill>
                <a:effectLst/>
              </a:rPr>
              <a:t>Ces</a:t>
            </a:r>
            <a:r>
              <a:rPr lang="fr-FR" sz="2800" dirty="0">
                <a:effectLst/>
              </a:rPr>
              <a:t> </a:t>
            </a:r>
            <a:r>
              <a:rPr lang="fr-FR" sz="2800" dirty="0">
                <a:solidFill>
                  <a:srgbClr val="FFC000"/>
                </a:solidFill>
                <a:effectLst/>
              </a:rPr>
              <a:t>informations</a:t>
            </a:r>
            <a:r>
              <a:rPr lang="fr-FR" sz="2800" dirty="0">
                <a:effectLst/>
              </a:rPr>
              <a:t> sont </a:t>
            </a:r>
            <a:r>
              <a:rPr lang="fr-FR" sz="2800" dirty="0">
                <a:solidFill>
                  <a:srgbClr val="92D050"/>
                </a:solidFill>
                <a:effectLst/>
              </a:rPr>
              <a:t>cruciales</a:t>
            </a:r>
            <a:r>
              <a:rPr lang="fr-FR" sz="2800" dirty="0">
                <a:effectLst/>
              </a:rPr>
              <a:t>. Elles sont </a:t>
            </a:r>
            <a:r>
              <a:rPr lang="fr-FR" sz="2800" dirty="0">
                <a:solidFill>
                  <a:srgbClr val="92D050"/>
                </a:solidFill>
                <a:effectLst/>
              </a:rPr>
              <a:t>essentielles!</a:t>
            </a:r>
            <a:endParaRPr lang="fr-FR" sz="2800" b="1" dirty="0">
              <a:solidFill>
                <a:srgbClr val="92D05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5D12C5-2516-700F-2152-8373B43FF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u="sng" dirty="0">
                <a:solidFill>
                  <a:srgbClr val="92D050"/>
                </a:solidFill>
              </a:rPr>
              <a:t>This</a:t>
            </a:r>
            <a:r>
              <a:rPr lang="fr-FR" dirty="0"/>
              <a:t> </a:t>
            </a:r>
            <a:r>
              <a:rPr lang="fr-FR" dirty="0">
                <a:solidFill>
                  <a:srgbClr val="FFC000"/>
                </a:solidFill>
              </a:rPr>
              <a:t>informati</a:t>
            </a:r>
            <a:r>
              <a:rPr lang="fr-FR" u="sng" dirty="0">
                <a:solidFill>
                  <a:srgbClr val="FFC000"/>
                </a:solidFill>
              </a:rPr>
              <a:t>on</a:t>
            </a:r>
            <a:r>
              <a:rPr lang="fr-FR" dirty="0"/>
              <a:t> </a:t>
            </a:r>
            <a:r>
              <a:rPr lang="fr-FR" dirty="0" err="1">
                <a:solidFill>
                  <a:srgbClr val="92D050"/>
                </a:solidFill>
              </a:rPr>
              <a:t>is</a:t>
            </a:r>
            <a:r>
              <a:rPr lang="fr-FR" dirty="0">
                <a:solidFill>
                  <a:srgbClr val="92D050"/>
                </a:solidFill>
              </a:rPr>
              <a:t> crucial</a:t>
            </a:r>
            <a:r>
              <a:rPr lang="fr-FR" dirty="0"/>
              <a:t>. </a:t>
            </a:r>
            <a:r>
              <a:rPr lang="fr-FR" dirty="0">
                <a:solidFill>
                  <a:srgbClr val="92D050"/>
                </a:solidFill>
              </a:rPr>
              <a:t>It </a:t>
            </a:r>
            <a:r>
              <a:rPr lang="fr-FR" dirty="0" err="1">
                <a:solidFill>
                  <a:srgbClr val="92D050"/>
                </a:solidFill>
              </a:rPr>
              <a:t>is</a:t>
            </a:r>
            <a:r>
              <a:rPr lang="fr-FR" dirty="0">
                <a:solidFill>
                  <a:srgbClr val="92D050"/>
                </a:solidFill>
              </a:rPr>
              <a:t> essential</a:t>
            </a:r>
            <a:r>
              <a:rPr lang="fr-FR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4183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57CF15-A191-E518-AEE5-909B2686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À retenir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00863C-F5DE-B6A3-D707-1B41BDD8B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2011681"/>
            <a:ext cx="9905998" cy="377952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/>
              <a:t>Les noms indénombrables (=</a:t>
            </a:r>
            <a:r>
              <a:rPr lang="fr-FR" dirty="0" err="1"/>
              <a:t>uncountable</a:t>
            </a:r>
            <a:r>
              <a:rPr lang="fr-FR" dirty="0"/>
              <a:t> nom) ne prennent </a:t>
            </a:r>
            <a:r>
              <a:rPr lang="fr-FR" u="sng" dirty="0"/>
              <a:t>jamais de -s</a:t>
            </a:r>
          </a:p>
          <a:p>
            <a:pPr algn="just"/>
            <a:r>
              <a:rPr lang="fr-FR" u="sng" dirty="0">
                <a:solidFill>
                  <a:srgbClr val="FFC000"/>
                </a:solidFill>
              </a:rPr>
              <a:t>Cela impacte le verbe, et les éléments de reprise </a:t>
            </a:r>
            <a:r>
              <a:rPr lang="fr-FR" dirty="0"/>
              <a:t>(pronoms / </a:t>
            </a:r>
            <a:r>
              <a:rPr lang="fr-FR" dirty="0" err="1"/>
              <a:t>démontratifs</a:t>
            </a:r>
            <a:r>
              <a:rPr lang="fr-FR" dirty="0"/>
              <a:t>, etc.)</a:t>
            </a:r>
          </a:p>
          <a:p>
            <a:pPr algn="just"/>
            <a:r>
              <a:rPr lang="fr-FR" dirty="0"/>
              <a:t>Pour « diviser » les indénombrables, on utilise un élément qui permet de partitionner le tout ex: a </a:t>
            </a:r>
            <a:r>
              <a:rPr lang="fr-FR" dirty="0" err="1"/>
              <a:t>piece</a:t>
            </a:r>
            <a:r>
              <a:rPr lang="fr-FR" dirty="0"/>
              <a:t> of news/ information etc.</a:t>
            </a:r>
          </a:p>
          <a:p>
            <a:pPr algn="just"/>
            <a:r>
              <a:rPr lang="fr-FR" dirty="0"/>
              <a:t>Cf fiches grammaire dans class 6</a:t>
            </a:r>
          </a:p>
        </p:txBody>
      </p:sp>
    </p:spTree>
    <p:extLst>
      <p:ext uri="{BB962C8B-B14F-4D97-AF65-F5344CB8AC3E}">
        <p14:creationId xmlns:p14="http://schemas.microsoft.com/office/powerpoint/2010/main" val="490132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9306A-8CFF-8A23-EE79-C67B0B9F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ffectLst/>
              </a:rPr>
              <a:t>Cet article est un extrait </a:t>
            </a:r>
            <a:r>
              <a:rPr lang="fr-FR" dirty="0">
                <a:solidFill>
                  <a:srgbClr val="92D050"/>
                </a:solidFill>
                <a:effectLst/>
              </a:rPr>
              <a:t>de</a:t>
            </a:r>
            <a:r>
              <a:rPr lang="fr-FR" dirty="0">
                <a:effectLst/>
              </a:rPr>
              <a:t> The Guardian, publié </a:t>
            </a:r>
            <a:r>
              <a:rPr lang="fr-FR" dirty="0">
                <a:solidFill>
                  <a:srgbClr val="92D050"/>
                </a:solidFill>
                <a:effectLst/>
              </a:rPr>
              <a:t>en</a:t>
            </a:r>
            <a:r>
              <a:rPr lang="fr-FR" dirty="0">
                <a:effectLst/>
              </a:rPr>
              <a:t> mai 2025.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16F4DB-6C13-E0C6-A17C-1FE17A41B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This article </a:t>
            </a:r>
            <a:r>
              <a:rPr lang="fr-FR" dirty="0" err="1">
                <a:solidFill>
                  <a:schemeClr val="tx1"/>
                </a:solidFill>
              </a:rPr>
              <a:t>is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rgbClr val="92D050"/>
                </a:solidFill>
              </a:rPr>
              <a:t>an </a:t>
            </a:r>
            <a:r>
              <a:rPr lang="fr-FR" dirty="0" err="1">
                <a:solidFill>
                  <a:srgbClr val="92D050"/>
                </a:solidFill>
              </a:rPr>
              <a:t>extract</a:t>
            </a:r>
            <a:r>
              <a:rPr lang="fr-FR" dirty="0">
                <a:solidFill>
                  <a:srgbClr val="92D050"/>
                </a:solidFill>
              </a:rPr>
              <a:t> FROM </a:t>
            </a:r>
            <a:r>
              <a:rPr lang="fr-FR" dirty="0">
                <a:solidFill>
                  <a:schemeClr val="tx1"/>
                </a:solidFill>
              </a:rPr>
              <a:t>The Guardian, </a:t>
            </a:r>
            <a:r>
              <a:rPr lang="fr-FR" dirty="0" err="1">
                <a:solidFill>
                  <a:srgbClr val="92D050"/>
                </a:solidFill>
              </a:rPr>
              <a:t>published</a:t>
            </a:r>
            <a:r>
              <a:rPr lang="fr-FR" dirty="0">
                <a:solidFill>
                  <a:srgbClr val="92D050"/>
                </a:solidFill>
              </a:rPr>
              <a:t> IN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>
                <a:solidFill>
                  <a:srgbClr val="FFC000"/>
                </a:solidFill>
              </a:rPr>
              <a:t>M</a:t>
            </a:r>
            <a:r>
              <a:rPr lang="fr-FR" dirty="0">
                <a:solidFill>
                  <a:schemeClr val="tx1"/>
                </a:solidFill>
              </a:rPr>
              <a:t>ay 2025</a:t>
            </a:r>
          </a:p>
        </p:txBody>
      </p:sp>
    </p:spTree>
    <p:extLst>
      <p:ext uri="{BB962C8B-B14F-4D97-AF65-F5344CB8AC3E}">
        <p14:creationId xmlns:p14="http://schemas.microsoft.com/office/powerpoint/2010/main" val="333484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79D2D-C772-D404-4B3B-919CF7339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9600"/>
            <a:ext cx="9757645" cy="1905000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rgbClr val="92D050"/>
                </a:solidFill>
                <a:effectLst/>
              </a:rPr>
              <a:t>Depuis</a:t>
            </a:r>
            <a:r>
              <a:rPr lang="fr-FR" sz="2800" dirty="0">
                <a:effectLst/>
              </a:rPr>
              <a:t> </a:t>
            </a:r>
            <a:r>
              <a:rPr lang="fr-FR" sz="2800" dirty="0">
                <a:solidFill>
                  <a:srgbClr val="92D050"/>
                </a:solidFill>
                <a:effectLst/>
              </a:rPr>
              <a:t>qu'il a été élu</a:t>
            </a:r>
            <a:r>
              <a:rPr lang="fr-FR" sz="2800" dirty="0">
                <a:effectLst/>
              </a:rPr>
              <a:t>, Trump essaye d'empêcher </a:t>
            </a:r>
            <a:r>
              <a:rPr lang="fr-FR" sz="2800">
                <a:effectLst/>
              </a:rPr>
              <a:t>les </a:t>
            </a:r>
            <a:br>
              <a:rPr lang="fr-FR" sz="2800">
                <a:effectLst/>
              </a:rPr>
            </a:br>
            <a:r>
              <a:rPr lang="fr-FR" sz="2800">
                <a:effectLst/>
              </a:rPr>
              <a:t>immigrants </a:t>
            </a:r>
            <a:r>
              <a:rPr lang="fr-FR" sz="2800" dirty="0">
                <a:effectLst/>
              </a:rPr>
              <a:t>illégaux d'entrer sur le territoire américain.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D911AA-1AA9-827D-9A68-D01939ACB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 err="1">
                <a:solidFill>
                  <a:srgbClr val="92D050"/>
                </a:solidFill>
              </a:rPr>
              <a:t>Since</a:t>
            </a:r>
            <a:r>
              <a:rPr lang="fr-FR" dirty="0">
                <a:solidFill>
                  <a:srgbClr val="92D050"/>
                </a:solidFill>
              </a:rPr>
              <a:t> </a:t>
            </a:r>
            <a:r>
              <a:rPr lang="fr-FR" dirty="0" err="1">
                <a:solidFill>
                  <a:srgbClr val="92D050"/>
                </a:solidFill>
              </a:rPr>
              <a:t>he</a:t>
            </a:r>
            <a:r>
              <a:rPr lang="fr-FR" dirty="0">
                <a:solidFill>
                  <a:srgbClr val="92D050"/>
                </a:solidFill>
              </a:rPr>
              <a:t> has been </a:t>
            </a:r>
            <a:r>
              <a:rPr lang="fr-FR" dirty="0" err="1">
                <a:solidFill>
                  <a:srgbClr val="92D050"/>
                </a:solidFill>
              </a:rPr>
              <a:t>elected</a:t>
            </a:r>
            <a:r>
              <a:rPr lang="fr-FR" dirty="0">
                <a:solidFill>
                  <a:srgbClr val="92D050"/>
                </a:solidFill>
              </a:rPr>
              <a:t> // </a:t>
            </a:r>
            <a:r>
              <a:rPr lang="fr-FR" dirty="0">
                <a:solidFill>
                  <a:schemeClr val="tx1"/>
                </a:solidFill>
              </a:rPr>
              <a:t>Ever </a:t>
            </a:r>
            <a:r>
              <a:rPr lang="fr-FR" dirty="0" err="1">
                <a:solidFill>
                  <a:schemeClr val="tx1"/>
                </a:solidFill>
              </a:rPr>
              <a:t>since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his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election</a:t>
            </a:r>
            <a:r>
              <a:rPr lang="fr-FR" dirty="0">
                <a:solidFill>
                  <a:schemeClr val="tx1"/>
                </a:solidFill>
              </a:rPr>
              <a:t>, Trump </a:t>
            </a:r>
            <a:r>
              <a:rPr lang="fr-FR" u="sng" dirty="0">
                <a:solidFill>
                  <a:srgbClr val="FFC000"/>
                </a:solidFill>
              </a:rPr>
              <a:t>has been </a:t>
            </a:r>
            <a:r>
              <a:rPr lang="fr-FR" u="sng" dirty="0" err="1">
                <a:solidFill>
                  <a:srgbClr val="FFC000"/>
                </a:solidFill>
              </a:rPr>
              <a:t>trying</a:t>
            </a:r>
            <a:r>
              <a:rPr lang="fr-FR" u="sng" dirty="0">
                <a:solidFill>
                  <a:srgbClr val="FFC000"/>
                </a:solidFill>
              </a:rPr>
              <a:t>  </a:t>
            </a:r>
            <a:r>
              <a:rPr lang="fr-FR" dirty="0">
                <a:solidFill>
                  <a:srgbClr val="FFC000"/>
                </a:solidFill>
              </a:rPr>
              <a:t>to </a:t>
            </a:r>
            <a:r>
              <a:rPr lang="fr-FR" dirty="0" err="1">
                <a:solidFill>
                  <a:srgbClr val="FFC000"/>
                </a:solidFill>
              </a:rPr>
              <a:t>prevent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 err="1">
                <a:solidFill>
                  <a:srgbClr val="00B0F0"/>
                </a:solidFill>
              </a:rPr>
              <a:t>illegal</a:t>
            </a:r>
            <a:r>
              <a:rPr lang="fr-FR" dirty="0">
                <a:solidFill>
                  <a:schemeClr val="tx1"/>
                </a:solidFill>
              </a:rPr>
              <a:t> immigrants </a:t>
            </a:r>
            <a:r>
              <a:rPr lang="fr-FR" u="sng" dirty="0" err="1">
                <a:solidFill>
                  <a:srgbClr val="FFC000"/>
                </a:solidFill>
              </a:rPr>
              <a:t>from</a:t>
            </a:r>
            <a:r>
              <a:rPr lang="fr-FR" u="sng" dirty="0">
                <a:solidFill>
                  <a:srgbClr val="FFC000"/>
                </a:solidFill>
              </a:rPr>
              <a:t> </a:t>
            </a:r>
            <a:r>
              <a:rPr lang="fr-FR" u="sng" dirty="0" err="1">
                <a:solidFill>
                  <a:srgbClr val="FFC000"/>
                </a:solidFill>
              </a:rPr>
              <a:t>entering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(the) American </a:t>
            </a:r>
            <a:r>
              <a:rPr lang="fr-FR" dirty="0" err="1">
                <a:solidFill>
                  <a:schemeClr val="tx1"/>
                </a:solidFill>
              </a:rPr>
              <a:t>territory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illegally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264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A7AB7-A875-2F4F-D693-373C61ADE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C000"/>
                </a:solidFill>
                <a:effectLst/>
              </a:rPr>
              <a:t>Les riches ont-ils jamais </a:t>
            </a:r>
            <a:r>
              <a:rPr lang="fr-FR" dirty="0">
                <a:effectLst/>
              </a:rPr>
              <a:t>distribué </a:t>
            </a:r>
            <a:r>
              <a:rPr lang="fr-FR" dirty="0">
                <a:solidFill>
                  <a:srgbClr val="92D050"/>
                </a:solidFill>
                <a:effectLst/>
              </a:rPr>
              <a:t>leur</a:t>
            </a:r>
            <a:r>
              <a:rPr lang="fr-FR" dirty="0">
                <a:effectLst/>
              </a:rPr>
              <a:t> argent </a:t>
            </a:r>
            <a:br>
              <a:rPr lang="fr-FR" dirty="0">
                <a:effectLst/>
              </a:rPr>
            </a:br>
            <a:r>
              <a:rPr lang="fr-FR" dirty="0">
                <a:effectLst/>
              </a:rPr>
              <a:t>avec efficacité?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7647B5-2A82-9C05-F217-D5A6071D1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FFC000"/>
                </a:solidFill>
              </a:rPr>
              <a:t>Have the </a:t>
            </a:r>
            <a:r>
              <a:rPr lang="fr-FR" dirty="0" err="1">
                <a:solidFill>
                  <a:srgbClr val="FFC000"/>
                </a:solidFill>
              </a:rPr>
              <a:t>rich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 err="1">
                <a:solidFill>
                  <a:srgbClr val="FFC000"/>
                </a:solidFill>
              </a:rPr>
              <a:t>ever</a:t>
            </a:r>
            <a:r>
              <a:rPr lang="fr-FR" dirty="0">
                <a:solidFill>
                  <a:srgbClr val="FFC000"/>
                </a:solidFill>
              </a:rPr>
              <a:t> (re)</a:t>
            </a:r>
            <a:r>
              <a:rPr lang="fr-FR" dirty="0" err="1">
                <a:solidFill>
                  <a:srgbClr val="FFC000"/>
                </a:solidFill>
              </a:rPr>
              <a:t>distributed</a:t>
            </a:r>
            <a:r>
              <a:rPr lang="fr-FR" dirty="0">
                <a:solidFill>
                  <a:srgbClr val="FFC000"/>
                </a:solidFill>
              </a:rPr>
              <a:t> </a:t>
            </a:r>
            <a:r>
              <a:rPr lang="fr-FR" dirty="0" err="1">
                <a:solidFill>
                  <a:srgbClr val="92D050"/>
                </a:solidFill>
              </a:rPr>
              <a:t>their</a:t>
            </a:r>
            <a:r>
              <a:rPr lang="fr-FR" dirty="0"/>
              <a:t> money </a:t>
            </a:r>
            <a:r>
              <a:rPr lang="fr-FR" dirty="0" err="1"/>
              <a:t>effectively</a:t>
            </a:r>
            <a:r>
              <a:rPr lang="fr-FR" dirty="0"/>
              <a:t> / </a:t>
            </a:r>
            <a:r>
              <a:rPr lang="fr-FR" dirty="0" err="1"/>
              <a:t>efficiently</a:t>
            </a:r>
            <a:r>
              <a:rPr lang="fr-FR" dirty="0"/>
              <a:t>?</a:t>
            </a:r>
          </a:p>
          <a:p>
            <a:endParaRPr lang="fr-FR" dirty="0"/>
          </a:p>
          <a:p>
            <a:r>
              <a:rPr lang="fr-FR" sz="2400" i="1" dirty="0"/>
              <a:t>NB effective = </a:t>
            </a:r>
            <a:r>
              <a:rPr lang="fr-FR" sz="2400" i="1" dirty="0" err="1"/>
              <a:t>focuses</a:t>
            </a:r>
            <a:r>
              <a:rPr lang="fr-FR" sz="2400" i="1" dirty="0"/>
              <a:t> on the </a:t>
            </a:r>
            <a:r>
              <a:rPr lang="fr-FR" sz="2400" i="1" dirty="0" err="1"/>
              <a:t>result</a:t>
            </a:r>
            <a:r>
              <a:rPr lang="fr-FR" sz="2400" i="1" dirty="0"/>
              <a:t> // efficient </a:t>
            </a:r>
            <a:r>
              <a:rPr lang="fr-FR" sz="2400" i="1" dirty="0" err="1"/>
              <a:t>focuses</a:t>
            </a:r>
            <a:r>
              <a:rPr lang="fr-FR" sz="2400" i="1" dirty="0"/>
              <a:t> on the process</a:t>
            </a:r>
          </a:p>
        </p:txBody>
      </p:sp>
    </p:spTree>
    <p:extLst>
      <p:ext uri="{BB962C8B-B14F-4D97-AF65-F5344CB8AC3E}">
        <p14:creationId xmlns:p14="http://schemas.microsoft.com/office/powerpoint/2010/main" val="85861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Maillage</Template>
  <TotalTime>79</TotalTime>
  <Words>199</Words>
  <Application>Microsoft Macintosh PowerPoint</Application>
  <PresentationFormat>Grand écran</PresentationFormat>
  <Paragraphs>16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Century Gothic</vt:lpstr>
      <vt:lpstr>Maillage</vt:lpstr>
      <vt:lpstr>Feedback Translation Quiz U6</vt:lpstr>
      <vt:lpstr>Ces informations sont cruciales. Elles sont essentielles!</vt:lpstr>
      <vt:lpstr>À retenir</vt:lpstr>
      <vt:lpstr>Cet article est un extrait de The Guardian, publié en mai 2025.</vt:lpstr>
      <vt:lpstr>Depuis qu'il a été élu, Trump essaye d'empêcher les  immigrants illégaux d'entrer sur le territoire américain.</vt:lpstr>
      <vt:lpstr>Les riches ont-ils jamais distribué leur argent  avec efficacité?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Natacha Dunn</dc:creator>
  <cp:lastModifiedBy>Natacha Dunn</cp:lastModifiedBy>
  <cp:revision>13</cp:revision>
  <dcterms:created xsi:type="dcterms:W3CDTF">2026-09-22T12:27:14Z</dcterms:created>
  <dcterms:modified xsi:type="dcterms:W3CDTF">2026-10-06T12:55:36Z</dcterms:modified>
</cp:coreProperties>
</file>