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/>
    <p:restoredTop sz="76006"/>
  </p:normalViewPr>
  <p:slideViewPr>
    <p:cSldViewPr snapToGrid="0">
      <p:cViewPr varScale="1">
        <p:scale>
          <a:sx n="94" d="100"/>
          <a:sy n="94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BD50C-98B3-8946-84E2-7581394094D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B6481-8BD2-5849-808F-78F55AB6C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282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u="sng" dirty="0"/>
              <a:t>R</a:t>
            </a:r>
            <a:r>
              <a:rPr lang="fr-FR" dirty="0"/>
              <a:t>ed / </a:t>
            </a:r>
            <a:r>
              <a:rPr lang="fr-FR" b="1" u="sng" dirty="0"/>
              <a:t>Re</a:t>
            </a:r>
            <a:r>
              <a:rPr lang="fr-FR" dirty="0"/>
              <a:t>publican</a:t>
            </a:r>
          </a:p>
          <a:p>
            <a:endParaRPr lang="fr-FR" dirty="0"/>
          </a:p>
          <a:p>
            <a:r>
              <a:rPr lang="fr-FR" b="1" dirty="0" err="1"/>
              <a:t>D</a:t>
            </a:r>
            <a:r>
              <a:rPr lang="fr-FR" dirty="0" err="1"/>
              <a:t>onkey</a:t>
            </a:r>
            <a:r>
              <a:rPr lang="fr-FR" dirty="0"/>
              <a:t> / </a:t>
            </a:r>
            <a:r>
              <a:rPr lang="fr-FR" b="1" u="sng" dirty="0" err="1"/>
              <a:t>De</a:t>
            </a:r>
            <a:r>
              <a:rPr lang="fr-FR" dirty="0" err="1"/>
              <a:t>mocrat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B6481-8BD2-5849-808F-78F55AB6C2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98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An </a:t>
            </a:r>
            <a:r>
              <a:rPr lang="fr-FR" dirty="0" err="1"/>
              <a:t>example</a:t>
            </a:r>
            <a:r>
              <a:rPr lang="fr-FR" dirty="0"/>
              <a:t> of how </a:t>
            </a:r>
            <a:r>
              <a:rPr lang="fr-FR" dirty="0" err="1"/>
              <a:t>redistricting</a:t>
            </a:r>
            <a:r>
              <a:rPr lang="fr-FR" dirty="0"/>
              <a:t> </a:t>
            </a:r>
            <a:r>
              <a:rPr lang="fr-FR" dirty="0" err="1"/>
              <a:t>works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B6481-8BD2-5849-808F-78F55AB6C2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69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Congress looks like </a:t>
            </a:r>
            <a:r>
              <a:rPr lang="fr-FR" dirty="0" err="1"/>
              <a:t>now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BB6481-8BD2-5849-808F-78F55AB6C2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9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cap="none" baseline="0"/>
            </a:lvl1pPr>
            <a:lvl2pPr>
              <a:defRPr cap="none" baseline="0"/>
            </a:lvl2pPr>
            <a:lvl3pPr>
              <a:defRPr cap="none" baseline="0"/>
            </a:lvl3pPr>
            <a:lvl4pPr>
              <a:defRPr cap="none" baseline="0"/>
            </a:lvl4pPr>
            <a:lvl5pPr>
              <a:defRPr cap="none" baseline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none" baseline="0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none" baseline="0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glish.nv.ua/nation/u-s-midterms-will-decide-control-of-congress-halfway-through-trump-s-term-5064458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549FF-1254-D418-8421-8A788D6DA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Midterm</a:t>
            </a:r>
            <a:r>
              <a:rPr lang="fr-FR" dirty="0"/>
              <a:t> </a:t>
            </a:r>
            <a:r>
              <a:rPr lang="fr-FR" dirty="0" err="1"/>
              <a:t>elections</a:t>
            </a:r>
            <a:r>
              <a:rPr lang="fr-FR" dirty="0"/>
              <a:t> 2026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D5BDC70-B1ED-8B3A-7C8D-4BBBCDC5E1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87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645FA-579F-929C-9D71-9E793663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F9679D-6DDD-5446-E35D-37D9EA58A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15204" y="1094794"/>
            <a:ext cx="7340866" cy="497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5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7C79D-5D61-70C0-5D8F-07BB420C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Gerrymandering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4BD54D6-A351-AB09-0483-9868E9E3C7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63975" y="2132462"/>
            <a:ext cx="5795155" cy="399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48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6E91F0-1C61-D682-395E-1CC894385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3AC504-672D-5C18-44B9-BF5D9E23E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142" y="0"/>
            <a:ext cx="5488357" cy="6858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3CF7BCF-FAB5-0587-73FB-41F1665F6AD0}"/>
              </a:ext>
            </a:extLst>
          </p:cNvPr>
          <p:cNvSpPr txBox="1">
            <a:spLocks/>
          </p:cNvSpPr>
          <p:nvPr/>
        </p:nvSpPr>
        <p:spPr>
          <a:xfrm>
            <a:off x="7007824" y="106878"/>
            <a:ext cx="4962503" cy="258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endParaRPr lang="fr-FR">
              <a:hlinkClick r:id="rId4"/>
            </a:endParaRPr>
          </a:p>
          <a:p>
            <a:pPr marL="0" indent="0">
              <a:buFont typeface="Arial"/>
              <a:buNone/>
            </a:pPr>
            <a:r>
              <a:rPr lang="fr-FR">
                <a:hlinkClick r:id="rId4"/>
              </a:rPr>
              <a:t>https://english.nv.ua/nation/u-s-midterms-will-decide-control-of-congress-halfway-through-trump-s-term-50644582.html</a:t>
            </a:r>
            <a:endParaRPr lang="fr-FR"/>
          </a:p>
          <a:p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359532A-C3E6-5608-78AA-289F5AA39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4483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Maillage</Template>
  <TotalTime>97</TotalTime>
  <Words>37</Words>
  <Application>Microsoft Macintosh PowerPoint</Application>
  <PresentationFormat>Grand écran</PresentationFormat>
  <Paragraphs>18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Maillage</vt:lpstr>
      <vt:lpstr>Midterm elections 2026</vt:lpstr>
      <vt:lpstr>Présentation PowerPoint</vt:lpstr>
      <vt:lpstr>Gerrymandering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Natacha Dunn</dc:creator>
  <cp:lastModifiedBy>Natacha Dunn</cp:lastModifiedBy>
  <cp:revision>4</cp:revision>
  <dcterms:created xsi:type="dcterms:W3CDTF">2026-09-29T08:36:46Z</dcterms:created>
  <dcterms:modified xsi:type="dcterms:W3CDTF">2026-09-29T10:13:59Z</dcterms:modified>
</cp:coreProperties>
</file>