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27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45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47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40.xml.rels" ContentType="application/vnd.openxmlformats-package.relationships+xml"/>
  <Override PartName="/ppt/slideMasters/_rels/slideMaster46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48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41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28.xml.rels" ContentType="application/vnd.openxmlformats-package.relationships+xml"/>
  <Override PartName="/ppt/slideMasters/_rels/slideMaster30.xml.rels" ContentType="application/vnd.openxmlformats-package.relationships+xml"/>
  <Override PartName="/ppt/slideMasters/_rels/slideMaster43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26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18.xml.rels" ContentType="application/vnd.openxmlformats-package.relationships+xml"/>
  <Override PartName="/ppt/slideMasters/_rels/slideMaster20.xml.rels" ContentType="application/vnd.openxmlformats-package.relationships+xml"/>
  <Override PartName="/ppt/slideMasters/_rels/slideMaster19.xml.rels" ContentType="application/vnd.openxmlformats-package.relationships+xml"/>
  <Override PartName="/ppt/slideMasters/_rels/slideMaster21.xml.rels" ContentType="application/vnd.openxmlformats-package.relationships+xml"/>
  <Override PartName="/ppt/slideMasters/_rels/slideMaster22.xml.rels" ContentType="application/vnd.openxmlformats-package.relationships+xml"/>
  <Override PartName="/ppt/slideMasters/_rels/slideMaster23.xml.rels" ContentType="application/vnd.openxmlformats-package.relationships+xml"/>
  <Override PartName="/ppt/slideMasters/_rels/slideMaster24.xml.rels" ContentType="application/vnd.openxmlformats-package.relationships+xml"/>
  <Override PartName="/ppt/slideMasters/_rels/slideMaster25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44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32.xml.rels" ContentType="application/vnd.openxmlformats-package.relationships+xml"/>
  <Override PartName="/ppt/slideMasters/_rels/slideMaster33.xml.rels" ContentType="application/vnd.openxmlformats-package.relationships+xml"/>
  <Override PartName="/ppt/slideMasters/_rels/slideMaster34.xml.rels" ContentType="application/vnd.openxmlformats-package.relationships+xml"/>
  <Override PartName="/ppt/slideMasters/_rels/slideMaster35.xml.rels" ContentType="application/vnd.openxmlformats-package.relationships+xml"/>
  <Override PartName="/ppt/slideMasters/_rels/slideMaster36.xml.rels" ContentType="application/vnd.openxmlformats-package.relationships+xml"/>
  <Override PartName="/ppt/slideMasters/_rels/slideMaster37.xml.rels" ContentType="application/vnd.openxmlformats-package.relationships+xml"/>
  <Override PartName="/ppt/slideMasters/_rels/slideMaster38.xml.rels" ContentType="application/vnd.openxmlformats-package.relationships+xml"/>
  <Override PartName="/ppt/slideMasters/_rels/slideMaster39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42.xml.rels" ContentType="application/vnd.openxmlformats-package.relationships+xml"/>
  <Override PartName="/ppt/slideMasters/_rels/slideMaster31.xml.rels" ContentType="application/vnd.openxmlformats-package.relationships+xml"/>
  <Override PartName="/ppt/slideMasters/_rels/slideMaster29.xml.rels" ContentType="application/vnd.openxmlformats-package.relationships+xml"/>
  <Override PartName="/ppt/slideMasters/slideMaster25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7.xml" ContentType="application/vnd.openxmlformats-officedocument.presentationml.slideMaster+xml"/>
  <Override PartName="/ppt/presProps.xml" ContentType="application/vnd.openxmlformats-officedocument.presentationml.presProps+xml"/>
  <Override PartName="/ppt/theme/theme29.xml" ContentType="application/vnd.openxmlformats-officedocument.theme+xml"/>
  <Override PartName="/ppt/theme/theme28.xml" ContentType="application/vnd.openxmlformats-officedocument.theme+xml"/>
  <Override PartName="/ppt/theme/theme27.xml" ContentType="application/vnd.openxmlformats-officedocument.theme+xml"/>
  <Override PartName="/ppt/theme/theme26.xml" ContentType="application/vnd.openxmlformats-officedocument.theme+xml"/>
  <Override PartName="/ppt/theme/theme25.xml" ContentType="application/vnd.openxmlformats-officedocument.theme+xml"/>
  <Override PartName="/ppt/theme/theme24.xml" ContentType="application/vnd.openxmlformats-officedocument.theme+xml"/>
  <Override PartName="/ppt/theme/theme23.xml" ContentType="application/vnd.openxmlformats-officedocument.theme+xml"/>
  <Override PartName="/ppt/theme/theme22.xml" ContentType="application/vnd.openxmlformats-officedocument.theme+xml"/>
  <Override PartName="/ppt/theme/theme21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18.xml" ContentType="application/vnd.openxmlformats-officedocument.theme+xml"/>
  <Override PartName="/ppt/theme/theme17.xml" ContentType="application/vnd.openxmlformats-officedocument.theme+xml"/>
  <Override PartName="/ppt/theme/theme16.xml" ContentType="application/vnd.openxmlformats-officedocument.theme+xml"/>
  <Override PartName="/ppt/theme/theme15.xml" ContentType="application/vnd.openxmlformats-officedocument.theme+xml"/>
  <Override PartName="/ppt/theme/theme14.xml" ContentType="application/vnd.openxmlformats-officedocument.theme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48.xml" ContentType="application/vnd.openxmlformats-officedocument.theme+xml"/>
  <Override PartName="/ppt/theme/theme2.xml" ContentType="application/vnd.openxmlformats-officedocument.theme+xml"/>
  <Override PartName="/ppt/theme/theme37.xml" ContentType="application/vnd.openxmlformats-officedocument.theme+xml"/>
  <Override PartName="/ppt/theme/theme38.xml" ContentType="application/vnd.openxmlformats-officedocument.theme+xml"/>
  <Override PartName="/ppt/theme/theme40.xml" ContentType="application/vnd.openxmlformats-officedocument.theme+xml"/>
  <Override PartName="/ppt/theme/theme39.xml" ContentType="application/vnd.openxmlformats-officedocument.theme+xml"/>
  <Override PartName="/ppt/theme/theme41.xml" ContentType="application/vnd.openxmlformats-officedocument.theme+xml"/>
  <Override PartName="/ppt/theme/theme42.xml" ContentType="application/vnd.openxmlformats-officedocument.theme+xml"/>
  <Override PartName="/ppt/theme/theme43.xml" ContentType="application/vnd.openxmlformats-officedocument.theme+xml"/>
  <Override PartName="/ppt/theme/theme44.xml" ContentType="application/vnd.openxmlformats-officedocument.theme+xml"/>
  <Override PartName="/ppt/theme/theme45.xml" ContentType="application/vnd.openxmlformats-officedocument.theme+xml"/>
  <Override PartName="/ppt/theme/theme47.xml" ContentType="application/vnd.openxmlformats-officedocument.theme+xml"/>
  <Override PartName="/ppt/theme/theme10.xml" ContentType="application/vnd.openxmlformats-officedocument.theme+xml"/>
  <Override PartName="/ppt/theme/theme36.xml" ContentType="application/vnd.openxmlformats-officedocument.theme+xml"/>
  <Override PartName="/ppt/theme/theme9.xml" ContentType="application/vnd.openxmlformats-officedocument.theme+xml"/>
  <Override PartName="/ppt/theme/theme46.xml" ContentType="application/vnd.openxmlformats-officedocument.theme+xml"/>
  <Override PartName="/ppt/theme/theme8.xml" ContentType="application/vnd.openxmlformats-officedocument.theme+xml"/>
  <Override PartName="/ppt/theme/theme35.xml" ContentType="application/vnd.openxmlformats-officedocument.theme+xml"/>
  <Override PartName="/ppt/theme/theme7.xml" ContentType="application/vnd.openxmlformats-officedocument.theme+xml"/>
  <Override PartName="/ppt/theme/theme34.xml" ContentType="application/vnd.openxmlformats-officedocument.theme+xml"/>
  <Override PartName="/ppt/theme/theme6.xml" ContentType="application/vnd.openxmlformats-officedocument.theme+xml"/>
  <Override PartName="/ppt/theme/theme33.xml" ContentType="application/vnd.openxmlformats-officedocument.theme+xml"/>
  <Override PartName="/ppt/theme/theme5.xml" ContentType="application/vnd.openxmlformats-officedocument.theme+xml"/>
  <Override PartName="/ppt/theme/theme32.xml" ContentType="application/vnd.openxmlformats-officedocument.theme+xml"/>
  <Override PartName="/ppt/theme/theme4.xml" ContentType="application/vnd.openxmlformats-officedocument.theme+xml"/>
  <Override PartName="/ppt/theme/theme31.xml" ContentType="application/vnd.openxmlformats-officedocument.theme+xml"/>
  <Override PartName="/ppt/theme/theme13.xml" ContentType="application/vnd.openxmlformats-officedocument.theme+xml"/>
  <Override PartName="/ppt/theme/theme3.xml" ContentType="application/vnd.openxmlformats-officedocument.theme+xml"/>
  <Override PartName="/ppt/theme/theme30.xml" ContentType="application/vnd.openxmlformats-officedocument.theme+xml"/>
  <Override PartName="/ppt/theme/theme12.xml" ContentType="application/vnd.openxmlformats-officedocument.theme+xml"/>
  <Override PartName="/ppt/theme/theme49.xml" ContentType="application/vnd.openxmlformats-officedocument.theme+xml"/>
  <Override PartName="/ppt/slideLayouts/slideLayout22.xml" ContentType="application/vnd.openxmlformats-officedocument.presentationml.slideLayout+xml"/>
  <Override PartName="/ppt/slideLayouts/_rels/slideLayout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7.xml.rels" ContentType="application/vnd.openxmlformats-package.relationships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3.png" ContentType="image/png"/>
  <Override PartName="/ppt/media/image4.png" ContentType="image/png"/>
  <Override PartName="/ppt/media/image7.png" ContentType="image/png"/>
  <Override PartName="/ppt/media/image11.png" ContentType="image/png"/>
  <Override PartName="/ppt/media/image2.png" ContentType="image/png"/>
  <Override PartName="/ppt/media/image14.png" ContentType="image/png"/>
  <Override PartName="/ppt/media/image5.png" ContentType="image/png"/>
  <Override PartName="/ppt/media/image3.gif" ContentType="image/gif"/>
  <Override PartName="/ppt/media/image15.png" ContentType="image/png"/>
  <Override PartName="/ppt/media/image6.png" ContentType="image/png"/>
  <Override PartName="/ppt/media/image10.png" ContentType="image/png"/>
  <Override PartName="/ppt/media/image1.png" ContentType="image/png"/>
  <Override PartName="/ppt/media/image8.png" ContentType="image/png"/>
  <Override PartName="/ppt/media/image12.png" ContentType="image/png"/>
  <Override PartName="/ppt/media/image9.png" ContentType="image/png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_rels/notesSlide12.xml.rels" ContentType="application/vnd.openxmlformats-package.relationships+xml"/>
  <Override PartName="/ppt/notesSlides/_rels/notesSlide9.xml.rels" ContentType="application/vnd.openxmlformats-package.relationships+xml"/>
  <Override PartName="/ppt/notesSlides/_rels/notesSlide4.xml.rels" ContentType="application/vnd.openxmlformats-package.relationships+xml"/>
  <Override PartName="/ppt/notesSlides/_rels/notesSlide1.xml.rels" ContentType="application/vnd.openxmlformats-package.relationship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  <p:sldMasterId id="2147483682" r:id="rId19"/>
    <p:sldMasterId id="2147483684" r:id="rId20"/>
    <p:sldMasterId id="2147483686" r:id="rId21"/>
    <p:sldMasterId id="2147483688" r:id="rId22"/>
    <p:sldMasterId id="2147483690" r:id="rId23"/>
    <p:sldMasterId id="2147483692" r:id="rId24"/>
    <p:sldMasterId id="2147483694" r:id="rId25"/>
    <p:sldMasterId id="2147483696" r:id="rId26"/>
    <p:sldMasterId id="2147483698" r:id="rId27"/>
    <p:sldMasterId id="2147483700" r:id="rId28"/>
    <p:sldMasterId id="2147483702" r:id="rId29"/>
    <p:sldMasterId id="2147483704" r:id="rId30"/>
    <p:sldMasterId id="2147483706" r:id="rId31"/>
    <p:sldMasterId id="2147483708" r:id="rId32"/>
    <p:sldMasterId id="2147483710" r:id="rId33"/>
    <p:sldMasterId id="2147483712" r:id="rId34"/>
    <p:sldMasterId id="2147483714" r:id="rId35"/>
    <p:sldMasterId id="2147483716" r:id="rId36"/>
    <p:sldMasterId id="2147483718" r:id="rId37"/>
    <p:sldMasterId id="2147483720" r:id="rId38"/>
    <p:sldMasterId id="2147483722" r:id="rId39"/>
    <p:sldMasterId id="2147483724" r:id="rId40"/>
    <p:sldMasterId id="2147483726" r:id="rId41"/>
    <p:sldMasterId id="2147483728" r:id="rId42"/>
    <p:sldMasterId id="2147483730" r:id="rId43"/>
    <p:sldMasterId id="2147483732" r:id="rId44"/>
    <p:sldMasterId id="2147483734" r:id="rId45"/>
    <p:sldMasterId id="2147483736" r:id="rId46"/>
    <p:sldMasterId id="2147483738" r:id="rId47"/>
    <p:sldMasterId id="2147483740" r:id="rId48"/>
    <p:sldMasterId id="2147483742" r:id="rId49"/>
  </p:sldMasterIdLst>
  <p:notesMasterIdLst>
    <p:notesMasterId r:id="rId50"/>
  </p:notesMasterIdLst>
  <p:sldIdLst>
    <p:sldId id="256" r:id="rId51"/>
    <p:sldId id="257" r:id="rId52"/>
    <p:sldId id="258" r:id="rId53"/>
    <p:sldId id="259" r:id="rId54"/>
    <p:sldId id="260" r:id="rId55"/>
    <p:sldId id="261" r:id="rId56"/>
    <p:sldId id="262" r:id="rId57"/>
    <p:sldId id="263" r:id="rId58"/>
    <p:sldId id="264" r:id="rId59"/>
    <p:sldId id="265" r:id="rId60"/>
    <p:sldId id="266" r:id="rId61"/>
    <p:sldId id="267" r:id="rId62"/>
    <p:sldId id="268" r:id="rId63"/>
    <p:sldId id="269" r:id="rId64"/>
    <p:sldId id="270" r:id="rId65"/>
  </p:sldIdLst>
  <p:sldSz cx="9144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Master" Target="slideMasters/slideMaster22.xml"/><Relationship Id="rId24" Type="http://schemas.openxmlformats.org/officeDocument/2006/relationships/slideMaster" Target="slideMasters/slideMaster23.xml"/><Relationship Id="rId25" Type="http://schemas.openxmlformats.org/officeDocument/2006/relationships/slideMaster" Target="slideMasters/slideMaster24.xml"/><Relationship Id="rId26" Type="http://schemas.openxmlformats.org/officeDocument/2006/relationships/slideMaster" Target="slideMasters/slideMaster25.xml"/><Relationship Id="rId27" Type="http://schemas.openxmlformats.org/officeDocument/2006/relationships/slideMaster" Target="slideMasters/slideMaster26.xml"/><Relationship Id="rId28" Type="http://schemas.openxmlformats.org/officeDocument/2006/relationships/slideMaster" Target="slideMasters/slideMaster27.xml"/><Relationship Id="rId29" Type="http://schemas.openxmlformats.org/officeDocument/2006/relationships/slideMaster" Target="slideMasters/slideMaster28.xml"/><Relationship Id="rId30" Type="http://schemas.openxmlformats.org/officeDocument/2006/relationships/slideMaster" Target="slideMasters/slideMaster29.xml"/><Relationship Id="rId31" Type="http://schemas.openxmlformats.org/officeDocument/2006/relationships/slideMaster" Target="slideMasters/slideMaster30.xml"/><Relationship Id="rId32" Type="http://schemas.openxmlformats.org/officeDocument/2006/relationships/slideMaster" Target="slideMasters/slideMaster31.xml"/><Relationship Id="rId33" Type="http://schemas.openxmlformats.org/officeDocument/2006/relationships/slideMaster" Target="slideMasters/slideMaster32.xml"/><Relationship Id="rId34" Type="http://schemas.openxmlformats.org/officeDocument/2006/relationships/slideMaster" Target="slideMasters/slideMaster33.xml"/><Relationship Id="rId35" Type="http://schemas.openxmlformats.org/officeDocument/2006/relationships/slideMaster" Target="slideMasters/slideMaster34.xml"/><Relationship Id="rId36" Type="http://schemas.openxmlformats.org/officeDocument/2006/relationships/slideMaster" Target="slideMasters/slideMaster35.xml"/><Relationship Id="rId37" Type="http://schemas.openxmlformats.org/officeDocument/2006/relationships/slideMaster" Target="slideMasters/slideMaster36.xml"/><Relationship Id="rId38" Type="http://schemas.openxmlformats.org/officeDocument/2006/relationships/slideMaster" Target="slideMasters/slideMaster37.xml"/><Relationship Id="rId39" Type="http://schemas.openxmlformats.org/officeDocument/2006/relationships/slideMaster" Target="slideMasters/slideMaster38.xml"/><Relationship Id="rId40" Type="http://schemas.openxmlformats.org/officeDocument/2006/relationships/slideMaster" Target="slideMasters/slideMaster39.xml"/><Relationship Id="rId41" Type="http://schemas.openxmlformats.org/officeDocument/2006/relationships/slideMaster" Target="slideMasters/slideMaster40.xml"/><Relationship Id="rId42" Type="http://schemas.openxmlformats.org/officeDocument/2006/relationships/slideMaster" Target="slideMasters/slideMaster41.xml"/><Relationship Id="rId43" Type="http://schemas.openxmlformats.org/officeDocument/2006/relationships/slideMaster" Target="slideMasters/slideMaster42.xml"/><Relationship Id="rId44" Type="http://schemas.openxmlformats.org/officeDocument/2006/relationships/slideMaster" Target="slideMasters/slideMaster43.xml"/><Relationship Id="rId45" Type="http://schemas.openxmlformats.org/officeDocument/2006/relationships/slideMaster" Target="slideMasters/slideMaster44.xml"/><Relationship Id="rId46" Type="http://schemas.openxmlformats.org/officeDocument/2006/relationships/slideMaster" Target="slideMasters/slideMaster45.xml"/><Relationship Id="rId47" Type="http://schemas.openxmlformats.org/officeDocument/2006/relationships/slideMaster" Target="slideMasters/slideMaster46.xml"/><Relationship Id="rId48" Type="http://schemas.openxmlformats.org/officeDocument/2006/relationships/slideMaster" Target="slideMasters/slideMaster47.xml"/><Relationship Id="rId49" Type="http://schemas.openxmlformats.org/officeDocument/2006/relationships/slideMaster" Target="slideMasters/slideMaster48.xml"/><Relationship Id="rId50" Type="http://schemas.openxmlformats.org/officeDocument/2006/relationships/notesMaster" Target="notesMasters/notesMaster1.xml"/><Relationship Id="rId51" Type="http://schemas.openxmlformats.org/officeDocument/2006/relationships/slide" Target="slides/slide1.xml"/><Relationship Id="rId52" Type="http://schemas.openxmlformats.org/officeDocument/2006/relationships/slide" Target="slides/slide2.xml"/><Relationship Id="rId53" Type="http://schemas.openxmlformats.org/officeDocument/2006/relationships/slide" Target="slides/slide3.xml"/><Relationship Id="rId54" Type="http://schemas.openxmlformats.org/officeDocument/2006/relationships/slide" Target="slides/slide4.xml"/><Relationship Id="rId55" Type="http://schemas.openxmlformats.org/officeDocument/2006/relationships/slide" Target="slides/slide5.xml"/><Relationship Id="rId56" Type="http://schemas.openxmlformats.org/officeDocument/2006/relationships/slide" Target="slides/slide6.xml"/><Relationship Id="rId57" Type="http://schemas.openxmlformats.org/officeDocument/2006/relationships/slide" Target="slides/slide7.xml"/><Relationship Id="rId58" Type="http://schemas.openxmlformats.org/officeDocument/2006/relationships/slide" Target="slides/slide8.xml"/><Relationship Id="rId59" Type="http://schemas.openxmlformats.org/officeDocument/2006/relationships/slide" Target="slides/slide9.xml"/><Relationship Id="rId60" Type="http://schemas.openxmlformats.org/officeDocument/2006/relationships/slide" Target="slides/slide10.xml"/><Relationship Id="rId61" Type="http://schemas.openxmlformats.org/officeDocument/2006/relationships/slide" Target="slides/slide11.xml"/><Relationship Id="rId62" Type="http://schemas.openxmlformats.org/officeDocument/2006/relationships/slide" Target="slides/slide12.xml"/><Relationship Id="rId63" Type="http://schemas.openxmlformats.org/officeDocument/2006/relationships/slide" Target="slides/slide13.xml"/><Relationship Id="rId64" Type="http://schemas.openxmlformats.org/officeDocument/2006/relationships/slide" Target="slides/slide14.xml"/><Relationship Id="rId65" Type="http://schemas.openxmlformats.org/officeDocument/2006/relationships/slide" Target="slides/slide15.xml"/><Relationship Id="rId66" Type="http://schemas.openxmlformats.org/officeDocument/2006/relationships/presProps" Target="presProps.xml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title>
      <c:tx>
        <c:rich>
          <a:bodyPr rot="0"/>
          <a:lstStyle/>
          <a:p>
            <a:pPr>
              <a:defRPr b="1" lang="fr-FR" sz="2160" spc="-1" strike="noStrike">
                <a:solidFill>
                  <a:srgbClr val="000000"/>
                </a:solidFill>
                <a:latin typeface="Calibri"/>
                <a:ea typeface="DejaVu Sans"/>
              </a:defRPr>
            </a:pPr>
            <a:r>
              <a:rPr b="1" lang="fr-FR" sz="2160" spc="-1" strike="noStrike">
                <a:solidFill>
                  <a:srgbClr val="000000"/>
                </a:solidFill>
                <a:latin typeface="Calibri"/>
                <a:ea typeface="DejaVu Sans"/>
              </a:rPr>
              <a:t>Arts et Métiers</a:t>
            </a:r>
          </a:p>
        </c:rich>
      </c:tx>
      <c:overlay val="0"/>
      <c:spPr>
        <a:noFill/>
        <a:ln w="0">
          <a:noFill/>
        </a:ln>
      </c:spPr>
    </c:title>
    <c:autoTitleDeleted val="0"/>
    <c:plotArea>
      <c:pie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Arts et Métiers</c:v>
                </c:pt>
              </c:strCache>
            </c:strRef>
          </c:tx>
          <c:spPr>
            <a:gradFill>
              <a:gsLst>
                <a:gs pos="0">
                  <a:srgbClr val="3e7fcc"/>
                </a:gs>
                <a:gs pos="100000">
                  <a:srgbClr val="a4c1ff"/>
                </a:gs>
              </a:gsLst>
              <a:lin ang="16200000"/>
            </a:gradFill>
            <a:ln w="0">
              <a:noFill/>
            </a:ln>
          </c:spPr>
          <c:explosion val="0"/>
          <c:dPt>
            <c:idx val="0"/>
            <c:spPr>
              <a:gradFill>
                <a:gsLst>
                  <a:gs pos="0">
                    <a:srgbClr val="3e7fcc"/>
                  </a:gs>
                  <a:gs pos="100000">
                    <a:srgbClr val="a4c1ff"/>
                  </a:gs>
                </a:gsLst>
                <a:lin ang="16200000"/>
              </a:gradFill>
              <a:ln w="0">
                <a:noFill/>
              </a:ln>
            </c:spPr>
          </c:dPt>
          <c:dPt>
            <c:idx val="1"/>
            <c:spPr>
              <a:gradFill>
                <a:gsLst>
                  <a:gs pos="0">
                    <a:srgbClr val="d03f3b"/>
                  </a:gs>
                  <a:gs pos="100000">
                    <a:srgbClr val="ffa7a4"/>
                  </a:gs>
                </a:gsLst>
                <a:lin ang="16200000"/>
              </a:gradFill>
              <a:ln w="0">
                <a:noFill/>
              </a:ln>
            </c:spPr>
          </c:dPt>
          <c:dPt>
            <c:idx val="2"/>
            <c:spPr>
              <a:gradFill>
                <a:gsLst>
                  <a:gs pos="0">
                    <a:srgbClr val="9fc949"/>
                  </a:gs>
                  <a:gs pos="100000">
                    <a:srgbClr val="d9ffa4"/>
                  </a:gs>
                </a:gsLst>
                <a:lin ang="16200000"/>
              </a:gradFill>
              <a:ln w="0">
                <a:noFill/>
              </a:ln>
            </c:spPr>
          </c:dPt>
          <c:dPt>
            <c:idx val="3"/>
            <c:spPr>
              <a:solidFill>
                <a:srgbClr val="008000"/>
              </a:solidFill>
              <a:ln w="0">
                <a:noFill/>
              </a:ln>
            </c:spPr>
          </c:dPt>
          <c:dPt>
            <c:idx val="4"/>
            <c:spPr>
              <a:gradFill>
                <a:gsLst>
                  <a:gs pos="0">
                    <a:srgbClr val="38b6d7"/>
                  </a:gs>
                  <a:gs pos="100000">
                    <a:srgbClr val="a6e6ff"/>
                  </a:gs>
                </a:gsLst>
                <a:lin ang="16200000"/>
              </a:gradFill>
              <a:ln w="0">
                <a:noFill/>
              </a:ln>
            </c:spPr>
          </c:dPt>
          <c:dPt>
            <c:idx val="5"/>
            <c:spPr>
              <a:solidFill>
                <a:srgbClr val="0000ff"/>
              </a:solidFill>
              <a:ln w="0">
                <a:noFill/>
              </a:ln>
            </c:spPr>
          </c:dPt>
          <c:dLbls>
            <c:dLbl>
              <c:idx val="0"/>
              <c:txPr>
                <a:bodyPr wrap="square"/>
                <a:lstStyle/>
                <a:p>
                  <a:pPr>
                    <a:defRPr b="0" sz="1800" spc="-1" strike="noStrike">
                      <a:solidFill>
                        <a:srgbClr val="000000"/>
                      </a:solidFill>
                      <a:latin typeface="Calibri"/>
                      <a:ea typeface="DejaVu San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eparator>; </c:separator>
            </c:dLbl>
            <c:dLbl>
              <c:idx val="1"/>
              <c:txPr>
                <a:bodyPr wrap="square"/>
                <a:lstStyle/>
                <a:p>
                  <a:pPr>
                    <a:defRPr b="0" sz="1800" spc="-1" strike="noStrike">
                      <a:solidFill>
                        <a:srgbClr val="000000"/>
                      </a:solidFill>
                      <a:latin typeface="Calibri"/>
                      <a:ea typeface="DejaVu San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eparator>; </c:separator>
            </c:dLbl>
            <c:dLbl>
              <c:idx val="2"/>
              <c:txPr>
                <a:bodyPr wrap="square"/>
                <a:lstStyle/>
                <a:p>
                  <a:pPr>
                    <a:defRPr b="0" sz="1800" spc="-1" strike="noStrike">
                      <a:solidFill>
                        <a:srgbClr val="000000"/>
                      </a:solidFill>
                      <a:latin typeface="Calibri"/>
                      <a:ea typeface="DejaVu San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eparator>; </c:separator>
            </c:dLbl>
            <c:dLbl>
              <c:idx val="3"/>
              <c:txPr>
                <a:bodyPr wrap="square"/>
                <a:lstStyle/>
                <a:p>
                  <a:pPr>
                    <a:defRPr b="0" sz="1800" spc="-1" strike="noStrike">
                      <a:solidFill>
                        <a:srgbClr val="000000"/>
                      </a:solidFill>
                      <a:latin typeface="Calibri"/>
                      <a:ea typeface="DejaVu San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eparator>; </c:separator>
            </c:dLbl>
            <c:dLbl>
              <c:idx val="4"/>
              <c:txPr>
                <a:bodyPr wrap="square"/>
                <a:lstStyle/>
                <a:p>
                  <a:pPr>
                    <a:defRPr b="0" sz="1800" spc="-1" strike="noStrike">
                      <a:solidFill>
                        <a:srgbClr val="000000"/>
                      </a:solidFill>
                      <a:latin typeface="Calibri"/>
                      <a:ea typeface="DejaVu San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eparator>; </c:separator>
            </c:dLbl>
            <c:dLbl>
              <c:idx val="5"/>
              <c:txPr>
                <a:bodyPr wrap="square"/>
                <a:lstStyle/>
                <a:p>
                  <a:pPr>
                    <a:defRPr b="0" sz="1800" spc="-1" strike="noStrike">
                      <a:solidFill>
                        <a:srgbClr val="000000"/>
                      </a:solidFill>
                      <a:latin typeface="Calibri"/>
                      <a:ea typeface="DejaVu San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eparator>; </c:separator>
            </c:dLbl>
            <c:txPr>
              <a:bodyPr wrap="square"/>
              <a:lstStyle/>
              <a:p>
                <a:pPr>
                  <a:defRPr b="0" sz="1800" spc="-1" strike="noStrike">
                    <a:solidFill>
                      <a:srgbClr val="000000"/>
                    </a:solidFill>
                    <a:latin typeface="Calibri"/>
                    <a:ea typeface="DejaVu Sans"/>
                  </a:defRPr>
                </a:pPr>
              </a:p>
            </c:txPr>
            <c:dLblPos val="bestFit"/>
            <c:showLegendKey val="0"/>
            <c:showVal val="0"/>
            <c:showCatName val="0"/>
            <c:showSerName val="0"/>
            <c:showPercent val="0"/>
            <c:separator>; </c:separator>
            <c:showLeaderLines val="0"/>
          </c:dLbls>
          <c:cat>
            <c:strRef>
              <c:f>categories</c:f>
              <c:strCache>
                <c:ptCount val="6"/>
                <c:pt idx="0">
                  <c:v>SI</c:v>
                </c:pt>
                <c:pt idx="1">
                  <c:v>Maths</c:v>
                </c:pt>
                <c:pt idx="2">
                  <c:v>Fr</c:v>
                </c:pt>
                <c:pt idx="3">
                  <c:v>Lv</c:v>
                </c:pt>
                <c:pt idx="4">
                  <c:v>PC</c:v>
                </c:pt>
                <c:pt idx="5">
                  <c:v>Info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6"/>
                <c:pt idx="0">
                  <c:v>10</c:v>
                </c:pt>
                <c:pt idx="1">
                  <c:v>8</c:v>
                </c:pt>
                <c:pt idx="2">
                  <c:v>5</c:v>
                </c:pt>
                <c:pt idx="3">
                  <c:v>4</c:v>
                </c:pt>
                <c:pt idx="4">
                  <c:v>8</c:v>
                </c:pt>
                <c:pt idx="5">
                  <c:v>4</c:v>
                </c:pt>
              </c:numCache>
            </c:numRef>
          </c:val>
        </c:ser>
        <c:firstSliceAng val="0"/>
      </c:pieChart>
      <c:spPr>
        <a:solidFill>
          <a:srgbClr val="ffffff"/>
        </a:solidFill>
        <a:ln w="0">
          <a:noFill/>
        </a:ln>
      </c:spPr>
    </c:plotArea>
    <c:legend>
      <c:legendPos val="r"/>
      <c:layout>
        <c:manualLayout>
          <c:xMode val="edge"/>
          <c:yMode val="edge"/>
          <c:x val="0.649564355926097"/>
          <c:y val="0.299157710213231"/>
          <c:w val="0.171760779902512"/>
          <c:h val="0.60756250359216"/>
        </c:manualLayout>
      </c:layout>
      <c:overlay val="0"/>
      <c:spPr>
        <a:noFill/>
        <a:ln w="0">
          <a:noFill/>
        </a:ln>
      </c:spPr>
      <c:txPr>
        <a:bodyPr/>
        <a:lstStyle/>
        <a:p>
          <a:pPr>
            <a:defRPr b="0" sz="1800" spc="-1" strike="noStrike">
              <a:solidFill>
                <a:srgbClr val="000000"/>
              </a:solidFill>
              <a:latin typeface="Calibri"/>
              <a:ea typeface="DejaVu Sans"/>
            </a:defRPr>
          </a:pPr>
        </a:p>
      </c:txPr>
    </c:legend>
    <c:plotVisOnly val="1"/>
    <c:dispBlanksAs val="gap"/>
  </c:chart>
  <c:spPr>
    <a:solidFill>
      <a:srgbClr val="ffffff"/>
    </a:solidFill>
    <a:ln w="12600">
      <a:solidFill>
        <a:srgbClr val="000000"/>
      </a:solidFill>
      <a:round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title>
      <c:tx>
        <c:rich>
          <a:bodyPr rot="0"/>
          <a:lstStyle/>
          <a:p>
            <a:pPr>
              <a:defRPr b="1" sz="2160" spc="-1" strike="noStrike">
                <a:solidFill>
                  <a:srgbClr val="000000"/>
                </a:solidFill>
                <a:latin typeface="Calibri"/>
                <a:ea typeface="DejaVu Sans"/>
              </a:defRPr>
            </a:pPr>
            <a:r>
              <a:rPr b="1" sz="2160" spc="-1" strike="noStrike">
                <a:solidFill>
                  <a:srgbClr val="000000"/>
                </a:solidFill>
                <a:latin typeface="Calibri"/>
                <a:ea typeface="DejaVu Sans"/>
              </a:rPr>
              <a:t>Arts et Métiers</a:t>
            </a:r>
          </a:p>
        </c:rich>
      </c:tx>
      <c:overlay val="0"/>
      <c:spPr>
        <a:noFill/>
        <a:ln w="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047778230737872"/>
          <c:y val="0.135254273734007"/>
          <c:w val="0.547574398695475"/>
          <c:h val="0.733577034727449"/>
        </c:manualLayout>
      </c:layout>
      <c:pie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Arts et Métiers</c:v>
                </c:pt>
              </c:strCache>
            </c:strRef>
          </c:tx>
          <c:spPr>
            <a:gradFill>
              <a:gsLst>
                <a:gs pos="0">
                  <a:srgbClr val="3e7fcc"/>
                </a:gs>
                <a:gs pos="100000">
                  <a:srgbClr val="a4c1ff"/>
                </a:gs>
              </a:gsLst>
              <a:lin ang="16200000"/>
            </a:gradFill>
            <a:ln w="0">
              <a:noFill/>
            </a:ln>
          </c:spPr>
          <c:explosion val="0"/>
          <c:dPt>
            <c:idx val="0"/>
            <c:spPr>
              <a:gradFill>
                <a:gsLst>
                  <a:gs pos="0">
                    <a:srgbClr val="3e7fcc"/>
                  </a:gs>
                  <a:gs pos="100000">
                    <a:srgbClr val="a4c1ff"/>
                  </a:gs>
                </a:gsLst>
                <a:lin ang="16200000"/>
              </a:gradFill>
              <a:ln w="0">
                <a:noFill/>
              </a:ln>
            </c:spPr>
          </c:dPt>
          <c:dPt>
            <c:idx val="1"/>
            <c:spPr>
              <a:gradFill>
                <a:gsLst>
                  <a:gs pos="0">
                    <a:srgbClr val="d03f3b"/>
                  </a:gs>
                  <a:gs pos="100000">
                    <a:srgbClr val="ffa7a4"/>
                  </a:gs>
                </a:gsLst>
                <a:lin ang="16200000"/>
              </a:gradFill>
              <a:ln w="0">
                <a:noFill/>
              </a:ln>
            </c:spPr>
          </c:dPt>
          <c:dPt>
            <c:idx val="2"/>
            <c:spPr>
              <a:gradFill>
                <a:gsLst>
                  <a:gs pos="0">
                    <a:srgbClr val="9fc949"/>
                  </a:gs>
                  <a:gs pos="100000">
                    <a:srgbClr val="d9ffa4"/>
                  </a:gs>
                </a:gsLst>
                <a:lin ang="16200000"/>
              </a:gradFill>
              <a:ln w="0">
                <a:noFill/>
              </a:ln>
            </c:spPr>
          </c:dPt>
          <c:dPt>
            <c:idx val="3"/>
            <c:spPr>
              <a:solidFill>
                <a:srgbClr val="008000"/>
              </a:solidFill>
              <a:ln w="0">
                <a:noFill/>
              </a:ln>
            </c:spPr>
          </c:dPt>
          <c:dPt>
            <c:idx val="4"/>
            <c:spPr>
              <a:gradFill>
                <a:gsLst>
                  <a:gs pos="0">
                    <a:srgbClr val="38b6d7"/>
                  </a:gs>
                  <a:gs pos="100000">
                    <a:srgbClr val="a6e6ff"/>
                  </a:gs>
                </a:gsLst>
                <a:lin ang="16200000"/>
              </a:gradFill>
              <a:ln w="0">
                <a:noFill/>
              </a:ln>
            </c:spPr>
          </c:dPt>
          <c:dPt>
            <c:idx val="5"/>
            <c:spPr>
              <a:solidFill>
                <a:srgbClr val="0000ff"/>
              </a:solidFill>
              <a:ln w="0">
                <a:noFill/>
              </a:ln>
            </c:spPr>
          </c:dPt>
          <c:dLbls>
            <c:dLbl>
              <c:idx val="0"/>
              <c:txPr>
                <a:bodyPr wrap="square"/>
                <a:lstStyle/>
                <a:p>
                  <a:pPr>
                    <a:defRPr b="0" sz="1800" spc="-1" strike="noStrike">
                      <a:solidFill>
                        <a:srgbClr val="000000"/>
                      </a:solidFill>
                      <a:latin typeface="Calibri"/>
                      <a:ea typeface="DejaVu San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eparator>; </c:separator>
            </c:dLbl>
            <c:dLbl>
              <c:idx val="1"/>
              <c:txPr>
                <a:bodyPr wrap="square"/>
                <a:lstStyle/>
                <a:p>
                  <a:pPr>
                    <a:defRPr b="0" sz="1800" spc="-1" strike="noStrike">
                      <a:solidFill>
                        <a:srgbClr val="000000"/>
                      </a:solidFill>
                      <a:latin typeface="Calibri"/>
                      <a:ea typeface="DejaVu San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eparator>; </c:separator>
            </c:dLbl>
            <c:dLbl>
              <c:idx val="2"/>
              <c:txPr>
                <a:bodyPr wrap="square"/>
                <a:lstStyle/>
                <a:p>
                  <a:pPr>
                    <a:defRPr b="0" sz="1800" spc="-1" strike="noStrike">
                      <a:solidFill>
                        <a:srgbClr val="000000"/>
                      </a:solidFill>
                      <a:latin typeface="Calibri"/>
                      <a:ea typeface="DejaVu San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eparator>; </c:separator>
            </c:dLbl>
            <c:dLbl>
              <c:idx val="3"/>
              <c:txPr>
                <a:bodyPr wrap="square"/>
                <a:lstStyle/>
                <a:p>
                  <a:pPr>
                    <a:defRPr b="0" sz="1800" spc="-1" strike="noStrike">
                      <a:solidFill>
                        <a:srgbClr val="000000"/>
                      </a:solidFill>
                      <a:latin typeface="Calibri"/>
                      <a:ea typeface="DejaVu San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eparator>; </c:separator>
            </c:dLbl>
            <c:dLbl>
              <c:idx val="4"/>
              <c:txPr>
                <a:bodyPr wrap="square"/>
                <a:lstStyle/>
                <a:p>
                  <a:pPr>
                    <a:defRPr b="0" sz="1800" spc="-1" strike="noStrike">
                      <a:solidFill>
                        <a:srgbClr val="000000"/>
                      </a:solidFill>
                      <a:latin typeface="Calibri"/>
                      <a:ea typeface="DejaVu San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eparator>; </c:separator>
            </c:dLbl>
            <c:dLbl>
              <c:idx val="5"/>
              <c:txPr>
                <a:bodyPr wrap="square"/>
                <a:lstStyle/>
                <a:p>
                  <a:pPr>
                    <a:defRPr b="0" sz="1800" spc="-1" strike="noStrike">
                      <a:solidFill>
                        <a:srgbClr val="000000"/>
                      </a:solidFill>
                      <a:latin typeface="Calibri"/>
                      <a:ea typeface="DejaVu San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eparator>; </c:separator>
            </c:dLbl>
            <c:txPr>
              <a:bodyPr wrap="square"/>
              <a:lstStyle/>
              <a:p>
                <a:pPr>
                  <a:defRPr b="0" sz="1800" spc="-1" strike="noStrike">
                    <a:solidFill>
                      <a:srgbClr val="000000"/>
                    </a:solidFill>
                    <a:latin typeface="Calibri"/>
                    <a:ea typeface="DejaVu Sans"/>
                  </a:defRPr>
                </a:pPr>
              </a:p>
            </c:txPr>
            <c:dLblPos val="bestFit"/>
            <c:showLegendKey val="0"/>
            <c:showVal val="0"/>
            <c:showCatName val="0"/>
            <c:showSerName val="0"/>
            <c:showPercent val="0"/>
            <c:separator>; </c:separator>
            <c:showLeaderLines val="0"/>
          </c:dLbls>
          <c:cat>
            <c:strRef>
              <c:f>categories</c:f>
              <c:strCache>
                <c:ptCount val="6"/>
                <c:pt idx="0">
                  <c:v>SI</c:v>
                </c:pt>
                <c:pt idx="1">
                  <c:v>Maths</c:v>
                </c:pt>
                <c:pt idx="2">
                  <c:v>Fr (Ecrit)</c:v>
                </c:pt>
                <c:pt idx="3">
                  <c:v>Lv</c:v>
                </c:pt>
                <c:pt idx="4">
                  <c:v>PC</c:v>
                </c:pt>
                <c:pt idx="5">
                  <c:v>TIPE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6"/>
                <c:pt idx="0">
                  <c:v>10</c:v>
                </c:pt>
                <c:pt idx="1">
                  <c:v>4</c:v>
                </c:pt>
                <c:pt idx="2">
                  <c:v>5</c:v>
                </c:pt>
                <c:pt idx="3">
                  <c:v>5</c:v>
                </c:pt>
                <c:pt idx="4">
                  <c:v>4</c:v>
                </c:pt>
                <c:pt idx="5">
                  <c:v>5</c:v>
                </c:pt>
              </c:numCache>
            </c:numRef>
          </c:val>
        </c:ser>
        <c:firstSliceAng val="0"/>
      </c:pieChart>
      <c:spPr>
        <a:solidFill>
          <a:srgbClr val="ffffff"/>
        </a:solidFill>
        <a:ln w="0">
          <a:noFill/>
        </a:ln>
      </c:spPr>
    </c:plotArea>
    <c:legend>
      <c:legendPos val="r"/>
      <c:layout>
        <c:manualLayout>
          <c:xMode val="edge"/>
          <c:yMode val="edge"/>
          <c:x val="0.637917232328717"/>
          <c:y val="0.132460331663088"/>
          <c:w val="0.306664714176289"/>
          <c:h val="0.742539554051071"/>
        </c:manualLayout>
      </c:layout>
      <c:overlay val="0"/>
      <c:spPr>
        <a:noFill/>
        <a:ln w="0">
          <a:noFill/>
        </a:ln>
      </c:spPr>
      <c:txPr>
        <a:bodyPr/>
        <a:lstStyle/>
        <a:p>
          <a:pPr>
            <a:defRPr b="0" sz="1800" spc="-1" strike="noStrike">
              <a:solidFill>
                <a:srgbClr val="000000"/>
              </a:solidFill>
              <a:latin typeface="Calibri"/>
              <a:ea typeface="DejaVu Sans"/>
            </a:defRPr>
          </a:pPr>
        </a:p>
      </c:txPr>
    </c:legend>
    <c:plotVisOnly val="1"/>
    <c:dispBlanksAs val="gap"/>
  </c:chart>
  <c:spPr>
    <a:solidFill>
      <a:srgbClr val="ffffff"/>
    </a:solidFill>
    <a:ln w="12600">
      <a:solidFill>
        <a:srgbClr val="000000"/>
      </a:solidFill>
      <a:round/>
    </a:ln>
  </c:spPr>
</c:chartSpac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9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3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4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5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69B35EC7-28A0-48FC-8C2C-EB32F27E2166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67320" cy="3424320"/>
          </a:xfrm>
          <a:prstGeom prst="rect">
            <a:avLst/>
          </a:prstGeom>
          <a:ln w="0">
            <a:noFill/>
          </a:ln>
        </p:spPr>
      </p:sp>
      <p:sp>
        <p:nvSpPr>
          <p:cNvPr id="29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1720" cy="411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16000" indent="-21492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r-FR" sz="2000" spc="-1" strike="noStrike">
                <a:solidFill>
                  <a:srgbClr val="000000"/>
                </a:solidFill>
                <a:latin typeface="Arial"/>
              </a:rPr>
              <a:t>Le plaisir d’apprendre, la volonté de réussir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-21492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9" name="CustomShape 3"/>
          <p:cNvSpPr/>
          <p:nvPr/>
        </p:nvSpPr>
        <p:spPr>
          <a:xfrm>
            <a:off x="3884760" y="8685360"/>
            <a:ext cx="2967120" cy="45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EA009FCC-9BF1-496B-B283-C216D0816822}" type="slidenum">
              <a:rPr b="0" lang="fr-FR" sz="1200" spc="-1" strike="noStrike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66960" cy="3423960"/>
          </a:xfrm>
          <a:prstGeom prst="rect">
            <a:avLst/>
          </a:prstGeom>
          <a:ln w="0">
            <a:noFill/>
          </a:ln>
        </p:spPr>
      </p:sp>
      <p:sp>
        <p:nvSpPr>
          <p:cNvPr id="301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1720" cy="411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16000" indent="-21492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r-FR" sz="2000" spc="-1" strike="noStrike">
                <a:solidFill>
                  <a:srgbClr val="000000"/>
                </a:solidFill>
                <a:latin typeface="Arial"/>
              </a:rPr>
              <a:t>Avoir une adresse mail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CustomShape 3"/>
          <p:cNvSpPr/>
          <p:nvPr/>
        </p:nvSpPr>
        <p:spPr>
          <a:xfrm>
            <a:off x="3884760" y="8685360"/>
            <a:ext cx="2967120" cy="45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D27329B7-52EE-4948-B829-DE47BB087F06}" type="slidenum">
              <a:rPr b="0" lang="fr-FR" sz="1200" spc="-1" strike="noStrike">
                <a:solidFill>
                  <a:srgbClr val="000000"/>
                </a:solidFill>
                <a:latin typeface="+mn-lt"/>
                <a:ea typeface="+mn-ea"/>
              </a:rPr>
              <a:t>4</a:t>
            </a:fld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67320" cy="3424320"/>
          </a:xfrm>
          <a:prstGeom prst="rect">
            <a:avLst/>
          </a:prstGeom>
          <a:ln w="0">
            <a:noFill/>
          </a:ln>
        </p:spPr>
      </p:sp>
      <p:sp>
        <p:nvSpPr>
          <p:cNvPr id="30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1720" cy="411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5" name="CustomShape 3"/>
          <p:cNvSpPr/>
          <p:nvPr/>
        </p:nvSpPr>
        <p:spPr>
          <a:xfrm>
            <a:off x="3884760" y="8685360"/>
            <a:ext cx="2967120" cy="45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E521834C-B08A-49C1-A308-8DA30AC5B906}" type="slidenum">
              <a:rPr b="0" lang="fr-FR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66960" cy="3423960"/>
          </a:xfrm>
          <a:prstGeom prst="rect">
            <a:avLst/>
          </a:prstGeom>
          <a:ln w="0">
            <a:noFill/>
          </a:ln>
        </p:spPr>
      </p:sp>
      <p:sp>
        <p:nvSpPr>
          <p:cNvPr id="307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1720" cy="4110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8" name="CustomShape 3"/>
          <p:cNvSpPr/>
          <p:nvPr/>
        </p:nvSpPr>
        <p:spPr>
          <a:xfrm>
            <a:off x="3884760" y="8685360"/>
            <a:ext cx="2967120" cy="45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45BA9AB5-F00D-4527-8E38-A5031ECE552D}" type="slidenum">
              <a:rPr b="0" lang="fr-FR" sz="1200" spc="-1" strike="noStrike">
                <a:solidFill>
                  <a:srgbClr val="000000"/>
                </a:solidFill>
                <a:latin typeface="+mn-lt"/>
                <a:ea typeface="+mn-ea"/>
              </a:rPr>
              <a:t>12</a:t>
            </a:fld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8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9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0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1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2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3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5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6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7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slideLayout" Target="../slideLayouts/slideLayout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slideLayout" Target="../slideLayouts/slideLayout16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slideLayout" Target="../slideLayouts/slideLayout17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slideLayout" Target="../slideLayouts/slideLayout18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slideLayout" Target="../slideLayouts/slideLayout19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slideLayout" Target="../slideLayouts/slideLayout20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slideLayout" Target="../slideLayouts/slideLayout21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22.xml"/><Relationship Id="rId2" Type="http://schemas.openxmlformats.org/officeDocument/2006/relationships/slideLayout" Target="../slideLayouts/slideLayout22.xml"/>
</Relationships>
</file>

<file path=ppt/slideMasters/_rels/slideMaster23.xml.rels><?xml version="1.0" encoding="UTF-8"?>
<Relationships xmlns="http://schemas.openxmlformats.org/package/2006/relationships"><Relationship Id="rId1" Type="http://schemas.openxmlformats.org/officeDocument/2006/relationships/theme" Target="../theme/theme23.xml"/><Relationship Id="rId2" Type="http://schemas.openxmlformats.org/officeDocument/2006/relationships/slideLayout" Target="../slideLayouts/slideLayout23.xml"/>
</Relationships>
</file>

<file path=ppt/slideMasters/_rels/slideMaster24.xml.rels><?xml version="1.0" encoding="UTF-8"?>
<Relationships xmlns="http://schemas.openxmlformats.org/package/2006/relationships"><Relationship Id="rId1" Type="http://schemas.openxmlformats.org/officeDocument/2006/relationships/theme" Target="../theme/theme24.xml"/><Relationship Id="rId2" Type="http://schemas.openxmlformats.org/officeDocument/2006/relationships/slideLayout" Target="../slideLayouts/slideLayout24.xml"/>
</Relationships>
</file>

<file path=ppt/slideMasters/_rels/slideMaster25.xml.rels><?xml version="1.0" encoding="UTF-8"?>
<Relationships xmlns="http://schemas.openxmlformats.org/package/2006/relationships"><Relationship Id="rId1" Type="http://schemas.openxmlformats.org/officeDocument/2006/relationships/theme" Target="../theme/theme25.xml"/><Relationship Id="rId2" Type="http://schemas.openxmlformats.org/officeDocument/2006/relationships/slideLayout" Target="../slideLayouts/slideLayout25.xml"/>
</Relationships>
</file>

<file path=ppt/slideMasters/_rels/slideMaster26.xml.rels><?xml version="1.0" encoding="UTF-8"?>
<Relationships xmlns="http://schemas.openxmlformats.org/package/2006/relationships"><Relationship Id="rId1" Type="http://schemas.openxmlformats.org/officeDocument/2006/relationships/theme" Target="../theme/theme26.xml"/><Relationship Id="rId2" Type="http://schemas.openxmlformats.org/officeDocument/2006/relationships/slideLayout" Target="../slideLayouts/slideLayout26.xml"/>
</Relationships>
</file>

<file path=ppt/slideMasters/_rels/slideMaster27.xml.rels><?xml version="1.0" encoding="UTF-8"?>
<Relationships xmlns="http://schemas.openxmlformats.org/package/2006/relationships"><Relationship Id="rId1" Type="http://schemas.openxmlformats.org/officeDocument/2006/relationships/theme" Target="../theme/theme27.xml"/><Relationship Id="rId2" Type="http://schemas.openxmlformats.org/officeDocument/2006/relationships/slideLayout" Target="../slideLayouts/slideLayout27.xml"/>
</Relationships>
</file>

<file path=ppt/slideMasters/_rels/slideMaster28.xml.rels><?xml version="1.0" encoding="UTF-8"?>
<Relationships xmlns="http://schemas.openxmlformats.org/package/2006/relationships"><Relationship Id="rId1" Type="http://schemas.openxmlformats.org/officeDocument/2006/relationships/theme" Target="../theme/theme28.xml"/><Relationship Id="rId2" Type="http://schemas.openxmlformats.org/officeDocument/2006/relationships/slideLayout" Target="../slideLayouts/slideLayout28.xml"/>
</Relationships>
</file>

<file path=ppt/slideMasters/_rels/slideMaster29.xml.rels><?xml version="1.0" encoding="UTF-8"?>
<Relationships xmlns="http://schemas.openxmlformats.org/package/2006/relationships"><Relationship Id="rId1" Type="http://schemas.openxmlformats.org/officeDocument/2006/relationships/theme" Target="../theme/theme29.xml"/><Relationship Id="rId2" Type="http://schemas.openxmlformats.org/officeDocument/2006/relationships/slideLayout" Target="../slideLayouts/slideLayout29.xml"/>
</Relationships>
</file>

<file path=ppt/slideMasters/_rels/slideMaster30.xml.rels><?xml version="1.0" encoding="UTF-8"?>
<Relationships xmlns="http://schemas.openxmlformats.org/package/2006/relationships"><Relationship Id="rId1" Type="http://schemas.openxmlformats.org/officeDocument/2006/relationships/theme" Target="../theme/theme30.xml"/><Relationship Id="rId2" Type="http://schemas.openxmlformats.org/officeDocument/2006/relationships/slideLayout" Target="../slideLayouts/slideLayout30.xml"/>
</Relationships>
</file>

<file path=ppt/slideMasters/_rels/slideMaster31.xml.rels><?xml version="1.0" encoding="UTF-8"?>
<Relationships xmlns="http://schemas.openxmlformats.org/package/2006/relationships"><Relationship Id="rId1" Type="http://schemas.openxmlformats.org/officeDocument/2006/relationships/theme" Target="../theme/theme31.xml"/><Relationship Id="rId2" Type="http://schemas.openxmlformats.org/officeDocument/2006/relationships/slideLayout" Target="../slideLayouts/slideLayout31.xml"/>
</Relationships>
</file>

<file path=ppt/slideMasters/_rels/slideMaster32.xml.rels><?xml version="1.0" encoding="UTF-8"?>
<Relationships xmlns="http://schemas.openxmlformats.org/package/2006/relationships"><Relationship Id="rId1" Type="http://schemas.openxmlformats.org/officeDocument/2006/relationships/theme" Target="../theme/theme32.xml"/><Relationship Id="rId2" Type="http://schemas.openxmlformats.org/officeDocument/2006/relationships/slideLayout" Target="../slideLayouts/slideLayout32.xml"/>
</Relationships>
</file>

<file path=ppt/slideMasters/_rels/slideMaster33.xml.rels><?xml version="1.0" encoding="UTF-8"?>
<Relationships xmlns="http://schemas.openxmlformats.org/package/2006/relationships"><Relationship Id="rId1" Type="http://schemas.openxmlformats.org/officeDocument/2006/relationships/theme" Target="../theme/theme33.xml"/><Relationship Id="rId2" Type="http://schemas.openxmlformats.org/officeDocument/2006/relationships/slideLayout" Target="../slideLayouts/slideLayout33.xml"/>
</Relationships>
</file>

<file path=ppt/slideMasters/_rels/slideMaster34.xml.rels><?xml version="1.0" encoding="UTF-8"?>
<Relationships xmlns="http://schemas.openxmlformats.org/package/2006/relationships"><Relationship Id="rId1" Type="http://schemas.openxmlformats.org/officeDocument/2006/relationships/theme" Target="../theme/theme34.xml"/><Relationship Id="rId2" Type="http://schemas.openxmlformats.org/officeDocument/2006/relationships/slideLayout" Target="../slideLayouts/slideLayout34.xml"/>
</Relationships>
</file>

<file path=ppt/slideMasters/_rels/slideMaster35.xml.rels><?xml version="1.0" encoding="UTF-8"?>
<Relationships xmlns="http://schemas.openxmlformats.org/package/2006/relationships"><Relationship Id="rId1" Type="http://schemas.openxmlformats.org/officeDocument/2006/relationships/theme" Target="../theme/theme35.xml"/><Relationship Id="rId2" Type="http://schemas.openxmlformats.org/officeDocument/2006/relationships/slideLayout" Target="../slideLayouts/slideLayout35.xml"/>
</Relationships>
</file>

<file path=ppt/slideMasters/_rels/slideMaster36.xml.rels><?xml version="1.0" encoding="UTF-8"?>
<Relationships xmlns="http://schemas.openxmlformats.org/package/2006/relationships"><Relationship Id="rId1" Type="http://schemas.openxmlformats.org/officeDocument/2006/relationships/theme" Target="../theme/theme36.xml"/><Relationship Id="rId2" Type="http://schemas.openxmlformats.org/officeDocument/2006/relationships/slideLayout" Target="../slideLayouts/slideLayout36.xml"/>
</Relationships>
</file>

<file path=ppt/slideMasters/_rels/slideMaster37.xml.rels><?xml version="1.0" encoding="UTF-8"?>
<Relationships xmlns="http://schemas.openxmlformats.org/package/2006/relationships"><Relationship Id="rId1" Type="http://schemas.openxmlformats.org/officeDocument/2006/relationships/theme" Target="../theme/theme37.xml"/><Relationship Id="rId2" Type="http://schemas.openxmlformats.org/officeDocument/2006/relationships/slideLayout" Target="../slideLayouts/slideLayout37.xml"/>
</Relationships>
</file>

<file path=ppt/slideMasters/_rels/slideMaster38.xml.rels><?xml version="1.0" encoding="UTF-8"?>
<Relationships xmlns="http://schemas.openxmlformats.org/package/2006/relationships"><Relationship Id="rId1" Type="http://schemas.openxmlformats.org/officeDocument/2006/relationships/theme" Target="../theme/theme38.xml"/><Relationship Id="rId2" Type="http://schemas.openxmlformats.org/officeDocument/2006/relationships/slideLayout" Target="../slideLayouts/slideLayout38.xml"/>
</Relationships>
</file>

<file path=ppt/slideMasters/_rels/slideMaster39.xml.rels><?xml version="1.0" encoding="UTF-8"?>
<Relationships xmlns="http://schemas.openxmlformats.org/package/2006/relationships"><Relationship Id="rId1" Type="http://schemas.openxmlformats.org/officeDocument/2006/relationships/theme" Target="../theme/theme39.xml"/><Relationship Id="rId2" Type="http://schemas.openxmlformats.org/officeDocument/2006/relationships/slideLayout" Target="../slideLayouts/slideLayout39.xml"/>
</Relationships>
</file>

<file path=ppt/slideMasters/_rels/slideMaster40.xml.rels><?xml version="1.0" encoding="UTF-8"?>
<Relationships xmlns="http://schemas.openxmlformats.org/package/2006/relationships"><Relationship Id="rId1" Type="http://schemas.openxmlformats.org/officeDocument/2006/relationships/theme" Target="../theme/theme40.xml"/><Relationship Id="rId2" Type="http://schemas.openxmlformats.org/officeDocument/2006/relationships/slideLayout" Target="../slideLayouts/slideLayout40.xml"/>
</Relationships>
</file>

<file path=ppt/slideMasters/_rels/slideMaster41.xml.rels><?xml version="1.0" encoding="UTF-8"?>
<Relationships xmlns="http://schemas.openxmlformats.org/package/2006/relationships"><Relationship Id="rId1" Type="http://schemas.openxmlformats.org/officeDocument/2006/relationships/theme" Target="../theme/theme41.xml"/><Relationship Id="rId2" Type="http://schemas.openxmlformats.org/officeDocument/2006/relationships/slideLayout" Target="../slideLayouts/slideLayout41.xml"/>
</Relationships>
</file>

<file path=ppt/slideMasters/_rels/slideMaster42.xml.rels><?xml version="1.0" encoding="UTF-8"?>
<Relationships xmlns="http://schemas.openxmlformats.org/package/2006/relationships"><Relationship Id="rId1" Type="http://schemas.openxmlformats.org/officeDocument/2006/relationships/theme" Target="../theme/theme42.xml"/><Relationship Id="rId2" Type="http://schemas.openxmlformats.org/officeDocument/2006/relationships/slideLayout" Target="../slideLayouts/slideLayout42.xml"/>
</Relationships>
</file>

<file path=ppt/slideMasters/_rels/slideMaster43.xml.rels><?xml version="1.0" encoding="UTF-8"?>
<Relationships xmlns="http://schemas.openxmlformats.org/package/2006/relationships"><Relationship Id="rId1" Type="http://schemas.openxmlformats.org/officeDocument/2006/relationships/theme" Target="../theme/theme43.xml"/><Relationship Id="rId2" Type="http://schemas.openxmlformats.org/officeDocument/2006/relationships/slideLayout" Target="../slideLayouts/slideLayout43.xml"/>
</Relationships>
</file>

<file path=ppt/slideMasters/_rels/slideMaster44.xml.rels><?xml version="1.0" encoding="UTF-8"?>
<Relationships xmlns="http://schemas.openxmlformats.org/package/2006/relationships"><Relationship Id="rId1" Type="http://schemas.openxmlformats.org/officeDocument/2006/relationships/theme" Target="../theme/theme44.xml"/><Relationship Id="rId2" Type="http://schemas.openxmlformats.org/officeDocument/2006/relationships/slideLayout" Target="../slideLayouts/slideLayout44.xml"/>
</Relationships>
</file>

<file path=ppt/slideMasters/_rels/slideMaster45.xml.rels><?xml version="1.0" encoding="UTF-8"?>
<Relationships xmlns="http://schemas.openxmlformats.org/package/2006/relationships"><Relationship Id="rId1" Type="http://schemas.openxmlformats.org/officeDocument/2006/relationships/theme" Target="../theme/theme45.xml"/><Relationship Id="rId2" Type="http://schemas.openxmlformats.org/officeDocument/2006/relationships/slideLayout" Target="../slideLayouts/slideLayout45.xml"/>
</Relationships>
</file>

<file path=ppt/slideMasters/_rels/slideMaster46.xml.rels><?xml version="1.0" encoding="UTF-8"?>
<Relationships xmlns="http://schemas.openxmlformats.org/package/2006/relationships"><Relationship Id="rId1" Type="http://schemas.openxmlformats.org/officeDocument/2006/relationships/theme" Target="../theme/theme46.xml"/><Relationship Id="rId2" Type="http://schemas.openxmlformats.org/officeDocument/2006/relationships/slideLayout" Target="../slideLayouts/slideLayout46.xml"/>
</Relationships>
</file>

<file path=ppt/slideMasters/_rels/slideMaster47.xml.rels><?xml version="1.0" encoding="UTF-8"?>
<Relationships xmlns="http://schemas.openxmlformats.org/package/2006/relationships"><Relationship Id="rId1" Type="http://schemas.openxmlformats.org/officeDocument/2006/relationships/theme" Target="../theme/theme47.xml"/><Relationship Id="rId2" Type="http://schemas.openxmlformats.org/officeDocument/2006/relationships/slideLayout" Target="../slideLayouts/slideLayout47.xml"/>
</Relationships>
</file>

<file path=ppt/slideMasters/_rels/slideMaster48.xml.rels><?xml version="1.0" encoding="UTF-8"?>
<Relationships xmlns="http://schemas.openxmlformats.org/package/2006/relationships"><Relationship Id="rId1" Type="http://schemas.openxmlformats.org/officeDocument/2006/relationships/theme" Target="../theme/theme48.xml"/><Relationship Id="rId2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edit the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title text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2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3" r:id="rId2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7" r:id="rId2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bg2="lt2" tx1="dk1" tx2="dk2" accent1="accent1" accent2="accent2" accent3="accent3" accent4="accent4" accent5="accent5" accent6="accent6" hlink="hlink" folHlink="folHlink"/>
  <p:sldLayoutIdLst>
    <p:sldLayoutId id="2147483679" r:id="rId2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1" r:id="rId2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3" r:id="rId2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5" r:id="rId2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7" r:id="rId2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9" r:id="rId2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bg2="lt2" tx1="dk1" tx2="dk2" accent1="accent1" accent2="accent2" accent3="accent3" accent4="accent4" accent5="accent5" accent6="accent6" hlink="hlink" folHlink="folHlink"/>
  <p:sldLayoutIdLst>
    <p:sldLayoutId id="2147483691" r:id="rId2"/>
  </p:sldLayoutIdLst>
</p:sldMaster>
</file>

<file path=ppt/slideMasters/slideMaster2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3" r:id="rId2"/>
  </p:sldLayoutIdLst>
</p:sldMaster>
</file>

<file path=ppt/slideMasters/slideMaster2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5" r:id="rId2"/>
  </p:sldLayoutIdLst>
</p:sldMaster>
</file>

<file path=ppt/slideMasters/slideMaster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7" r:id="rId2"/>
  </p:sldLayoutIdLst>
</p:sldMaster>
</file>

<file path=ppt/slideMasters/slideMaster2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9" r:id="rId2"/>
  </p:sldLayoutIdLst>
</p:sldMaster>
</file>

<file path=ppt/slideMasters/slideMaster2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2"/>
  </p:sldLayoutIdLst>
</p:sldMaster>
</file>

<file path=ppt/slideMasters/slideMaster2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bg2="lt2" tx1="dk1" tx2="dk2" accent1="accent1" accent2="accent2" accent3="accent3" accent4="accent4" accent5="accent5" accent6="accent6" hlink="hlink" folHlink="folHlink"/>
  <p:sldLayoutIdLst>
    <p:sldLayoutId id="2147483703" r:id="rId2"/>
  </p:sldLayoutIdLst>
</p:sldMaster>
</file>

<file path=ppt/slideMasters/slideMaster2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bg2="lt2" tx1="dk1" tx2="dk2" accent1="accent1" accent2="accent2" accent3="accent3" accent4="accent4" accent5="accent5" accent6="accent6" hlink="hlink" folHlink="folHlink"/>
  <p:sldLayoutIdLst>
    <p:sldLayoutId id="2147483705" r:id="rId2"/>
  </p:sldLayoutIdLst>
</p:sldMaster>
</file>

<file path=ppt/slideMasters/slideMaster3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7" r:id="rId2"/>
  </p:sldLayoutIdLst>
</p:sldMaster>
</file>

<file path=ppt/slideMasters/slideMaster3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9" r:id="rId2"/>
  </p:sldLayoutIdLst>
</p:sldMaster>
</file>

<file path=ppt/slideMasters/slideMaster3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1" r:id="rId2"/>
  </p:sldLayoutIdLst>
</p:sldMaster>
</file>

<file path=ppt/slideMasters/slideMaster3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3" r:id="rId2"/>
  </p:sldLayoutIdLst>
</p:sldMaster>
</file>

<file path=ppt/slideMasters/slideMaster3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bg2="lt2" tx1="dk1" tx2="dk2" accent1="accent1" accent2="accent2" accent3="accent3" accent4="accent4" accent5="accent5" accent6="accent6" hlink="hlink" folHlink="folHlink"/>
  <p:sldLayoutIdLst>
    <p:sldLayoutId id="2147483715" r:id="rId2"/>
  </p:sldLayoutIdLst>
</p:sldMaster>
</file>

<file path=ppt/slideMasters/slideMaster3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7" r:id="rId2"/>
  </p:sldLayoutIdLst>
</p:sldMaster>
</file>

<file path=ppt/slideMasters/slideMaster3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9" r:id="rId2"/>
  </p:sldLayoutIdLst>
</p:sldMaster>
</file>

<file path=ppt/slideMasters/slideMaster3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1" r:id="rId2"/>
  </p:sldLayoutIdLst>
</p:sldMaster>
</file>

<file path=ppt/slideMasters/slideMaster3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3" r:id="rId2"/>
  </p:sldLayoutIdLst>
</p:sldMaster>
</file>

<file path=ppt/slideMasters/slideMaster3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5" r:id="rId2"/>
  </p:sldLayoutIdLst>
</p:sldMaster>
</file>

<file path=ppt/slideMasters/slideMaster4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2"/>
  </p:sldLayoutIdLst>
</p:sldMaster>
</file>

<file path=ppt/slideMasters/slideMaster4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9" r:id="rId2"/>
  </p:sldLayoutIdLst>
</p:sldMaster>
</file>

<file path=ppt/slideMasters/slideMaster4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1" r:id="rId2"/>
  </p:sldLayoutIdLst>
</p:sldMaster>
</file>

<file path=ppt/slideMasters/slideMaster4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3" r:id="rId2"/>
  </p:sldLayoutIdLst>
</p:sldMaster>
</file>

<file path=ppt/slideMasters/slideMaster4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5" r:id="rId2"/>
  </p:sldLayoutIdLst>
</p:sldMaster>
</file>

<file path=ppt/slideMasters/slideMaster4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7" r:id="rId2"/>
  </p:sldLayoutIdLst>
</p:sldMaster>
</file>

<file path=ppt/slideMasters/slideMaster4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bg2="lt2" tx1="dk1" tx2="dk2" accent1="accent1" accent2="accent2" accent3="accent3" accent4="accent4" accent5="accent5" accent6="accent6" hlink="hlink" folHlink="folHlink"/>
  <p:sldLayoutIdLst>
    <p:sldLayoutId id="2147483739" r:id="rId2"/>
  </p:sldLayoutIdLst>
</p:sldMaster>
</file>

<file path=ppt/slideMasters/slideMaster4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1" r:id="rId2"/>
  </p:sldLayoutIdLst>
</p:sldMaster>
</file>

<file path=ppt/slideMasters/slideMaster4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3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hyperlink" Target="mailto:malek.aitkaci@ac-versailles.fr" TargetMode="External"/><Relationship Id="rId2" Type="http://schemas.openxmlformats.org/officeDocument/2006/relationships/slideLayout" Target="../slideLayouts/slideLayout1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7.xml"/><Relationship Id="rId3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.gif"/><Relationship Id="rId2" Type="http://schemas.openxmlformats.org/officeDocument/2006/relationships/slideLayout" Target="../slideLayouts/slideLayout1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slideLayout" Target="../slideLayouts/slideLayout41.xml"/><Relationship Id="rId6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slideLayout" Target="../slideLayouts/slideLayout17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chart" Target="../charts/chart1.xml"/><Relationship Id="rId3" Type="http://schemas.openxmlformats.org/officeDocument/2006/relationships/slideLayout" Target="../slideLayouts/slideLayout17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chart" Target="../charts/chart2.xml"/><Relationship Id="rId3" Type="http://schemas.openxmlformats.org/officeDocument/2006/relationships/slideLayout" Target="../slideLayouts/slideLayout17.xml"/><Relationship Id="rId4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4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17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CustomShape 1"/>
          <p:cNvSpPr/>
          <p:nvPr/>
        </p:nvSpPr>
        <p:spPr>
          <a:xfrm>
            <a:off x="323640" y="2046600"/>
            <a:ext cx="8129880" cy="160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fr-FR" sz="5000" spc="-1" strike="noStrike">
                <a:solidFill>
                  <a:srgbClr val="000000"/>
                </a:solidFill>
                <a:latin typeface="Calibri"/>
                <a:ea typeface="DejaVu Sans"/>
              </a:rPr>
              <a:t>Rentrée PTSI 2026</a:t>
            </a:r>
            <a:br>
              <a:rPr sz="5000"/>
            </a:br>
            <a:endParaRPr b="0" lang="en-US" sz="5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37" name="Image 10" descr="parc-vilgenis.png"/>
          <p:cNvPicPr/>
          <p:nvPr/>
        </p:nvPicPr>
        <p:blipFill>
          <a:blip r:embed="rId1"/>
          <a:stretch/>
        </p:blipFill>
        <p:spPr>
          <a:xfrm>
            <a:off x="2535120" y="4005000"/>
            <a:ext cx="3693240" cy="1824120"/>
          </a:xfrm>
          <a:prstGeom prst="rect">
            <a:avLst/>
          </a:prstGeom>
          <a:ln w="0">
            <a:noFill/>
          </a:ln>
        </p:spPr>
      </p:pic>
      <p:sp>
        <p:nvSpPr>
          <p:cNvPr id="238" name="CustomShape 2"/>
          <p:cNvSpPr/>
          <p:nvPr/>
        </p:nvSpPr>
        <p:spPr>
          <a:xfrm>
            <a:off x="6553080" y="6356520"/>
            <a:ext cx="2129040" cy="36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E7E9AF1C-D12F-4ABD-9759-F055EE41A4CD}" type="slidenum">
              <a:rPr b="0" lang="fr-FR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CustomShape 1"/>
          <p:cNvSpPr/>
          <p:nvPr/>
        </p:nvSpPr>
        <p:spPr>
          <a:xfrm>
            <a:off x="457200" y="274680"/>
            <a:ext cx="8224920" cy="11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fr-FR" sz="4400" spc="-1" strike="noStrike">
                <a:solidFill>
                  <a:srgbClr val="000000"/>
                </a:solidFill>
                <a:latin typeface="Calibri"/>
                <a:ea typeface="DejaVu Sans"/>
              </a:rPr>
              <a:t>Formalités administratives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CustomShape 2"/>
          <p:cNvSpPr/>
          <p:nvPr/>
        </p:nvSpPr>
        <p:spPr>
          <a:xfrm>
            <a:off x="457200" y="1600200"/>
            <a:ext cx="8224920" cy="452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343080" indent="-34164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Police système"/>
              <a:buChar char="-"/>
            </a:pPr>
            <a:r>
              <a:rPr b="0" lang="fr-FR" sz="3200" spc="-1" strike="noStrike">
                <a:solidFill>
                  <a:srgbClr val="000000"/>
                </a:solidFill>
                <a:latin typeface="Calibri"/>
                <a:ea typeface="DejaVu Sans"/>
              </a:rPr>
              <a:t>Appel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-34164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Police système"/>
              <a:buChar char="-"/>
            </a:pPr>
            <a:r>
              <a:rPr b="0" lang="fr-FR" sz="3200" spc="-1" strike="noStrike">
                <a:solidFill>
                  <a:srgbClr val="000000"/>
                </a:solidFill>
                <a:latin typeface="Calibri"/>
                <a:ea typeface="DejaVu Sans"/>
              </a:rPr>
              <a:t>Carnet de correspondance + fiches de renseignements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-34164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Police système"/>
              <a:buChar char="-"/>
            </a:pPr>
            <a:r>
              <a:rPr b="0" lang="fr-FR" sz="3200" spc="-1" strike="noStrike">
                <a:solidFill>
                  <a:srgbClr val="000000"/>
                </a:solidFill>
                <a:latin typeface="Calibri"/>
                <a:ea typeface="DejaVu Sans"/>
              </a:rPr>
              <a:t>Délégués provisoires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CustomShape 3"/>
          <p:cNvSpPr/>
          <p:nvPr/>
        </p:nvSpPr>
        <p:spPr>
          <a:xfrm>
            <a:off x="6553080" y="6356520"/>
            <a:ext cx="2129040" cy="36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A88FFA2F-429F-4883-9854-D43E9EACD3F1}" type="slidenum">
              <a:rPr b="0" lang="fr-FR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CustomShape 1"/>
          <p:cNvSpPr/>
          <p:nvPr/>
        </p:nvSpPr>
        <p:spPr>
          <a:xfrm>
            <a:off x="457200" y="274680"/>
            <a:ext cx="8224920" cy="11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fr-FR" sz="4400" spc="-1" strike="noStrike">
                <a:solidFill>
                  <a:srgbClr val="000000"/>
                </a:solidFill>
                <a:latin typeface="Calibri"/>
                <a:ea typeface="DejaVu Sans"/>
              </a:rPr>
              <a:t>Équipe pédagogique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43" name="Table 2"/>
          <p:cNvGraphicFramePr/>
          <p:nvPr/>
        </p:nvGraphicFramePr>
        <p:xfrm>
          <a:off x="228600" y="2122920"/>
          <a:ext cx="8686080" cy="2503800"/>
        </p:xfrm>
        <a:graphic>
          <a:graphicData uri="http://schemas.openxmlformats.org/drawingml/2006/table">
            <a:tbl>
              <a:tblPr/>
              <a:tblGrid>
                <a:gridCol w="2438280"/>
                <a:gridCol w="2985120"/>
                <a:gridCol w="3263040"/>
              </a:tblGrid>
              <a:tr h="3348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L. Maghdissian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SI/TIPE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maghdissian@gmail.com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55188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M. Aitkaci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M. Planchat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Informatique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 u="sng">
                          <a:solidFill>
                            <a:srgbClr val="0000ff"/>
                          </a:solidFill>
                          <a:uFillTx/>
                          <a:latin typeface="Calibri"/>
                          <a:ea typeface="DejaVu Sans"/>
                          <a:hlinkClick r:id="rId1"/>
                        </a:rPr>
                        <a:t>malek.aitkaci@ac-versailles.fr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jf.planchat@gmail.com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348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J.-F. Planchat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Mathématiques/Prof. référent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jf.planchat@gmail.com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348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J. Desne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Physique – Chimie / TIPE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jolan.desne@outlook.fr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348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C. Lambert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Français - Philo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 u="sng">
                          <a:solidFill>
                            <a:srgbClr val="0000ff"/>
                          </a:solidFill>
                          <a:uFillTx/>
                          <a:latin typeface="Calibri"/>
                          <a:ea typeface="DejaVu Sans"/>
                        </a:rPr>
                        <a:t>cecile@lairez.fr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326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J. Michel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Anglais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johan.michel@ac-versailles.fr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44" name="CustomShape 3"/>
          <p:cNvSpPr/>
          <p:nvPr/>
        </p:nvSpPr>
        <p:spPr>
          <a:xfrm>
            <a:off x="2971800" y="5397480"/>
            <a:ext cx="2814840" cy="638280"/>
          </a:xfrm>
          <a:prstGeom prst="rect">
            <a:avLst/>
          </a:prstGeom>
          <a:noFill/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Professeur référent PTSI 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jf.planchat@gmail.com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CustomShape 4"/>
          <p:cNvSpPr/>
          <p:nvPr/>
        </p:nvSpPr>
        <p:spPr>
          <a:xfrm>
            <a:off x="6553080" y="6356520"/>
            <a:ext cx="2129040" cy="36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031255A1-6C40-4C40-9F99-B3FD4FDB2492}" type="slidenum">
              <a:rPr b="0" lang="fr-FR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CustomShape 1"/>
          <p:cNvSpPr/>
          <p:nvPr/>
        </p:nvSpPr>
        <p:spPr>
          <a:xfrm>
            <a:off x="457200" y="274680"/>
            <a:ext cx="8224920" cy="11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 fontScale="87222" lnSpcReduction="10000"/>
          </a:bodyPr>
          <a:p>
            <a:pPr algn="ctr">
              <a:lnSpc>
                <a:spcPct val="100000"/>
              </a:lnSpc>
            </a:pPr>
            <a:r>
              <a:rPr b="0" lang="fr-FR" sz="4400" spc="-1" strike="noStrike">
                <a:solidFill>
                  <a:srgbClr val="000000"/>
                </a:solidFill>
                <a:latin typeface="Calibri"/>
                <a:ea typeface="DejaVu Sans"/>
              </a:rPr>
              <a:t>Site de la classe de PTSI</a:t>
            </a:r>
            <a:br>
              <a:rPr sz="1800"/>
            </a:br>
            <a:r>
              <a:rPr b="0" lang="fr-FR" sz="4400" spc="-1" strike="noStrike">
                <a:solidFill>
                  <a:srgbClr val="000000"/>
                </a:solidFill>
                <a:latin typeface="Calibri"/>
                <a:ea typeface="DejaVu Sans"/>
              </a:rPr>
              <a:t>du lycée Parc de Vilgénis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47" name="Espace réservé du contenu 4" descr="Capture d’écran 2017-08-31 à 21.29.58.png"/>
          <p:cNvPicPr/>
          <p:nvPr/>
        </p:nvPicPr>
        <p:blipFill>
          <a:blip r:embed="rId1"/>
          <a:srcRect l="0" t="-24142" r="0" b="-24142"/>
          <a:stretch/>
        </p:blipFill>
        <p:spPr>
          <a:xfrm>
            <a:off x="457200" y="1722600"/>
            <a:ext cx="8224920" cy="4521240"/>
          </a:xfrm>
          <a:prstGeom prst="rect">
            <a:avLst/>
          </a:prstGeom>
          <a:ln w="0">
            <a:noFill/>
          </a:ln>
        </p:spPr>
      </p:pic>
      <p:sp>
        <p:nvSpPr>
          <p:cNvPr id="248" name="CustomShape 2"/>
          <p:cNvSpPr/>
          <p:nvPr/>
        </p:nvSpPr>
        <p:spPr>
          <a:xfrm>
            <a:off x="685800" y="1600200"/>
            <a:ext cx="799632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fr-FR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https://cahier-de-prepa.fr/ptsivilgenis/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CustomShape 3"/>
          <p:cNvSpPr/>
          <p:nvPr/>
        </p:nvSpPr>
        <p:spPr>
          <a:xfrm>
            <a:off x="1905120" y="5802840"/>
            <a:ext cx="74628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Chaque élève doit avoir une adresse mail </a:t>
            </a:r>
            <a:r>
              <a:rPr b="1" lang="fr-FR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OFFICIELLE</a:t>
            </a:r>
            <a:r>
              <a:rPr b="0" lang="fr-FR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.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CustomShape 4"/>
          <p:cNvSpPr/>
          <p:nvPr/>
        </p:nvSpPr>
        <p:spPr>
          <a:xfrm>
            <a:off x="6553080" y="6356520"/>
            <a:ext cx="2129040" cy="36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6E9071C5-845C-4BDE-A0D5-6F06ED27C38F}" type="slidenum">
              <a:rPr b="0" lang="fr-FR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CustomShape 1"/>
          <p:cNvSpPr/>
          <p:nvPr/>
        </p:nvSpPr>
        <p:spPr>
          <a:xfrm>
            <a:off x="457200" y="274680"/>
            <a:ext cx="8224920" cy="11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fr-FR" sz="4400" spc="-1" strike="noStrike">
                <a:solidFill>
                  <a:srgbClr val="000000"/>
                </a:solidFill>
                <a:latin typeface="Calibri"/>
                <a:ea typeface="DejaVu Sans"/>
              </a:rPr>
              <a:t>Salle de travail PTSI-PT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CustomShape 2"/>
          <p:cNvSpPr/>
          <p:nvPr/>
        </p:nvSpPr>
        <p:spPr>
          <a:xfrm>
            <a:off x="457200" y="1600200"/>
            <a:ext cx="8224920" cy="452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343080" indent="-34164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3200" spc="-1" strike="noStrike">
                <a:solidFill>
                  <a:srgbClr val="000000"/>
                </a:solidFill>
                <a:latin typeface="Calibri"/>
                <a:ea typeface="DejaVu Sans"/>
              </a:rPr>
              <a:t>Lieu : A533, A401, Cafeteria (certains soirs)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-34164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3200" spc="-1" strike="noStrike">
                <a:solidFill>
                  <a:srgbClr val="000000"/>
                </a:solidFill>
                <a:latin typeface="Calibri"/>
                <a:ea typeface="DejaVu Sans"/>
              </a:rPr>
              <a:t>Accès : Loge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-34164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3200" spc="-1" strike="noStrike">
                <a:solidFill>
                  <a:srgbClr val="000000"/>
                </a:solidFill>
                <a:latin typeface="Calibri"/>
                <a:ea typeface="DejaVu Sans"/>
              </a:rPr>
              <a:t>Conditions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-34164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3200" spc="-1" strike="noStrike">
                <a:solidFill>
                  <a:srgbClr val="000000"/>
                </a:solidFill>
                <a:latin typeface="Calibri"/>
                <a:ea typeface="DejaVu Sans"/>
              </a:rPr>
              <a:t>Bibliothèque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53" name="Image 3" descr="medium_medium_sempe1.gif"/>
          <p:cNvPicPr/>
          <p:nvPr/>
        </p:nvPicPr>
        <p:blipFill>
          <a:blip r:embed="rId1"/>
          <a:stretch/>
        </p:blipFill>
        <p:spPr>
          <a:xfrm>
            <a:off x="5076000" y="2925000"/>
            <a:ext cx="3729240" cy="2785320"/>
          </a:xfrm>
          <a:prstGeom prst="rect">
            <a:avLst/>
          </a:prstGeom>
          <a:ln w="0">
            <a:noFill/>
          </a:ln>
        </p:spPr>
      </p:pic>
      <p:sp>
        <p:nvSpPr>
          <p:cNvPr id="254" name="CustomShape 3"/>
          <p:cNvSpPr/>
          <p:nvPr/>
        </p:nvSpPr>
        <p:spPr>
          <a:xfrm>
            <a:off x="6553080" y="6356520"/>
            <a:ext cx="2129040" cy="36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27E789E0-C8B8-4544-8F63-B63A9D86D71E}" type="slidenum">
              <a:rPr b="0" lang="fr-FR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" descr=""/>
          <p:cNvPicPr/>
          <p:nvPr/>
        </p:nvPicPr>
        <p:blipFill>
          <a:blip r:embed="rId1"/>
          <a:stretch/>
        </p:blipFill>
        <p:spPr>
          <a:xfrm>
            <a:off x="457200" y="0"/>
            <a:ext cx="8469000" cy="6400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CustomShape 1"/>
          <p:cNvSpPr/>
          <p:nvPr/>
        </p:nvSpPr>
        <p:spPr>
          <a:xfrm>
            <a:off x="457200" y="-171360"/>
            <a:ext cx="8224920" cy="11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fr-FR" sz="4400" spc="-1" strike="noStrike">
                <a:solidFill>
                  <a:srgbClr val="000000"/>
                </a:solidFill>
                <a:latin typeface="Calibri"/>
                <a:ea typeface="DejaVu Sans"/>
              </a:rPr>
              <a:t>Planning des DS/CB/DM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CustomShape 2"/>
          <p:cNvSpPr/>
          <p:nvPr/>
        </p:nvSpPr>
        <p:spPr>
          <a:xfrm>
            <a:off x="4648320" y="1600200"/>
            <a:ext cx="4262400" cy="452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400"/>
              </a:spcBef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343080" indent="-3416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DS : les samedis matins!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343080" indent="-34164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lang="fr-FR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Rotation PC, Maths, SI, Fr/Lv, ...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343080" indent="-34164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343080" indent="-3416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CB1 : 21, 22 et 23 janvier.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343080" indent="-34164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lang="fr-FR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CB2 : 7, 8, 9 et 10 juin.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343080" indent="-34164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343080" indent="-3416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DM : par complémentarité des DS (PC, Maths, SI)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343080" indent="-341640">
              <a:lnSpc>
                <a:spcPct val="100000"/>
              </a:lnSpc>
              <a:spcBef>
                <a:spcPts val="561"/>
              </a:spcBef>
              <a:tabLst>
                <a:tab algn="l" pos="0"/>
              </a:tabLst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343080" indent="-341640">
              <a:lnSpc>
                <a:spcPct val="100000"/>
              </a:lnSpc>
              <a:spcBef>
                <a:spcPts val="561"/>
              </a:spcBef>
              <a:tabLst>
                <a:tab algn="l" pos="0"/>
              </a:tabLst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343080" indent="-341640">
              <a:lnSpc>
                <a:spcPct val="100000"/>
              </a:lnSpc>
              <a:spcBef>
                <a:spcPts val="561"/>
              </a:spcBef>
              <a:tabLst>
                <a:tab algn="l" pos="0"/>
              </a:tabLst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343080" indent="-341640">
              <a:lnSpc>
                <a:spcPct val="100000"/>
              </a:lnSpc>
              <a:spcBef>
                <a:spcPts val="561"/>
              </a:spcBef>
              <a:tabLst>
                <a:tab algn="l" pos="0"/>
              </a:tabLst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CustomShape 3"/>
          <p:cNvSpPr/>
          <p:nvPr/>
        </p:nvSpPr>
        <p:spPr>
          <a:xfrm>
            <a:off x="6553080" y="6356520"/>
            <a:ext cx="2129040" cy="36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1B02255D-D436-495B-A02E-86EBB33D3A05}" type="slidenum">
              <a:rPr b="0" lang="fr-FR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59" name="" descr=""/>
          <p:cNvPicPr/>
          <p:nvPr/>
        </p:nvPicPr>
        <p:blipFill>
          <a:blip r:embed="rId1"/>
          <a:stretch/>
        </p:blipFill>
        <p:spPr>
          <a:xfrm>
            <a:off x="63720" y="914400"/>
            <a:ext cx="4965480" cy="5409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CustomShape 1"/>
          <p:cNvSpPr/>
          <p:nvPr/>
        </p:nvSpPr>
        <p:spPr>
          <a:xfrm>
            <a:off x="457200" y="274680"/>
            <a:ext cx="8224920" cy="11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fr-FR" sz="4400" spc="-1" strike="noStrike">
                <a:solidFill>
                  <a:srgbClr val="000000"/>
                </a:solidFill>
                <a:latin typeface="Calibri"/>
                <a:ea typeface="DejaVu Sans"/>
              </a:rPr>
              <a:t>Colles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1" name="CustomShape 2"/>
          <p:cNvSpPr/>
          <p:nvPr/>
        </p:nvSpPr>
        <p:spPr>
          <a:xfrm>
            <a:off x="457200" y="1600200"/>
            <a:ext cx="8224920" cy="452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>
              <a:lnSpc>
                <a:spcPct val="100000"/>
              </a:lnSpc>
              <a:spcBef>
                <a:spcPts val="479"/>
              </a:spcBef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343080" indent="-3416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Débutent le 14 septembre.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-341640">
              <a:lnSpc>
                <a:spcPct val="100000"/>
              </a:lnSpc>
              <a:spcBef>
                <a:spcPts val="479"/>
              </a:spcBef>
              <a:tabLst>
                <a:tab algn="l" pos="0"/>
              </a:tabLs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-3416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fr-FR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1h/15jours pour PC, Maths, SI, Anglais.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-341640">
              <a:lnSpc>
                <a:spcPct val="10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fr-FR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lang="fr-FR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30mins/trimestre pour le Français.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-341640">
              <a:lnSpc>
                <a:spcPct val="100000"/>
              </a:lnSpc>
              <a:spcBef>
                <a:spcPts val="479"/>
              </a:spcBef>
              <a:tabLst>
                <a:tab algn="l" pos="0"/>
              </a:tabLs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-3416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fr-FR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Les trinômes doivent être constitués par les élèves.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CustomShape 3"/>
          <p:cNvSpPr/>
          <p:nvPr/>
        </p:nvSpPr>
        <p:spPr>
          <a:xfrm>
            <a:off x="6553080" y="6356520"/>
            <a:ext cx="2129040" cy="36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C40EF5DD-56A9-4527-9B8E-D192747CB912}" type="slidenum">
              <a:rPr b="0" lang="fr-FR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8</a:t>
            </a:fld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CustomShape 1"/>
          <p:cNvSpPr/>
          <p:nvPr/>
        </p:nvSpPr>
        <p:spPr>
          <a:xfrm>
            <a:off x="457200" y="-152280"/>
            <a:ext cx="8224920" cy="11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fr-FR" sz="4400" spc="-1" strike="noStrike">
                <a:solidFill>
                  <a:srgbClr val="000000"/>
                </a:solidFill>
                <a:latin typeface="Calibri"/>
                <a:ea typeface="DejaVu Sans"/>
              </a:rPr>
              <a:t>Sites utiles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CustomShape 2"/>
          <p:cNvSpPr/>
          <p:nvPr/>
        </p:nvSpPr>
        <p:spPr>
          <a:xfrm>
            <a:off x="457200" y="556560"/>
            <a:ext cx="4035600" cy="63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rmAutofit/>
          </a:bodyPr>
          <a:p>
            <a:pPr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r>
              <a:rPr b="1" lang="fr-FR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scei-concours.fr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65" name="Espace réservé du contenu 8" descr="Capture d’écran 2017-08-31 à 21.38.39.png"/>
          <p:cNvPicPr/>
          <p:nvPr/>
        </p:nvPicPr>
        <p:blipFill>
          <a:blip r:embed="rId1"/>
          <a:srcRect l="-23198" t="0" r="-23198" b="0"/>
          <a:stretch/>
        </p:blipFill>
        <p:spPr>
          <a:xfrm>
            <a:off x="382680" y="1148400"/>
            <a:ext cx="8224920" cy="1096920"/>
          </a:xfrm>
          <a:prstGeom prst="rect">
            <a:avLst/>
          </a:prstGeom>
          <a:ln w="0">
            <a:noFill/>
          </a:ln>
        </p:spPr>
      </p:pic>
      <p:sp>
        <p:nvSpPr>
          <p:cNvPr id="266" name="CustomShape 3"/>
          <p:cNvSpPr/>
          <p:nvPr/>
        </p:nvSpPr>
        <p:spPr>
          <a:xfrm>
            <a:off x="455760" y="4826880"/>
            <a:ext cx="4037040" cy="63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rmAutofit/>
          </a:bodyPr>
          <a:p>
            <a:pPr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r>
              <a:rPr b="1" lang="fr-FR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prepas.org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67" name="Espace réservé du contenu 9" descr="Capture d’écran 2017-08-31 à 21.39.17.png"/>
          <p:cNvPicPr/>
          <p:nvPr/>
        </p:nvPicPr>
        <p:blipFill>
          <a:blip r:embed="rId2"/>
          <a:srcRect l="0" t="-7329" r="0" b="-7329"/>
          <a:stretch/>
        </p:blipFill>
        <p:spPr>
          <a:xfrm>
            <a:off x="1619640" y="4259160"/>
            <a:ext cx="5756040" cy="827640"/>
          </a:xfrm>
          <a:prstGeom prst="rect">
            <a:avLst/>
          </a:prstGeom>
          <a:ln w="0">
            <a:noFill/>
          </a:ln>
        </p:spPr>
      </p:pic>
      <p:sp>
        <p:nvSpPr>
          <p:cNvPr id="268" name="CustomShape 4"/>
          <p:cNvSpPr/>
          <p:nvPr/>
        </p:nvSpPr>
        <p:spPr>
          <a:xfrm>
            <a:off x="457200" y="3587040"/>
            <a:ext cx="4035600" cy="63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rmAutofit/>
          </a:bodyPr>
          <a:p>
            <a:pPr>
              <a:lnSpc>
                <a:spcPct val="100000"/>
              </a:lnSpc>
            </a:pPr>
            <a:r>
              <a:rPr b="1" lang="fr-FR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www.banquept.fr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69" name="Image 10" descr="Capture d’écran 2017-08-31 à 21.42.05.png"/>
          <p:cNvPicPr/>
          <p:nvPr/>
        </p:nvPicPr>
        <p:blipFill>
          <a:blip r:embed="rId3"/>
          <a:stretch/>
        </p:blipFill>
        <p:spPr>
          <a:xfrm>
            <a:off x="1753560" y="5466600"/>
            <a:ext cx="5483160" cy="812880"/>
          </a:xfrm>
          <a:prstGeom prst="rect">
            <a:avLst/>
          </a:prstGeom>
          <a:ln w="0">
            <a:noFill/>
          </a:ln>
        </p:spPr>
      </p:pic>
      <p:sp>
        <p:nvSpPr>
          <p:cNvPr id="270" name="CustomShape 5"/>
          <p:cNvSpPr/>
          <p:nvPr/>
        </p:nvSpPr>
        <p:spPr>
          <a:xfrm>
            <a:off x="457200" y="2087280"/>
            <a:ext cx="8299440" cy="63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rmAutofit/>
          </a:bodyPr>
          <a:p>
            <a:pPr>
              <a:lnSpc>
                <a:spcPct val="100000"/>
              </a:lnSpc>
            </a:pPr>
            <a:r>
              <a:rPr b="1" lang="fr-FR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www.upsti.fr </a:t>
            </a:r>
            <a:r>
              <a:rPr b="0" i="1" lang="fr-FR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: tous les sujets et corrections S.I. des concours depuis 2000 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71" name="Image 2" descr=""/>
          <p:cNvPicPr/>
          <p:nvPr/>
        </p:nvPicPr>
        <p:blipFill>
          <a:blip r:embed="rId4"/>
          <a:srcRect l="0" t="0" r="0" b="57194"/>
          <a:stretch/>
        </p:blipFill>
        <p:spPr>
          <a:xfrm>
            <a:off x="1753560" y="2853000"/>
            <a:ext cx="5483160" cy="477000"/>
          </a:xfrm>
          <a:prstGeom prst="rect">
            <a:avLst/>
          </a:prstGeom>
          <a:ln w="0">
            <a:noFill/>
          </a:ln>
        </p:spPr>
      </p:pic>
      <p:sp>
        <p:nvSpPr>
          <p:cNvPr id="272" name="CustomShape 6"/>
          <p:cNvSpPr/>
          <p:nvPr/>
        </p:nvSpPr>
        <p:spPr>
          <a:xfrm>
            <a:off x="6553080" y="6356520"/>
            <a:ext cx="2129040" cy="36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D3E00F22-CEBA-499E-8B55-C7008FB3CABB}" type="slidenum">
              <a:rPr b="0" lang="fr-FR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CustomShape 1"/>
          <p:cNvSpPr/>
          <p:nvPr/>
        </p:nvSpPr>
        <p:spPr>
          <a:xfrm>
            <a:off x="457200" y="0"/>
            <a:ext cx="8224920" cy="11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0" lang="fr-FR" sz="4400" spc="-1" strike="noStrike">
                <a:solidFill>
                  <a:srgbClr val="000000"/>
                </a:solidFill>
                <a:latin typeface="Calibri"/>
                <a:ea typeface="DejaVu Sans"/>
              </a:rPr>
              <a:t>Concours Banque PT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CustomShape 2"/>
          <p:cNvSpPr/>
          <p:nvPr/>
        </p:nvSpPr>
        <p:spPr>
          <a:xfrm>
            <a:off x="457200" y="1143000"/>
            <a:ext cx="8224920" cy="497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marL="343080" indent="-3416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2500 candidats!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343080" indent="-3416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ECRITS : Epreuves d’admissibilité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343080" indent="-341640">
              <a:lnSpc>
                <a:spcPct val="100000"/>
              </a:lnSpc>
              <a:spcBef>
                <a:spcPts val="561"/>
              </a:spcBef>
              <a:tabLst>
                <a:tab algn="l" pos="0"/>
              </a:tabLst>
            </a:pPr>
            <a:r>
              <a:rPr b="0" lang="fr-FR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13 épreuves pendant la première quinzaine de mai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343080" indent="-341640">
              <a:lnSpc>
                <a:spcPct val="100000"/>
              </a:lnSpc>
              <a:spcBef>
                <a:spcPts val="561"/>
              </a:spcBef>
              <a:tabLst>
                <a:tab algn="l" pos="0"/>
              </a:tabLst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343080" indent="-341640">
              <a:lnSpc>
                <a:spcPct val="100000"/>
              </a:lnSpc>
              <a:spcBef>
                <a:spcPts val="561"/>
              </a:spcBef>
              <a:tabLst>
                <a:tab algn="l" pos="0"/>
              </a:tabLst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343080" indent="-3416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fr-FR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ORAUX: Epreuves d’admission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343080" indent="-341640">
              <a:lnSpc>
                <a:spcPct val="100000"/>
              </a:lnSpc>
              <a:spcBef>
                <a:spcPts val="561"/>
              </a:spcBef>
              <a:tabLst>
                <a:tab algn="l" pos="0"/>
              </a:tabLst>
            </a:pPr>
            <a:r>
              <a:rPr b="0" lang="fr-FR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De fin juin à fin juillet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343080" indent="-34164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343080" indent="-34164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343080" indent="-34164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343080" indent="-34164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75" name="Image 7" descr="Capture d’écran 2017-09-01 à 19.16.40.png"/>
          <p:cNvPicPr/>
          <p:nvPr/>
        </p:nvPicPr>
        <p:blipFill>
          <a:blip r:embed="rId1"/>
          <a:stretch/>
        </p:blipFill>
        <p:spPr>
          <a:xfrm>
            <a:off x="546120" y="3352680"/>
            <a:ext cx="7831080" cy="848160"/>
          </a:xfrm>
          <a:prstGeom prst="rect">
            <a:avLst/>
          </a:prstGeom>
          <a:ln w="0">
            <a:noFill/>
          </a:ln>
        </p:spPr>
      </p:pic>
      <p:pic>
        <p:nvPicPr>
          <p:cNvPr id="276" name="Image 9" descr="Capture d’écran 2017-09-01 à 19.21.35.png"/>
          <p:cNvPicPr/>
          <p:nvPr/>
        </p:nvPicPr>
        <p:blipFill>
          <a:blip r:embed="rId2"/>
          <a:stretch/>
        </p:blipFill>
        <p:spPr>
          <a:xfrm>
            <a:off x="609480" y="5318280"/>
            <a:ext cx="7729560" cy="849240"/>
          </a:xfrm>
          <a:prstGeom prst="rect">
            <a:avLst/>
          </a:prstGeom>
          <a:ln w="0">
            <a:noFill/>
          </a:ln>
        </p:spPr>
      </p:pic>
      <p:sp>
        <p:nvSpPr>
          <p:cNvPr id="277" name="CustomShape 3"/>
          <p:cNvSpPr/>
          <p:nvPr/>
        </p:nvSpPr>
        <p:spPr>
          <a:xfrm>
            <a:off x="6553080" y="6356520"/>
            <a:ext cx="2129040" cy="36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F7E3CB8E-AE62-48D9-8198-8BF48ACB1283}" type="slidenum">
              <a:rPr b="0" lang="fr-FR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CustomShape 1"/>
          <p:cNvSpPr/>
          <p:nvPr/>
        </p:nvSpPr>
        <p:spPr>
          <a:xfrm>
            <a:off x="457200" y="0"/>
            <a:ext cx="8224920" cy="11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fr-FR" sz="4400" spc="-1" strike="noStrike">
                <a:solidFill>
                  <a:srgbClr val="000000"/>
                </a:solidFill>
                <a:latin typeface="Calibri"/>
                <a:ea typeface="DejaVu Sans"/>
              </a:rPr>
              <a:t>Coefficients à l’écrit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79" name="Espace réservé du contenu 3" descr="Capture d’écran 2017-09-01 à 19.33.18.png"/>
          <p:cNvPicPr/>
          <p:nvPr/>
        </p:nvPicPr>
        <p:blipFill>
          <a:blip r:embed="rId1"/>
          <a:srcRect l="-10180" t="0" r="-10180" b="0"/>
          <a:stretch/>
        </p:blipFill>
        <p:spPr>
          <a:xfrm>
            <a:off x="373320" y="1523880"/>
            <a:ext cx="8308800" cy="456732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280" name="Graphique 6"/>
          <p:cNvGraphicFramePr/>
          <p:nvPr/>
        </p:nvGraphicFramePr>
        <p:xfrm>
          <a:off x="1905120" y="2057400"/>
          <a:ext cx="5329440" cy="3475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81" name="CustomShape 2"/>
          <p:cNvSpPr/>
          <p:nvPr/>
        </p:nvSpPr>
        <p:spPr>
          <a:xfrm>
            <a:off x="6553080" y="6356520"/>
            <a:ext cx="2129040" cy="36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1EF29A2E-7625-4439-8C2A-85BCF9EE8333}" type="slidenum">
              <a:rPr b="0" lang="fr-FR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Image 18" descr="coefforal.png"/>
          <p:cNvPicPr/>
          <p:nvPr/>
        </p:nvPicPr>
        <p:blipFill>
          <a:blip r:embed="rId1"/>
          <a:stretch/>
        </p:blipFill>
        <p:spPr>
          <a:xfrm>
            <a:off x="457200" y="1671480"/>
            <a:ext cx="7922520" cy="4038840"/>
          </a:xfrm>
          <a:prstGeom prst="rect">
            <a:avLst/>
          </a:prstGeom>
          <a:ln w="0">
            <a:noFill/>
          </a:ln>
        </p:spPr>
      </p:pic>
      <p:sp>
        <p:nvSpPr>
          <p:cNvPr id="283" name="CustomShape 1"/>
          <p:cNvSpPr/>
          <p:nvPr/>
        </p:nvSpPr>
        <p:spPr>
          <a:xfrm>
            <a:off x="457200" y="274680"/>
            <a:ext cx="8224920" cy="11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fr-FR" sz="4400" spc="-1" strike="noStrike">
                <a:solidFill>
                  <a:srgbClr val="000000"/>
                </a:solidFill>
                <a:latin typeface="Calibri"/>
                <a:ea typeface="DejaVu Sans"/>
              </a:rPr>
              <a:t>Coefficients à l’oral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84" name="Graphique 8"/>
          <p:cNvGraphicFramePr/>
          <p:nvPr/>
        </p:nvGraphicFramePr>
        <p:xfrm>
          <a:off x="2438280" y="2108160"/>
          <a:ext cx="4415040" cy="33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85" name="CustomShape 2"/>
          <p:cNvSpPr/>
          <p:nvPr/>
        </p:nvSpPr>
        <p:spPr>
          <a:xfrm>
            <a:off x="6553080" y="6356520"/>
            <a:ext cx="2129040" cy="36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69CEF92C-61DD-421C-ACD2-6ADA9387BF7F}" type="slidenum">
              <a:rPr b="0" lang="fr-FR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" dur="indefinite" restart="never" nodeType="tmRoot">
          <p:childTnLst>
            <p:seq>
              <p:cTn id="8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CustomShape 1"/>
          <p:cNvSpPr/>
          <p:nvPr/>
        </p:nvSpPr>
        <p:spPr>
          <a:xfrm>
            <a:off x="457200" y="274680"/>
            <a:ext cx="8224920" cy="11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fr-FR" sz="4400" spc="-1" strike="noStrike">
                <a:solidFill>
                  <a:srgbClr val="000000"/>
                </a:solidFill>
                <a:latin typeface="Calibri"/>
                <a:ea typeface="DejaVu Sans"/>
              </a:rPr>
              <a:t>Organisation Rentrée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7" name="CustomShape 2"/>
          <p:cNvSpPr/>
          <p:nvPr/>
        </p:nvSpPr>
        <p:spPr>
          <a:xfrm>
            <a:off x="6553080" y="6356520"/>
            <a:ext cx="2129040" cy="36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C3589F03-4E3E-45FB-BB5D-CBFE0019990D}" type="slidenum">
              <a:rPr b="0" lang="fr-FR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88" name="" descr=""/>
          <p:cNvPicPr/>
          <p:nvPr/>
        </p:nvPicPr>
        <p:blipFill>
          <a:blip r:embed="rId1"/>
          <a:stretch/>
        </p:blipFill>
        <p:spPr>
          <a:xfrm>
            <a:off x="228600" y="1600200"/>
            <a:ext cx="8686800" cy="513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CustomShape 1"/>
          <p:cNvSpPr/>
          <p:nvPr/>
        </p:nvSpPr>
        <p:spPr>
          <a:xfrm>
            <a:off x="0" y="-27360"/>
            <a:ext cx="9139320" cy="11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 fontScale="96666"/>
          </a:bodyPr>
          <a:p>
            <a:pPr algn="ctr">
              <a:lnSpc>
                <a:spcPct val="100000"/>
              </a:lnSpc>
            </a:pPr>
            <a:r>
              <a:rPr b="0" lang="fr-FR" sz="4400" spc="-1" strike="noStrike">
                <a:solidFill>
                  <a:srgbClr val="000000"/>
                </a:solidFill>
                <a:latin typeface="Calibri"/>
                <a:ea typeface="DejaVu Sans"/>
              </a:rPr>
              <a:t>Questionnaire rentrée + trombinoscope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CustomShape 2"/>
          <p:cNvSpPr/>
          <p:nvPr/>
        </p:nvSpPr>
        <p:spPr>
          <a:xfrm>
            <a:off x="323640" y="5589720"/>
            <a:ext cx="8224920" cy="676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https://forms.gle/qR91BmiZjK9WRg8z7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1" name="CustomShape 3"/>
          <p:cNvSpPr/>
          <p:nvPr/>
        </p:nvSpPr>
        <p:spPr>
          <a:xfrm>
            <a:off x="6553080" y="6356520"/>
            <a:ext cx="2129040" cy="36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77663FBB-6F01-4112-9D96-56BE76EDE496}" type="slidenum">
              <a:rPr b="0" lang="fr-FR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14</a:t>
            </a:fld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92" name="Picture 2" descr=""/>
          <p:cNvPicPr/>
          <p:nvPr/>
        </p:nvPicPr>
        <p:blipFill>
          <a:blip r:embed="rId1"/>
          <a:stretch/>
        </p:blipFill>
        <p:spPr>
          <a:xfrm>
            <a:off x="2391120" y="1382400"/>
            <a:ext cx="4089600" cy="4089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CustomShape 1"/>
          <p:cNvSpPr/>
          <p:nvPr/>
        </p:nvSpPr>
        <p:spPr>
          <a:xfrm>
            <a:off x="685800" y="2416320"/>
            <a:ext cx="7767720" cy="146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fr-FR" sz="4400" spc="-1" strike="noStrike">
                <a:solidFill>
                  <a:srgbClr val="000000"/>
                </a:solidFill>
                <a:latin typeface="Calibri"/>
                <a:ea typeface="DejaVu Sans"/>
              </a:rPr>
              <a:t>Bonne rentrée en PTSI</a:t>
            </a:r>
            <a:br>
              <a:rPr sz="1800"/>
            </a:br>
            <a:r>
              <a:rPr b="0" lang="fr-FR" sz="4400" spc="-1" strike="noStrike">
                <a:solidFill>
                  <a:srgbClr val="000000"/>
                </a:solidFill>
                <a:latin typeface="Calibri"/>
                <a:ea typeface="DejaVu Sans"/>
              </a:rPr>
              <a:t>au lycée Parc de Vilgénis !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4" name="CustomShape 2"/>
          <p:cNvSpPr/>
          <p:nvPr/>
        </p:nvSpPr>
        <p:spPr>
          <a:xfrm>
            <a:off x="1371600" y="3886200"/>
            <a:ext cx="6396120" cy="174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295" name="Image 5" descr="parc-vilgenis.png"/>
          <p:cNvPicPr/>
          <p:nvPr/>
        </p:nvPicPr>
        <p:blipFill>
          <a:blip r:embed="rId1"/>
          <a:stretch/>
        </p:blipFill>
        <p:spPr>
          <a:xfrm>
            <a:off x="2971800" y="304920"/>
            <a:ext cx="3256200" cy="1608120"/>
          </a:xfrm>
          <a:prstGeom prst="rect">
            <a:avLst/>
          </a:prstGeom>
          <a:ln w="0">
            <a:noFill/>
          </a:ln>
        </p:spPr>
      </p:pic>
      <p:sp>
        <p:nvSpPr>
          <p:cNvPr id="296" name="CustomShape 3"/>
          <p:cNvSpPr/>
          <p:nvPr/>
        </p:nvSpPr>
        <p:spPr>
          <a:xfrm>
            <a:off x="6553080" y="6356520"/>
            <a:ext cx="2129040" cy="36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F6E537F2-2EB9-4FC0-864F-A92CD6ADEB67}" type="slidenum">
              <a:rPr b="0" lang="fr-FR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9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1534</TotalTime>
  <Application>LibreOffice/24.2.7.2$Linux_X86_64 LibreOffice_project/420$Build-2</Application>
  <AppVersion>15.0000</AppVersion>
  <Words>372</Words>
  <Paragraphs>106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2017-09-01T15:53:13Z</dcterms:created>
  <dc:creator>Eline</dc:creator>
  <dc:description/>
  <dc:language>en-US</dc:language>
  <cp:lastModifiedBy/>
  <dcterms:modified xsi:type="dcterms:W3CDTF">2026-08-31T18:56:11Z</dcterms:modified>
  <cp:revision>165</cp:revision>
  <dc:subject/>
  <dc:title>Rentrée PTSI 2016-2017 Physique et Chimie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i4>0</vt:i4>
  </property>
  <property fmtid="{D5CDD505-2E9C-101B-9397-08002B2CF9AE}" pid="3" name="HyperlinksChanged">
    <vt:bool>0</vt:bool>
  </property>
  <property fmtid="{D5CDD505-2E9C-101B-9397-08002B2CF9AE}" pid="4" name="LinksUpToDate">
    <vt:bool>0</vt:bool>
  </property>
  <property fmtid="{D5CDD505-2E9C-101B-9397-08002B2CF9AE}" pid="5" name="MMClips">
    <vt:i4>0</vt:i4>
  </property>
  <property fmtid="{D5CDD505-2E9C-101B-9397-08002B2CF9AE}" pid="6" name="Notes">
    <vt:i4>5</vt:i4>
  </property>
  <property fmtid="{D5CDD505-2E9C-101B-9397-08002B2CF9AE}" pid="7" name="PresentationFormat">
    <vt:lpwstr>Affichage à l'écran (4:3)</vt:lpwstr>
  </property>
  <property fmtid="{D5CDD505-2E9C-101B-9397-08002B2CF9AE}" pid="8" name="ScaleCrop">
    <vt:bool>0</vt:bool>
  </property>
  <property fmtid="{D5CDD505-2E9C-101B-9397-08002B2CF9AE}" pid="9" name="ShareDoc">
    <vt:bool>0</vt:bool>
  </property>
  <property fmtid="{D5CDD505-2E9C-101B-9397-08002B2CF9AE}" pid="10" name="Slides">
    <vt:i4>15</vt:i4>
  </property>
</Properties>
</file>